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1216" r:id="rId4"/>
    <p:sldId id="1217" r:id="rId5"/>
    <p:sldId id="1218" r:id="rId6"/>
    <p:sldId id="1235" r:id="rId7"/>
    <p:sldId id="1234" r:id="rId8"/>
    <p:sldId id="1222" r:id="rId9"/>
    <p:sldId id="1223" r:id="rId10"/>
    <p:sldId id="1224" r:id="rId11"/>
    <p:sldId id="1225" r:id="rId12"/>
    <p:sldId id="1226" r:id="rId13"/>
    <p:sldId id="1227" r:id="rId14"/>
    <p:sldId id="1228" r:id="rId15"/>
    <p:sldId id="1229" r:id="rId16"/>
    <p:sldId id="1230" r:id="rId17"/>
    <p:sldId id="1231" r:id="rId18"/>
    <p:sldId id="1232" r:id="rId19"/>
    <p:sldId id="123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E1CD"/>
    <a:srgbClr val="D6DCE5"/>
    <a:srgbClr val="B3A6E5"/>
    <a:srgbClr val="BFCFEA"/>
    <a:srgbClr val="FFFFFF"/>
    <a:srgbClr val="C9D6EE"/>
    <a:srgbClr val="D4DFF1"/>
    <a:srgbClr val="D6E0F2"/>
    <a:srgbClr val="BFA6C8"/>
    <a:srgbClr val="BDA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1" autoAdjust="0"/>
    <p:restoredTop sz="94660"/>
  </p:normalViewPr>
  <p:slideViewPr>
    <p:cSldViewPr snapToGrid="0">
      <p:cViewPr varScale="1">
        <p:scale>
          <a:sx n="89" d="100"/>
          <a:sy n="89" d="100"/>
        </p:scale>
        <p:origin x="1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63F9D0-40E6-F7ED-7519-0E8DAB88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EB867B3-1BE7-1215-6509-3341F821F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23C5183-719D-4E38-6A46-BBD6C6B6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84987A3-8F37-2FFF-3868-0BBE26E2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F50D602-CBDC-78B6-07BE-EF6FE5B2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87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FA8306-691A-F98A-D6E5-77C3DC14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4CDF124-DDAF-BC71-BF0E-CD1E32350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A475AB-2540-5715-A899-FAA65C5E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97E33B7-FAC0-329B-CBEE-539B778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B26CEBC-1D81-B56F-2B2F-94815F8E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31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194EFF-B0DB-83EB-09F7-6677ADA6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1D44860-4084-6C75-8980-CA4AD712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F4AC6A4-D0A4-A085-CA1D-51C01EC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F8ACA7A-D40F-FCD5-77DF-3ECB1D13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7F7ABB6-3C93-CF6B-2588-523743D6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92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68E1D0-D4DD-154C-30C5-2C81D75F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760C8B3-E0DF-12C8-D333-A6F2133C9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9433ED1-D179-8854-7728-76AABAE0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F0A4C1A-7022-CB10-C101-143BCF3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E212138-F3B8-3F96-ABD7-98FAB18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36F0447-5700-69A9-9BEA-67483542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48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B7A62D-847E-D00D-4D23-53EEE728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8EA926-F7A5-ACA0-C392-F03DDCFE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7D662E0-4065-AE99-402D-C7C0DEB03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A152B83-7408-56D8-66EE-503495467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BE58B89-3943-3C32-FDF2-25944A81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D74BDD5-6030-E498-0297-4B672798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1FA5028-62F9-3D73-3118-9B88AF52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4DB7A1A3-E3E2-860B-058F-85EEA2DA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572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5CE0A8-F458-AB4E-A01C-CA7A8664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A37B9DA-92A4-D38C-DC79-671EAD2D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F3C62FB-7D1F-347C-9EE2-C6E2F11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A5819A8-92B6-B855-C65E-BECEA853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351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76CEDEEB-758C-383B-57F3-B09B45F6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535FA1D-637F-28EF-B875-F6ACFEFC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00B4866-1045-ADED-C66F-6620051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109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17A78A-7A4E-3628-CCE6-637CE0D8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C6CD356-5B7C-C13F-E04E-B7DCB0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7A4E35B-21F9-AED1-5D8F-DB1A10F48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CFE0B3D-9F68-EC29-B33E-99169F32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965C8E6-5155-CB21-727E-F09F489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17C3422-6EFC-4A7D-BF1C-9A0F28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01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600C9A-85EE-A94C-C5D7-CD915815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C015FA8-0BD7-6C7B-02A1-65514429E0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904D628-75DD-3BF6-1240-35DDD089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0B99D6B-357C-C9C4-E56C-C69CE6D5C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C065DBB-E768-DBCD-A8DA-C92EB128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C1D461A-1305-7634-562F-51867889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908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7301AD-678D-874B-EECD-B8AF951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C5641EE-509C-F588-FF96-40AE0605F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BDA7E51-8F65-A9A1-DC4B-7DCE80C7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37F73CD-2217-AC17-6F1E-34962489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1B06891-1BBB-F82F-5C6A-8842029E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380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7C8E2B4-BB53-F953-96FB-CD47E488C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0B5AD98-B86C-307B-5BD0-809510DC9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78323F6-C877-3636-242E-43673737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3C0DB18-3BBD-8970-871E-116F25F8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54BCF8-B910-0DA8-EE73-41FE842A7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9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DF15A7-DFF1-B034-C17A-7B508EA2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1025AEE-EB0D-F45C-77CA-D4BECC96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A232F4F-537B-99E1-5B08-092617E16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EC77D-231D-421F-AAF3-BD2CB71CCCB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2F246D4-A696-B696-CF45-B5363683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F6E6A2-E940-F9EF-12B9-97571DDBA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3377-3034-4D3C-8953-121586C0F9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25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b7mqix2343cvc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17 февраля 2026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года,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19: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—22: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825289"/>
              </p:ext>
            </p:extLst>
          </p:nvPr>
        </p:nvGraphicFramePr>
        <p:xfrm>
          <a:off x="160727" y="2239094"/>
          <a:ext cx="11714638" cy="3973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713">
                  <a:extLst>
                    <a:ext uri="{9D8B030D-6E8A-4147-A177-3AD203B41FA5}">
                      <a16:colId xmlns="" xmlns:a16="http://schemas.microsoft.com/office/drawing/2014/main" val="3808135318"/>
                    </a:ext>
                  </a:extLst>
                </a:gridCol>
                <a:gridCol w="1128251">
                  <a:extLst>
                    <a:ext uri="{9D8B030D-6E8A-4147-A177-3AD203B41FA5}">
                      <a16:colId xmlns="" xmlns:a16="http://schemas.microsoft.com/office/drawing/2014/main" val="2494670148"/>
                    </a:ext>
                  </a:extLst>
                </a:gridCol>
                <a:gridCol w="156450"/>
                <a:gridCol w="292172">
                  <a:extLst>
                    <a:ext uri="{9D8B030D-6E8A-4147-A177-3AD203B41FA5}">
                      <a16:colId xmlns="" xmlns:a16="http://schemas.microsoft.com/office/drawing/2014/main" val="1591501333"/>
                    </a:ext>
                  </a:extLst>
                </a:gridCol>
                <a:gridCol w="283700">
                  <a:extLst>
                    <a:ext uri="{9D8B030D-6E8A-4147-A177-3AD203B41FA5}">
                      <a16:colId xmlns="" xmlns:a16="http://schemas.microsoft.com/office/drawing/2014/main" val="1140834253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322172163"/>
                    </a:ext>
                  </a:extLst>
                </a:gridCol>
                <a:gridCol w="531624">
                  <a:extLst>
                    <a:ext uri="{9D8B030D-6E8A-4147-A177-3AD203B41FA5}">
                      <a16:colId xmlns="" xmlns:a16="http://schemas.microsoft.com/office/drawing/2014/main" val="17233624"/>
                    </a:ext>
                  </a:extLst>
                </a:gridCol>
                <a:gridCol w="446191">
                  <a:extLst>
                    <a:ext uri="{9D8B030D-6E8A-4147-A177-3AD203B41FA5}">
                      <a16:colId xmlns="" xmlns:a16="http://schemas.microsoft.com/office/drawing/2014/main" val="2699534202"/>
                    </a:ext>
                  </a:extLst>
                </a:gridCol>
                <a:gridCol w="532076">
                  <a:extLst>
                    <a:ext uri="{9D8B030D-6E8A-4147-A177-3AD203B41FA5}">
                      <a16:colId xmlns="" xmlns:a16="http://schemas.microsoft.com/office/drawing/2014/main" val="1087864011"/>
                    </a:ext>
                  </a:extLst>
                </a:gridCol>
                <a:gridCol w="532076"/>
                <a:gridCol w="339013">
                  <a:extLst>
                    <a:ext uri="{9D8B030D-6E8A-4147-A177-3AD203B41FA5}">
                      <a16:colId xmlns="" xmlns:a16="http://schemas.microsoft.com/office/drawing/2014/main" val="4134670203"/>
                    </a:ext>
                  </a:extLst>
                </a:gridCol>
                <a:gridCol w="418578">
                  <a:extLst>
                    <a:ext uri="{9D8B030D-6E8A-4147-A177-3AD203B41FA5}">
                      <a16:colId xmlns="" xmlns:a16="http://schemas.microsoft.com/office/drawing/2014/main" val="222592599"/>
                    </a:ext>
                  </a:extLst>
                </a:gridCol>
                <a:gridCol w="1253478">
                  <a:extLst>
                    <a:ext uri="{9D8B030D-6E8A-4147-A177-3AD203B41FA5}">
                      <a16:colId xmlns="" xmlns:a16="http://schemas.microsoft.com/office/drawing/2014/main" val="4204094954"/>
                    </a:ext>
                  </a:extLst>
                </a:gridCol>
                <a:gridCol w="343255">
                  <a:extLst>
                    <a:ext uri="{9D8B030D-6E8A-4147-A177-3AD203B41FA5}">
                      <a16:colId xmlns="" xmlns:a16="http://schemas.microsoft.com/office/drawing/2014/main" val="3512687050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3714765155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4164231008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2560383885"/>
                    </a:ext>
                  </a:extLst>
                </a:gridCol>
                <a:gridCol w="487139">
                  <a:extLst>
                    <a:ext uri="{9D8B030D-6E8A-4147-A177-3AD203B41FA5}">
                      <a16:colId xmlns="" xmlns:a16="http://schemas.microsoft.com/office/drawing/2014/main" val="3354036930"/>
                    </a:ext>
                  </a:extLst>
                </a:gridCol>
                <a:gridCol w="881090">
                  <a:extLst>
                    <a:ext uri="{9D8B030D-6E8A-4147-A177-3AD203B41FA5}">
                      <a16:colId xmlns="" xmlns:a16="http://schemas.microsoft.com/office/drawing/2014/main" val="1245638451"/>
                    </a:ext>
                  </a:extLst>
                </a:gridCol>
                <a:gridCol w="1153400">
                  <a:extLst>
                    <a:ext uri="{9D8B030D-6E8A-4147-A177-3AD203B41FA5}">
                      <a16:colId xmlns="" xmlns:a16="http://schemas.microsoft.com/office/drawing/2014/main" val="2839565259"/>
                    </a:ext>
                  </a:extLst>
                </a:gridCol>
                <a:gridCol w="165975">
                  <a:extLst>
                    <a:ext uri="{9D8B030D-6E8A-4147-A177-3AD203B41FA5}">
                      <a16:colId xmlns="" xmlns:a16="http://schemas.microsoft.com/office/drawing/2014/main" val="1273863544"/>
                    </a:ext>
                  </a:extLst>
                </a:gridCol>
                <a:gridCol w="613661">
                  <a:extLst>
                    <a:ext uri="{9D8B030D-6E8A-4147-A177-3AD203B41FA5}">
                      <a16:colId xmlns="" xmlns:a16="http://schemas.microsoft.com/office/drawing/2014/main" val="2798962432"/>
                    </a:ext>
                  </a:extLst>
                </a:gridCol>
                <a:gridCol w="242925">
                  <a:extLst>
                    <a:ext uri="{9D8B030D-6E8A-4147-A177-3AD203B41FA5}">
                      <a16:colId xmlns="" xmlns:a16="http://schemas.microsoft.com/office/drawing/2014/main" val="2871681523"/>
                    </a:ext>
                  </a:extLst>
                </a:gridCol>
                <a:gridCol w="157877">
                  <a:extLst>
                    <a:ext uri="{9D8B030D-6E8A-4147-A177-3AD203B41FA5}">
                      <a16:colId xmlns="" xmlns:a16="http://schemas.microsoft.com/office/drawing/2014/main" val="2081203038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939870502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048629945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651570142"/>
                    </a:ext>
                  </a:extLst>
                </a:gridCol>
                <a:gridCol w="308844">
                  <a:extLst>
                    <a:ext uri="{9D8B030D-6E8A-4147-A177-3AD203B41FA5}">
                      <a16:colId xmlns=""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Песня студента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1C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Фонетика</a:t>
                      </a:r>
                      <a:r>
                        <a:rPr lang="ru-RU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ru-RU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en-US" sz="1050" b="1" i="1" kern="1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]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Работа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</a:rPr>
                        <a:t> на уроке 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</a:rPr>
                        <a:t>|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</a:rPr>
                        <a:t> Мой день</a:t>
                      </a: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2823652"/>
                  </a:ext>
                </a:extLst>
              </a:tr>
              <a:tr h="87454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Хуайюй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\\\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</a:t>
                      </a:r>
                      <a:endParaRPr lang="en-US" sz="800" b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+-\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8689322"/>
                  </a:ext>
                </a:extLst>
              </a:tr>
              <a:tr h="23487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487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867452"/>
                  </a:ext>
                </a:extLst>
              </a:tr>
              <a:tr h="21690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Цзыян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72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\\*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+\++++\++\\+\+++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2666003"/>
                  </a:ext>
                </a:extLst>
              </a:tr>
              <a:tr h="27265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\\\\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++\++++\++\+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+++++\++\+++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kern="1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\\\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Чч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+\++\+++\\+\++\\+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3560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Из вагантов (Песенка студента)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D72159-A6E1-08B1-B564-8404C584E77C}"/>
              </a:ext>
            </a:extLst>
          </p:cNvPr>
          <p:cNvSpPr txBox="1"/>
          <p:nvPr/>
        </p:nvSpPr>
        <p:spPr>
          <a:xfrm>
            <a:off x="260350" y="980813"/>
            <a:ext cx="1172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Посмотрите в интернете, кто такие ваганты.</a:t>
            </a:r>
          </a:p>
        </p:txBody>
      </p:sp>
    </p:spTree>
    <p:extLst>
      <p:ext uri="{BB962C8B-B14F-4D97-AF65-F5344CB8AC3E}">
        <p14:creationId xmlns:p14="http://schemas.microsoft.com/office/powerpoint/2010/main" val="20738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Из вагантов (Песенка студента)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D72159-A6E1-08B1-B564-8404C584E77C}"/>
              </a:ext>
            </a:extLst>
          </p:cNvPr>
          <p:cNvSpPr txBox="1"/>
          <p:nvPr/>
        </p:nvSpPr>
        <p:spPr>
          <a:xfrm>
            <a:off x="260349" y="980813"/>
            <a:ext cx="117268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Посмотрите в интернете, кто такие ваганты.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О чем эта песня? Близко ли вам ее содержание? Испытываете ли вы такие же чувства?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59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Из вагантов (Песенка студента)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0836" y="1739227"/>
            <a:ext cx="31126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Во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французской стороне,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Hа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чужой планете,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Предстоит учиться мне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В университете.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До чего тоскую я,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Hе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сказать словами.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Плачьте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ж,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милые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друзья,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Горькими слезами.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Hа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прощание пожмём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Мы друг другу руки,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И покинет отчий дом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Мученик науки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.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6340" y="1739227"/>
            <a:ext cx="30202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rgbClr val="002060"/>
                </a:solidFill>
                <a:latin typeface="Arial" panose="020B0604020202020204" pitchFamily="34" charset="0"/>
              </a:rPr>
              <a:t>Припeв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Вот стою, держу весло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—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Через миг отчалю,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Сердце бедное свело</a:t>
            </a:r>
          </a:p>
          <a:p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</a:rPr>
              <a:t>Скоpбью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 и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печалью.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Тихо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плещется вода,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Голубая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лента,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Вспоминайте иногда</a:t>
            </a:r>
          </a:p>
          <a:p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</a:rPr>
              <a:t>Bашего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студента.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Много зим и много лет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Пpожили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мы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вместе,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Сохpанив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святой обет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Веpности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и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чести.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66631" y="1739227"/>
            <a:ext cx="290028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Hу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так будьте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же, </a:t>
            </a:r>
            <a:r>
              <a:rPr lang="ru-RU" dirty="0" err="1" smtClean="0">
                <a:solidFill>
                  <a:srgbClr val="1A1A1A"/>
                </a:solidFill>
                <a:latin typeface="Arial" panose="020B0604020202020204" pitchFamily="34" charset="0"/>
              </a:rPr>
              <a:t>дpузья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,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Живы и </a:t>
            </a:r>
            <a:r>
              <a:rPr lang="ru-RU" dirty="0" err="1" smtClean="0">
                <a:solidFill>
                  <a:srgbClr val="1A1A1A"/>
                </a:solidFill>
                <a:latin typeface="Arial" panose="020B0604020202020204" pitchFamily="34" charset="0"/>
              </a:rPr>
              <a:t>здоpовы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.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 err="1" smtClean="0">
                <a:solidFill>
                  <a:srgbClr val="1A1A1A"/>
                </a:solidFill>
                <a:latin typeface="Arial" panose="020B0604020202020204" pitchFamily="34" charset="0"/>
              </a:rPr>
              <a:t>Веpю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,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день </a:t>
            </a:r>
            <a:r>
              <a:rPr lang="ru-RU" dirty="0" err="1" smtClean="0">
                <a:solidFill>
                  <a:srgbClr val="1A1A1A"/>
                </a:solidFill>
                <a:latin typeface="Arial" panose="020B0604020202020204" pitchFamily="34" charset="0"/>
              </a:rPr>
              <a:t>пpидет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,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когда</a:t>
            </a:r>
          </a:p>
          <a:p>
            <a:r>
              <a:rPr lang="ru-RU" dirty="0" err="1">
                <a:solidFill>
                  <a:srgbClr val="1A1A1A"/>
                </a:solidFill>
                <a:latin typeface="Arial" panose="020B0604020202020204" pitchFamily="34" charset="0"/>
              </a:rPr>
              <a:t>Встpетимся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 мы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снова.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Всех вас вместе соберу,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Если на чужбине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Я, случайно, не помру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От своей латыни.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Если не сведут с ума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Римляне и греки,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Сочинившие тома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Для </a:t>
            </a:r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библиотеки,</a:t>
            </a:r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62615" y="868730"/>
            <a:ext cx="318654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1A1A1A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1A1A1A"/>
                </a:solidFill>
                <a:latin typeface="Arial" panose="020B0604020202020204" pitchFamily="34" charset="0"/>
              </a:rPr>
              <a:t>Если </a:t>
            </a:r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те профессора,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Что студентов учат,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Горемыку школяра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Насмерть не замучат,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Если насмерть не упьюсь [Ну это вряд ли]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На хмельной пирушке,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Обязательно вернусь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К вам, друзья, подружки!</a:t>
            </a:r>
          </a:p>
          <a:p>
            <a:r>
              <a:rPr lang="ru-RU" dirty="0">
                <a:solidFill>
                  <a:srgbClr val="1A1A1A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Вот стою, держу весло,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Через миг отчалю.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Сердце бедное свело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Скорбью и печалью.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Тихо плещется вода,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Голубая лента.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Вспоминайте иногда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Вашего студента.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79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C49F9EF-6DBD-206C-A270-ED5DFCA6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A85BCB-119F-F76F-8E98-9E27A84D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7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шщ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40304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89ED2DE-A816-00F9-212D-3ED8CAF9B19F}"/>
              </a:ext>
            </a:extLst>
          </p:cNvPr>
          <p:cNvSpPr txBox="1"/>
          <p:nvPr/>
        </p:nvSpPr>
        <p:spPr>
          <a:xfrm>
            <a:off x="0" y="-84476"/>
            <a:ext cx="1133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Фонетика</a:t>
            </a:r>
            <a:r>
              <a:rPr lang="ru-RU" sz="1200" dirty="0">
                <a:solidFill>
                  <a:prstClr val="black"/>
                </a:solidFill>
              </a:rPr>
              <a:t>.  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Скороговорки с 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шипящими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 и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р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, 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[</a:t>
            </a:r>
            <a:r>
              <a:rPr lang="ru-RU" sz="1600" b="1" dirty="0">
                <a:solidFill>
                  <a:prstClr val="black"/>
                </a:solidFill>
                <a:latin typeface="Book Antiqua" panose="02040602050305030304" pitchFamily="18" charset="0"/>
              </a:rPr>
              <a:t>л</a:t>
            </a:r>
            <a:r>
              <a:rPr lang="en-US" sz="1600" dirty="0">
                <a:solidFill>
                  <a:prstClr val="black"/>
                </a:solidFill>
                <a:latin typeface="Book Antiqua" panose="02040602050305030304" pitchFamily="18" charset="0"/>
              </a:rPr>
              <a:t>]</a:t>
            </a: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>. Стихи русских поэтов. Алфавит.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47B0F62-A223-BC9E-80C8-4654211F3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A3C1D8B1-7587-1BAE-B41D-116F84FA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39" y="919134"/>
            <a:ext cx="3573895" cy="26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xmlns="" id="{3CF77A79-E593-B41C-3488-828DF760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" y="1009710"/>
            <a:ext cx="3453126" cy="258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xmlns="" id="{0D8A2DB2-EB5C-8815-CB91-20A200CA5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23" y="4357577"/>
            <a:ext cx="3103171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74AC04DB-BC73-9D0D-2E22-181BE4ABC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45" y="4537297"/>
            <a:ext cx="2381754" cy="2199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902BEF8-9156-1510-9E21-18307E2E550C}"/>
              </a:ext>
            </a:extLst>
          </p:cNvPr>
          <p:cNvSpPr txBox="1"/>
          <p:nvPr/>
        </p:nvSpPr>
        <p:spPr>
          <a:xfrm>
            <a:off x="6908545" y="4061827"/>
            <a:ext cx="48129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1000"/>
              </a:spcAft>
              <a:defRPr/>
            </a:pP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На́ша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дочь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речи́стая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неё речь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чи́стая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xmlns="" id="{4ECB644C-B9DB-84A6-30AF-0B1518CB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494" y="5038317"/>
            <a:ext cx="1259958" cy="16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xmlns="" id="{15303B48-5851-9529-C04D-EEA46CEC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" y="4521495"/>
            <a:ext cx="3115340" cy="23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83D5D9-B02B-0E6F-B0B2-BF8F28B7F032}"/>
              </a:ext>
            </a:extLst>
          </p:cNvPr>
          <p:cNvSpPr txBox="1"/>
          <p:nvPr/>
        </p:nvSpPr>
        <p:spPr>
          <a:xfrm>
            <a:off x="129599" y="2058379"/>
            <a:ext cx="6778946" cy="584775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48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Чешуя́ у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щу́чки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щети́нка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чу́шки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B79FB65-2CF1-9074-0C23-138326470E27}"/>
              </a:ext>
            </a:extLst>
          </p:cNvPr>
          <p:cNvSpPr txBox="1"/>
          <p:nvPr/>
        </p:nvSpPr>
        <p:spPr>
          <a:xfrm>
            <a:off x="-28801" y="3720668"/>
            <a:ext cx="5420596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indent="-1260475" algn="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Че́тверть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четверика́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горо́ха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0BE99715-72F5-B864-645D-A469445C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9" y="189447"/>
            <a:ext cx="2858977" cy="3135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F8CF976-1694-DB55-195F-4CFC0F65576A}"/>
              </a:ext>
            </a:extLst>
          </p:cNvPr>
          <p:cNvSpPr txBox="1"/>
          <p:nvPr/>
        </p:nvSpPr>
        <p:spPr>
          <a:xfrm>
            <a:off x="7325140" y="2667320"/>
            <a:ext cx="4861536" cy="1189108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Чеpепа́хa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скучáя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чaс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сиди́т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зa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чáшкой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чaя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6E9982B-6AB5-8637-879D-EB5D796A7C49}"/>
              </a:ext>
            </a:extLst>
          </p:cNvPr>
          <p:cNvSpPr txBox="1"/>
          <p:nvPr/>
        </p:nvSpPr>
        <p:spPr>
          <a:xfrm>
            <a:off x="1705716" y="4289036"/>
            <a:ext cx="3595370" cy="622799"/>
          </a:xfrm>
          <a:prstGeom prst="rect">
            <a:avLst/>
          </a:prstGeom>
          <a:solidFill>
            <a:srgbClr val="D5E7BB"/>
          </a:solidFill>
        </p:spPr>
        <p:txBody>
          <a:bodyPr wrap="square">
            <a:spAutoFit/>
          </a:bodyPr>
          <a:lstStyle/>
          <a:p>
            <a:pPr marL="1260475" indent="-1260475" algn="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червото́чинки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xmlns="" id="{D1F38B05-8069-ECA5-DE71-DC7246897E70}"/>
              </a:ext>
            </a:extLst>
          </p:cNvPr>
          <p:cNvSpPr/>
          <p:nvPr/>
        </p:nvSpPr>
        <p:spPr>
          <a:xfrm>
            <a:off x="7219507" y="85060"/>
            <a:ext cx="5007935" cy="3944680"/>
          </a:xfrm>
          <a:custGeom>
            <a:avLst/>
            <a:gdLst>
              <a:gd name="connsiteX0" fmla="*/ 1796902 w 5007935"/>
              <a:gd name="connsiteY0" fmla="*/ 0 h 3944680"/>
              <a:gd name="connsiteX1" fmla="*/ 1754372 w 5007935"/>
              <a:gd name="connsiteY1" fmla="*/ 53163 h 3944680"/>
              <a:gd name="connsiteX2" fmla="*/ 1722474 w 5007935"/>
              <a:gd name="connsiteY2" fmla="*/ 63796 h 3944680"/>
              <a:gd name="connsiteX3" fmla="*/ 1690577 w 5007935"/>
              <a:gd name="connsiteY3" fmla="*/ 106326 h 3944680"/>
              <a:gd name="connsiteX4" fmla="*/ 1616149 w 5007935"/>
              <a:gd name="connsiteY4" fmla="*/ 180754 h 3944680"/>
              <a:gd name="connsiteX5" fmla="*/ 1605516 w 5007935"/>
              <a:gd name="connsiteY5" fmla="*/ 223284 h 3944680"/>
              <a:gd name="connsiteX6" fmla="*/ 1584251 w 5007935"/>
              <a:gd name="connsiteY6" fmla="*/ 287080 h 3944680"/>
              <a:gd name="connsiteX7" fmla="*/ 1573619 w 5007935"/>
              <a:gd name="connsiteY7" fmla="*/ 350875 h 3944680"/>
              <a:gd name="connsiteX8" fmla="*/ 1520456 w 5007935"/>
              <a:gd name="connsiteY8" fmla="*/ 489098 h 3944680"/>
              <a:gd name="connsiteX9" fmla="*/ 1499191 w 5007935"/>
              <a:gd name="connsiteY9" fmla="*/ 542261 h 3944680"/>
              <a:gd name="connsiteX10" fmla="*/ 1488558 w 5007935"/>
              <a:gd name="connsiteY10" fmla="*/ 595424 h 3944680"/>
              <a:gd name="connsiteX11" fmla="*/ 1435395 w 5007935"/>
              <a:gd name="connsiteY11" fmla="*/ 701749 h 3944680"/>
              <a:gd name="connsiteX12" fmla="*/ 1392865 w 5007935"/>
              <a:gd name="connsiteY12" fmla="*/ 786810 h 3944680"/>
              <a:gd name="connsiteX13" fmla="*/ 1360967 w 5007935"/>
              <a:gd name="connsiteY13" fmla="*/ 850605 h 3944680"/>
              <a:gd name="connsiteX14" fmla="*/ 1350335 w 5007935"/>
              <a:gd name="connsiteY14" fmla="*/ 903768 h 3944680"/>
              <a:gd name="connsiteX15" fmla="*/ 1339702 w 5007935"/>
              <a:gd name="connsiteY15" fmla="*/ 1041991 h 3944680"/>
              <a:gd name="connsiteX16" fmla="*/ 1275907 w 5007935"/>
              <a:gd name="connsiteY16" fmla="*/ 1148317 h 3944680"/>
              <a:gd name="connsiteX17" fmla="*/ 1201479 w 5007935"/>
              <a:gd name="connsiteY17" fmla="*/ 1254642 h 3944680"/>
              <a:gd name="connsiteX18" fmla="*/ 1116419 w 5007935"/>
              <a:gd name="connsiteY18" fmla="*/ 1371600 h 3944680"/>
              <a:gd name="connsiteX19" fmla="*/ 1010093 w 5007935"/>
              <a:gd name="connsiteY19" fmla="*/ 1446028 h 3944680"/>
              <a:gd name="connsiteX20" fmla="*/ 850605 w 5007935"/>
              <a:gd name="connsiteY20" fmla="*/ 1584252 h 3944680"/>
              <a:gd name="connsiteX21" fmla="*/ 818707 w 5007935"/>
              <a:gd name="connsiteY21" fmla="*/ 1648047 h 3944680"/>
              <a:gd name="connsiteX22" fmla="*/ 765544 w 5007935"/>
              <a:gd name="connsiteY22" fmla="*/ 1701210 h 3944680"/>
              <a:gd name="connsiteX23" fmla="*/ 744279 w 5007935"/>
              <a:gd name="connsiteY23" fmla="*/ 1733107 h 3944680"/>
              <a:gd name="connsiteX24" fmla="*/ 680484 w 5007935"/>
              <a:gd name="connsiteY24" fmla="*/ 1796903 h 3944680"/>
              <a:gd name="connsiteX25" fmla="*/ 648586 w 5007935"/>
              <a:gd name="connsiteY25" fmla="*/ 1828800 h 3944680"/>
              <a:gd name="connsiteX26" fmla="*/ 499730 w 5007935"/>
              <a:gd name="connsiteY26" fmla="*/ 1935126 h 3944680"/>
              <a:gd name="connsiteX27" fmla="*/ 446567 w 5007935"/>
              <a:gd name="connsiteY27" fmla="*/ 1977656 h 3944680"/>
              <a:gd name="connsiteX28" fmla="*/ 414670 w 5007935"/>
              <a:gd name="connsiteY28" fmla="*/ 2020187 h 3944680"/>
              <a:gd name="connsiteX29" fmla="*/ 329609 w 5007935"/>
              <a:gd name="connsiteY29" fmla="*/ 2126512 h 3944680"/>
              <a:gd name="connsiteX30" fmla="*/ 244549 w 5007935"/>
              <a:gd name="connsiteY30" fmla="*/ 2264735 h 3944680"/>
              <a:gd name="connsiteX31" fmla="*/ 127591 w 5007935"/>
              <a:gd name="connsiteY31" fmla="*/ 2392326 h 3944680"/>
              <a:gd name="connsiteX32" fmla="*/ 95693 w 5007935"/>
              <a:gd name="connsiteY32" fmla="*/ 2445489 h 3944680"/>
              <a:gd name="connsiteX33" fmla="*/ 85060 w 5007935"/>
              <a:gd name="connsiteY33" fmla="*/ 2509284 h 3944680"/>
              <a:gd name="connsiteX34" fmla="*/ 63795 w 5007935"/>
              <a:gd name="connsiteY34" fmla="*/ 2562447 h 3944680"/>
              <a:gd name="connsiteX35" fmla="*/ 63795 w 5007935"/>
              <a:gd name="connsiteY35" fmla="*/ 2732568 h 3944680"/>
              <a:gd name="connsiteX36" fmla="*/ 95693 w 5007935"/>
              <a:gd name="connsiteY36" fmla="*/ 2796363 h 3944680"/>
              <a:gd name="connsiteX37" fmla="*/ 85060 w 5007935"/>
              <a:gd name="connsiteY37" fmla="*/ 3147238 h 3944680"/>
              <a:gd name="connsiteX38" fmla="*/ 74428 w 5007935"/>
              <a:gd name="connsiteY38" fmla="*/ 3179135 h 3944680"/>
              <a:gd name="connsiteX39" fmla="*/ 53163 w 5007935"/>
              <a:gd name="connsiteY39" fmla="*/ 3264196 h 3944680"/>
              <a:gd name="connsiteX40" fmla="*/ 31898 w 5007935"/>
              <a:gd name="connsiteY40" fmla="*/ 3327991 h 3944680"/>
              <a:gd name="connsiteX41" fmla="*/ 21265 w 5007935"/>
              <a:gd name="connsiteY41" fmla="*/ 3370521 h 3944680"/>
              <a:gd name="connsiteX42" fmla="*/ 0 w 5007935"/>
              <a:gd name="connsiteY42" fmla="*/ 3413052 h 3944680"/>
              <a:gd name="connsiteX43" fmla="*/ 31898 w 5007935"/>
              <a:gd name="connsiteY43" fmla="*/ 3625703 h 3944680"/>
              <a:gd name="connsiteX44" fmla="*/ 42530 w 5007935"/>
              <a:gd name="connsiteY44" fmla="*/ 3657600 h 3944680"/>
              <a:gd name="connsiteX45" fmla="*/ 74428 w 5007935"/>
              <a:gd name="connsiteY45" fmla="*/ 3700131 h 3944680"/>
              <a:gd name="connsiteX46" fmla="*/ 255181 w 5007935"/>
              <a:gd name="connsiteY46" fmla="*/ 3795824 h 3944680"/>
              <a:gd name="connsiteX47" fmla="*/ 489098 w 5007935"/>
              <a:gd name="connsiteY47" fmla="*/ 3859619 h 3944680"/>
              <a:gd name="connsiteX48" fmla="*/ 786809 w 5007935"/>
              <a:gd name="connsiteY48" fmla="*/ 3891517 h 3944680"/>
              <a:gd name="connsiteX49" fmla="*/ 2030819 w 5007935"/>
              <a:gd name="connsiteY49" fmla="*/ 3902149 h 3944680"/>
              <a:gd name="connsiteX50" fmla="*/ 3200400 w 5007935"/>
              <a:gd name="connsiteY50" fmla="*/ 3934047 h 3944680"/>
              <a:gd name="connsiteX51" fmla="*/ 4242391 w 5007935"/>
              <a:gd name="connsiteY51" fmla="*/ 3944680 h 3944680"/>
              <a:gd name="connsiteX52" fmla="*/ 4848446 w 5007935"/>
              <a:gd name="connsiteY52" fmla="*/ 3934047 h 3944680"/>
              <a:gd name="connsiteX53" fmla="*/ 4880344 w 5007935"/>
              <a:gd name="connsiteY53" fmla="*/ 3912782 h 3944680"/>
              <a:gd name="connsiteX54" fmla="*/ 5007935 w 5007935"/>
              <a:gd name="connsiteY54" fmla="*/ 3891517 h 394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07935" h="3944680">
                <a:moveTo>
                  <a:pt x="1796902" y="0"/>
                </a:moveTo>
                <a:cubicBezTo>
                  <a:pt x="1782725" y="17721"/>
                  <a:pt x="1771602" y="38394"/>
                  <a:pt x="1754372" y="53163"/>
                </a:cubicBezTo>
                <a:cubicBezTo>
                  <a:pt x="1745862" y="60457"/>
                  <a:pt x="1731084" y="56621"/>
                  <a:pt x="1722474" y="63796"/>
                </a:cubicBezTo>
                <a:cubicBezTo>
                  <a:pt x="1708861" y="75141"/>
                  <a:pt x="1703107" y="93796"/>
                  <a:pt x="1690577" y="106326"/>
                </a:cubicBezTo>
                <a:cubicBezTo>
                  <a:pt x="1591340" y="205563"/>
                  <a:pt x="1701207" y="67342"/>
                  <a:pt x="1616149" y="180754"/>
                </a:cubicBezTo>
                <a:cubicBezTo>
                  <a:pt x="1612605" y="194931"/>
                  <a:pt x="1609715" y="209287"/>
                  <a:pt x="1605516" y="223284"/>
                </a:cubicBezTo>
                <a:cubicBezTo>
                  <a:pt x="1599075" y="244754"/>
                  <a:pt x="1589687" y="265334"/>
                  <a:pt x="1584251" y="287080"/>
                </a:cubicBezTo>
                <a:cubicBezTo>
                  <a:pt x="1579022" y="307995"/>
                  <a:pt x="1580111" y="330317"/>
                  <a:pt x="1573619" y="350875"/>
                </a:cubicBezTo>
                <a:cubicBezTo>
                  <a:pt x="1558754" y="397948"/>
                  <a:pt x="1538348" y="443090"/>
                  <a:pt x="1520456" y="489098"/>
                </a:cubicBezTo>
                <a:cubicBezTo>
                  <a:pt x="1513538" y="506886"/>
                  <a:pt x="1502934" y="523546"/>
                  <a:pt x="1499191" y="542261"/>
                </a:cubicBezTo>
                <a:cubicBezTo>
                  <a:pt x="1495647" y="559982"/>
                  <a:pt x="1495270" y="578645"/>
                  <a:pt x="1488558" y="595424"/>
                </a:cubicBezTo>
                <a:cubicBezTo>
                  <a:pt x="1473841" y="632215"/>
                  <a:pt x="1453116" y="666307"/>
                  <a:pt x="1435395" y="701749"/>
                </a:cubicBezTo>
                <a:lnTo>
                  <a:pt x="1392865" y="786810"/>
                </a:lnTo>
                <a:lnTo>
                  <a:pt x="1360967" y="850605"/>
                </a:lnTo>
                <a:cubicBezTo>
                  <a:pt x="1357423" y="868326"/>
                  <a:pt x="1352331" y="885807"/>
                  <a:pt x="1350335" y="903768"/>
                </a:cubicBezTo>
                <a:cubicBezTo>
                  <a:pt x="1345232" y="949696"/>
                  <a:pt x="1353157" y="997783"/>
                  <a:pt x="1339702" y="1041991"/>
                </a:cubicBezTo>
                <a:cubicBezTo>
                  <a:pt x="1327668" y="1081532"/>
                  <a:pt x="1297172" y="1112875"/>
                  <a:pt x="1275907" y="1148317"/>
                </a:cubicBezTo>
                <a:cubicBezTo>
                  <a:pt x="1210696" y="1257003"/>
                  <a:pt x="1280680" y="1145741"/>
                  <a:pt x="1201479" y="1254642"/>
                </a:cubicBezTo>
                <a:cubicBezTo>
                  <a:pt x="1183030" y="1280010"/>
                  <a:pt x="1142355" y="1349369"/>
                  <a:pt x="1116419" y="1371600"/>
                </a:cubicBezTo>
                <a:cubicBezTo>
                  <a:pt x="1083572" y="1399755"/>
                  <a:pt x="1044703" y="1420071"/>
                  <a:pt x="1010093" y="1446028"/>
                </a:cubicBezTo>
                <a:cubicBezTo>
                  <a:pt x="956363" y="1486325"/>
                  <a:pt x="896014" y="1532355"/>
                  <a:pt x="850605" y="1584252"/>
                </a:cubicBezTo>
                <a:cubicBezTo>
                  <a:pt x="728257" y="1724079"/>
                  <a:pt x="916586" y="1517542"/>
                  <a:pt x="818707" y="1648047"/>
                </a:cubicBezTo>
                <a:cubicBezTo>
                  <a:pt x="803670" y="1668096"/>
                  <a:pt x="782047" y="1682350"/>
                  <a:pt x="765544" y="1701210"/>
                </a:cubicBezTo>
                <a:cubicBezTo>
                  <a:pt x="757129" y="1710827"/>
                  <a:pt x="752769" y="1723556"/>
                  <a:pt x="744279" y="1733107"/>
                </a:cubicBezTo>
                <a:cubicBezTo>
                  <a:pt x="724299" y="1755584"/>
                  <a:pt x="701749" y="1775638"/>
                  <a:pt x="680484" y="1796903"/>
                </a:cubicBezTo>
                <a:cubicBezTo>
                  <a:pt x="669851" y="1807536"/>
                  <a:pt x="661480" y="1821064"/>
                  <a:pt x="648586" y="1828800"/>
                </a:cubicBezTo>
                <a:cubicBezTo>
                  <a:pt x="563219" y="1880021"/>
                  <a:pt x="606951" y="1850881"/>
                  <a:pt x="499730" y="1935126"/>
                </a:cubicBezTo>
                <a:cubicBezTo>
                  <a:pt x="481885" y="1949147"/>
                  <a:pt x="460183" y="1959501"/>
                  <a:pt x="446567" y="1977656"/>
                </a:cubicBezTo>
                <a:cubicBezTo>
                  <a:pt x="435935" y="1991833"/>
                  <a:pt x="426339" y="2006850"/>
                  <a:pt x="414670" y="2020187"/>
                </a:cubicBezTo>
                <a:cubicBezTo>
                  <a:pt x="376259" y="2064086"/>
                  <a:pt x="354973" y="2067327"/>
                  <a:pt x="329609" y="2126512"/>
                </a:cubicBezTo>
                <a:cubicBezTo>
                  <a:pt x="283638" y="2233781"/>
                  <a:pt x="318243" y="2172618"/>
                  <a:pt x="244549" y="2264735"/>
                </a:cubicBezTo>
                <a:cubicBezTo>
                  <a:pt x="153147" y="2378987"/>
                  <a:pt x="205121" y="2334177"/>
                  <a:pt x="127591" y="2392326"/>
                </a:cubicBezTo>
                <a:cubicBezTo>
                  <a:pt x="116958" y="2410047"/>
                  <a:pt x="102756" y="2426067"/>
                  <a:pt x="95693" y="2445489"/>
                </a:cubicBezTo>
                <a:cubicBezTo>
                  <a:pt x="88325" y="2465749"/>
                  <a:pt x="90732" y="2488485"/>
                  <a:pt x="85060" y="2509284"/>
                </a:cubicBezTo>
                <a:cubicBezTo>
                  <a:pt x="80038" y="2527698"/>
                  <a:pt x="70883" y="2544726"/>
                  <a:pt x="63795" y="2562447"/>
                </a:cubicBezTo>
                <a:cubicBezTo>
                  <a:pt x="53735" y="2632873"/>
                  <a:pt x="43851" y="2657779"/>
                  <a:pt x="63795" y="2732568"/>
                </a:cubicBezTo>
                <a:cubicBezTo>
                  <a:pt x="69921" y="2755540"/>
                  <a:pt x="85060" y="2775098"/>
                  <a:pt x="95693" y="2796363"/>
                </a:cubicBezTo>
                <a:cubicBezTo>
                  <a:pt x="92149" y="2913321"/>
                  <a:pt x="91551" y="3030406"/>
                  <a:pt x="85060" y="3147238"/>
                </a:cubicBezTo>
                <a:cubicBezTo>
                  <a:pt x="84438" y="3158428"/>
                  <a:pt x="77377" y="3168322"/>
                  <a:pt x="74428" y="3179135"/>
                </a:cubicBezTo>
                <a:cubicBezTo>
                  <a:pt x="66738" y="3207331"/>
                  <a:pt x="60251" y="3235842"/>
                  <a:pt x="53163" y="3264196"/>
                </a:cubicBezTo>
                <a:cubicBezTo>
                  <a:pt x="47727" y="3285942"/>
                  <a:pt x="38339" y="3306521"/>
                  <a:pt x="31898" y="3327991"/>
                </a:cubicBezTo>
                <a:cubicBezTo>
                  <a:pt x="27699" y="3341988"/>
                  <a:pt x="26396" y="3356838"/>
                  <a:pt x="21265" y="3370521"/>
                </a:cubicBezTo>
                <a:cubicBezTo>
                  <a:pt x="15700" y="3385362"/>
                  <a:pt x="7088" y="3398875"/>
                  <a:pt x="0" y="3413052"/>
                </a:cubicBezTo>
                <a:cubicBezTo>
                  <a:pt x="10633" y="3483936"/>
                  <a:pt x="19617" y="3555086"/>
                  <a:pt x="31898" y="3625703"/>
                </a:cubicBezTo>
                <a:cubicBezTo>
                  <a:pt x="33818" y="3636745"/>
                  <a:pt x="36970" y="3647869"/>
                  <a:pt x="42530" y="3657600"/>
                </a:cubicBezTo>
                <a:cubicBezTo>
                  <a:pt x="51322" y="3672986"/>
                  <a:pt x="61897" y="3687600"/>
                  <a:pt x="74428" y="3700131"/>
                </a:cubicBezTo>
                <a:cubicBezTo>
                  <a:pt x="130547" y="3756250"/>
                  <a:pt x="173686" y="3764778"/>
                  <a:pt x="255181" y="3795824"/>
                </a:cubicBezTo>
                <a:cubicBezTo>
                  <a:pt x="323448" y="3821831"/>
                  <a:pt x="419770" y="3849473"/>
                  <a:pt x="489098" y="3859619"/>
                </a:cubicBezTo>
                <a:cubicBezTo>
                  <a:pt x="587851" y="3874071"/>
                  <a:pt x="687042" y="3888765"/>
                  <a:pt x="786809" y="3891517"/>
                </a:cubicBezTo>
                <a:cubicBezTo>
                  <a:pt x="1201336" y="3902952"/>
                  <a:pt x="1616149" y="3898605"/>
                  <a:pt x="2030819" y="3902149"/>
                </a:cubicBezTo>
                <a:cubicBezTo>
                  <a:pt x="2494619" y="3940801"/>
                  <a:pt x="2197081" y="3918690"/>
                  <a:pt x="3200400" y="3934047"/>
                </a:cubicBezTo>
                <a:lnTo>
                  <a:pt x="4242391" y="3944680"/>
                </a:lnTo>
                <a:cubicBezTo>
                  <a:pt x="4444409" y="3941136"/>
                  <a:pt x="4646649" y="3944137"/>
                  <a:pt x="4848446" y="3934047"/>
                </a:cubicBezTo>
                <a:cubicBezTo>
                  <a:pt x="4861209" y="3933409"/>
                  <a:pt x="4867997" y="3916075"/>
                  <a:pt x="4880344" y="3912782"/>
                </a:cubicBezTo>
                <a:cubicBezTo>
                  <a:pt x="4922005" y="3901672"/>
                  <a:pt x="4965405" y="3898605"/>
                  <a:pt x="5007935" y="38915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xmlns="" id="{FE43546B-B724-347B-E5E6-0306F29DD5BB}"/>
              </a:ext>
            </a:extLst>
          </p:cNvPr>
          <p:cNvSpPr/>
          <p:nvPr/>
        </p:nvSpPr>
        <p:spPr>
          <a:xfrm>
            <a:off x="5103560" y="3838007"/>
            <a:ext cx="2466821" cy="2966891"/>
          </a:xfrm>
          <a:custGeom>
            <a:avLst/>
            <a:gdLst>
              <a:gd name="connsiteX0" fmla="*/ 2466821 w 2466821"/>
              <a:gd name="connsiteY0" fmla="*/ 85407 h 2966891"/>
              <a:gd name="connsiteX1" fmla="*/ 2413659 w 2466821"/>
              <a:gd name="connsiteY1" fmla="*/ 64142 h 2966891"/>
              <a:gd name="connsiteX2" fmla="*/ 2371128 w 2466821"/>
              <a:gd name="connsiteY2" fmla="*/ 42877 h 2966891"/>
              <a:gd name="connsiteX3" fmla="*/ 2317966 w 2466821"/>
              <a:gd name="connsiteY3" fmla="*/ 32244 h 2966891"/>
              <a:gd name="connsiteX4" fmla="*/ 2275435 w 2466821"/>
              <a:gd name="connsiteY4" fmla="*/ 10979 h 2966891"/>
              <a:gd name="connsiteX5" fmla="*/ 1711910 w 2466821"/>
              <a:gd name="connsiteY5" fmla="*/ 21612 h 2966891"/>
              <a:gd name="connsiteX6" fmla="*/ 1584319 w 2466821"/>
              <a:gd name="connsiteY6" fmla="*/ 53509 h 2966891"/>
              <a:gd name="connsiteX7" fmla="*/ 1488626 w 2466821"/>
              <a:gd name="connsiteY7" fmla="*/ 96040 h 2966891"/>
              <a:gd name="connsiteX8" fmla="*/ 1382300 w 2466821"/>
              <a:gd name="connsiteY8" fmla="*/ 149202 h 2966891"/>
              <a:gd name="connsiteX9" fmla="*/ 1350403 w 2466821"/>
              <a:gd name="connsiteY9" fmla="*/ 170467 h 2966891"/>
              <a:gd name="connsiteX10" fmla="*/ 1297240 w 2466821"/>
              <a:gd name="connsiteY10" fmla="*/ 191733 h 2966891"/>
              <a:gd name="connsiteX11" fmla="*/ 1254710 w 2466821"/>
              <a:gd name="connsiteY11" fmla="*/ 212998 h 2966891"/>
              <a:gd name="connsiteX12" fmla="*/ 1201547 w 2466821"/>
              <a:gd name="connsiteY12" fmla="*/ 223630 h 2966891"/>
              <a:gd name="connsiteX13" fmla="*/ 1105854 w 2466821"/>
              <a:gd name="connsiteY13" fmla="*/ 255528 h 2966891"/>
              <a:gd name="connsiteX14" fmla="*/ 1031426 w 2466821"/>
              <a:gd name="connsiteY14" fmla="*/ 276793 h 2966891"/>
              <a:gd name="connsiteX15" fmla="*/ 701817 w 2466821"/>
              <a:gd name="connsiteY15" fmla="*/ 298058 h 2966891"/>
              <a:gd name="connsiteX16" fmla="*/ 627389 w 2466821"/>
              <a:gd name="connsiteY16" fmla="*/ 319323 h 2966891"/>
              <a:gd name="connsiteX17" fmla="*/ 531696 w 2466821"/>
              <a:gd name="connsiteY17" fmla="*/ 372486 h 2966891"/>
              <a:gd name="connsiteX18" fmla="*/ 489166 w 2466821"/>
              <a:gd name="connsiteY18" fmla="*/ 415016 h 2966891"/>
              <a:gd name="connsiteX19" fmla="*/ 436003 w 2466821"/>
              <a:gd name="connsiteY19" fmla="*/ 489444 h 2966891"/>
              <a:gd name="connsiteX20" fmla="*/ 425370 w 2466821"/>
              <a:gd name="connsiteY20" fmla="*/ 531974 h 2966891"/>
              <a:gd name="connsiteX21" fmla="*/ 393473 w 2466821"/>
              <a:gd name="connsiteY21" fmla="*/ 563872 h 2966891"/>
              <a:gd name="connsiteX22" fmla="*/ 372207 w 2466821"/>
              <a:gd name="connsiteY22" fmla="*/ 659565 h 2966891"/>
              <a:gd name="connsiteX23" fmla="*/ 340310 w 2466821"/>
              <a:gd name="connsiteY23" fmla="*/ 755258 h 2966891"/>
              <a:gd name="connsiteX24" fmla="*/ 329677 w 2466821"/>
              <a:gd name="connsiteY24" fmla="*/ 819053 h 2966891"/>
              <a:gd name="connsiteX25" fmla="*/ 297780 w 2466821"/>
              <a:gd name="connsiteY25" fmla="*/ 872216 h 2966891"/>
              <a:gd name="connsiteX26" fmla="*/ 276514 w 2466821"/>
              <a:gd name="connsiteY26" fmla="*/ 936012 h 2966891"/>
              <a:gd name="connsiteX27" fmla="*/ 255249 w 2466821"/>
              <a:gd name="connsiteY27" fmla="*/ 978542 h 2966891"/>
              <a:gd name="connsiteX28" fmla="*/ 244617 w 2466821"/>
              <a:gd name="connsiteY28" fmla="*/ 1297519 h 2966891"/>
              <a:gd name="connsiteX29" fmla="*/ 223352 w 2466821"/>
              <a:gd name="connsiteY29" fmla="*/ 1361314 h 2966891"/>
              <a:gd name="connsiteX30" fmla="*/ 212719 w 2466821"/>
              <a:gd name="connsiteY30" fmla="*/ 1510170 h 2966891"/>
              <a:gd name="connsiteX31" fmla="*/ 95761 w 2466821"/>
              <a:gd name="connsiteY31" fmla="*/ 1595230 h 2966891"/>
              <a:gd name="connsiteX32" fmla="*/ 74496 w 2466821"/>
              <a:gd name="connsiteY32" fmla="*/ 1627128 h 2966891"/>
              <a:gd name="connsiteX33" fmla="*/ 63863 w 2466821"/>
              <a:gd name="connsiteY33" fmla="*/ 1659026 h 2966891"/>
              <a:gd name="connsiteX34" fmla="*/ 74496 w 2466821"/>
              <a:gd name="connsiteY34" fmla="*/ 1924840 h 2966891"/>
              <a:gd name="connsiteX35" fmla="*/ 63863 w 2466821"/>
              <a:gd name="connsiteY35" fmla="*/ 2190653 h 2966891"/>
              <a:gd name="connsiteX36" fmla="*/ 53231 w 2466821"/>
              <a:gd name="connsiteY36" fmla="*/ 2233184 h 2966891"/>
              <a:gd name="connsiteX37" fmla="*/ 21333 w 2466821"/>
              <a:gd name="connsiteY37" fmla="*/ 2413937 h 2966891"/>
              <a:gd name="connsiteX38" fmla="*/ 10700 w 2466821"/>
              <a:gd name="connsiteY38" fmla="*/ 2477733 h 2966891"/>
              <a:gd name="connsiteX39" fmla="*/ 68 w 2466821"/>
              <a:gd name="connsiteY39" fmla="*/ 2530895 h 2966891"/>
              <a:gd name="connsiteX40" fmla="*/ 42598 w 2466821"/>
              <a:gd name="connsiteY40" fmla="*/ 2743546 h 2966891"/>
              <a:gd name="connsiteX41" fmla="*/ 74496 w 2466821"/>
              <a:gd name="connsiteY41" fmla="*/ 2775444 h 2966891"/>
              <a:gd name="connsiteX42" fmla="*/ 85128 w 2466821"/>
              <a:gd name="connsiteY42" fmla="*/ 2817974 h 2966891"/>
              <a:gd name="connsiteX43" fmla="*/ 117026 w 2466821"/>
              <a:gd name="connsiteY43" fmla="*/ 2828607 h 2966891"/>
              <a:gd name="connsiteX44" fmla="*/ 127659 w 2466821"/>
              <a:gd name="connsiteY44" fmla="*/ 2892402 h 2966891"/>
              <a:gd name="connsiteX45" fmla="*/ 138291 w 2466821"/>
              <a:gd name="connsiteY45" fmla="*/ 2934933 h 2966891"/>
              <a:gd name="connsiteX46" fmla="*/ 170189 w 2466821"/>
              <a:gd name="connsiteY46" fmla="*/ 2966830 h 296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466821" h="2966891">
                <a:moveTo>
                  <a:pt x="2466821" y="85407"/>
                </a:moveTo>
                <a:cubicBezTo>
                  <a:pt x="2449100" y="78319"/>
                  <a:pt x="2431100" y="71893"/>
                  <a:pt x="2413659" y="64142"/>
                </a:cubicBezTo>
                <a:cubicBezTo>
                  <a:pt x="2399175" y="57705"/>
                  <a:pt x="2386165" y="47889"/>
                  <a:pt x="2371128" y="42877"/>
                </a:cubicBezTo>
                <a:cubicBezTo>
                  <a:pt x="2353984" y="37162"/>
                  <a:pt x="2335687" y="35788"/>
                  <a:pt x="2317966" y="32244"/>
                </a:cubicBezTo>
                <a:cubicBezTo>
                  <a:pt x="2303789" y="25156"/>
                  <a:pt x="2291014" y="13900"/>
                  <a:pt x="2275435" y="10979"/>
                </a:cubicBezTo>
                <a:cubicBezTo>
                  <a:pt x="2123025" y="-17598"/>
                  <a:pt x="1780849" y="18249"/>
                  <a:pt x="1711910" y="21612"/>
                </a:cubicBezTo>
                <a:cubicBezTo>
                  <a:pt x="1666517" y="29177"/>
                  <a:pt x="1626443" y="32447"/>
                  <a:pt x="1584319" y="53509"/>
                </a:cubicBezTo>
                <a:cubicBezTo>
                  <a:pt x="1479840" y="105749"/>
                  <a:pt x="1607598" y="72245"/>
                  <a:pt x="1488626" y="96040"/>
                </a:cubicBezTo>
                <a:cubicBezTo>
                  <a:pt x="1453184" y="113761"/>
                  <a:pt x="1415270" y="127222"/>
                  <a:pt x="1382300" y="149202"/>
                </a:cubicBezTo>
                <a:cubicBezTo>
                  <a:pt x="1371668" y="156290"/>
                  <a:pt x="1361832" y="164752"/>
                  <a:pt x="1350403" y="170467"/>
                </a:cubicBezTo>
                <a:cubicBezTo>
                  <a:pt x="1333332" y="179003"/>
                  <a:pt x="1314681" y="183981"/>
                  <a:pt x="1297240" y="191733"/>
                </a:cubicBezTo>
                <a:cubicBezTo>
                  <a:pt x="1282756" y="198170"/>
                  <a:pt x="1269747" y="207986"/>
                  <a:pt x="1254710" y="212998"/>
                </a:cubicBezTo>
                <a:cubicBezTo>
                  <a:pt x="1237565" y="218713"/>
                  <a:pt x="1219268" y="220086"/>
                  <a:pt x="1201547" y="223630"/>
                </a:cubicBezTo>
                <a:cubicBezTo>
                  <a:pt x="1120583" y="256015"/>
                  <a:pt x="1177798" y="235907"/>
                  <a:pt x="1105854" y="255528"/>
                </a:cubicBezTo>
                <a:cubicBezTo>
                  <a:pt x="1080961" y="262317"/>
                  <a:pt x="1056877" y="272551"/>
                  <a:pt x="1031426" y="276793"/>
                </a:cubicBezTo>
                <a:cubicBezTo>
                  <a:pt x="965623" y="287760"/>
                  <a:pt x="732681" y="296515"/>
                  <a:pt x="701817" y="298058"/>
                </a:cubicBezTo>
                <a:cubicBezTo>
                  <a:pt x="677008" y="305146"/>
                  <a:pt x="651471" y="310061"/>
                  <a:pt x="627389" y="319323"/>
                </a:cubicBezTo>
                <a:cubicBezTo>
                  <a:pt x="609290" y="326284"/>
                  <a:pt x="552671" y="354507"/>
                  <a:pt x="531696" y="372486"/>
                </a:cubicBezTo>
                <a:cubicBezTo>
                  <a:pt x="516474" y="385534"/>
                  <a:pt x="502368" y="399928"/>
                  <a:pt x="489166" y="415016"/>
                </a:cubicBezTo>
                <a:cubicBezTo>
                  <a:pt x="470699" y="436121"/>
                  <a:pt x="451883" y="465623"/>
                  <a:pt x="436003" y="489444"/>
                </a:cubicBezTo>
                <a:cubicBezTo>
                  <a:pt x="432459" y="503621"/>
                  <a:pt x="432620" y="519286"/>
                  <a:pt x="425370" y="531974"/>
                </a:cubicBezTo>
                <a:cubicBezTo>
                  <a:pt x="417910" y="545029"/>
                  <a:pt x="399256" y="549992"/>
                  <a:pt x="393473" y="563872"/>
                </a:cubicBezTo>
                <a:cubicBezTo>
                  <a:pt x="380905" y="594034"/>
                  <a:pt x="380953" y="628081"/>
                  <a:pt x="372207" y="659565"/>
                </a:cubicBezTo>
                <a:cubicBezTo>
                  <a:pt x="363208" y="691961"/>
                  <a:pt x="345838" y="722092"/>
                  <a:pt x="340310" y="755258"/>
                </a:cubicBezTo>
                <a:cubicBezTo>
                  <a:pt x="336766" y="776523"/>
                  <a:pt x="337044" y="798793"/>
                  <a:pt x="329677" y="819053"/>
                </a:cubicBezTo>
                <a:cubicBezTo>
                  <a:pt x="322615" y="838475"/>
                  <a:pt x="306332" y="853402"/>
                  <a:pt x="297780" y="872216"/>
                </a:cubicBezTo>
                <a:cubicBezTo>
                  <a:pt x="288504" y="892623"/>
                  <a:pt x="284839" y="915200"/>
                  <a:pt x="276514" y="936012"/>
                </a:cubicBezTo>
                <a:cubicBezTo>
                  <a:pt x="270627" y="950728"/>
                  <a:pt x="262337" y="964365"/>
                  <a:pt x="255249" y="978542"/>
                </a:cubicBezTo>
                <a:cubicBezTo>
                  <a:pt x="251705" y="1084868"/>
                  <a:pt x="253452" y="1191502"/>
                  <a:pt x="244617" y="1297519"/>
                </a:cubicBezTo>
                <a:cubicBezTo>
                  <a:pt x="242756" y="1319857"/>
                  <a:pt x="226677" y="1339147"/>
                  <a:pt x="223352" y="1361314"/>
                </a:cubicBezTo>
                <a:cubicBezTo>
                  <a:pt x="215973" y="1410509"/>
                  <a:pt x="236540" y="1466499"/>
                  <a:pt x="212719" y="1510170"/>
                </a:cubicBezTo>
                <a:cubicBezTo>
                  <a:pt x="189635" y="1552490"/>
                  <a:pt x="134747" y="1566877"/>
                  <a:pt x="95761" y="1595230"/>
                </a:cubicBezTo>
                <a:cubicBezTo>
                  <a:pt x="88673" y="1605863"/>
                  <a:pt x="80211" y="1615698"/>
                  <a:pt x="74496" y="1627128"/>
                </a:cubicBezTo>
                <a:cubicBezTo>
                  <a:pt x="69484" y="1637153"/>
                  <a:pt x="63863" y="1647818"/>
                  <a:pt x="63863" y="1659026"/>
                </a:cubicBezTo>
                <a:cubicBezTo>
                  <a:pt x="63863" y="1747702"/>
                  <a:pt x="70952" y="1836235"/>
                  <a:pt x="74496" y="1924840"/>
                </a:cubicBezTo>
                <a:cubicBezTo>
                  <a:pt x="70952" y="2013444"/>
                  <a:pt x="69964" y="2102188"/>
                  <a:pt x="63863" y="2190653"/>
                </a:cubicBezTo>
                <a:cubicBezTo>
                  <a:pt x="62858" y="2205232"/>
                  <a:pt x="55633" y="2218770"/>
                  <a:pt x="53231" y="2233184"/>
                </a:cubicBezTo>
                <a:cubicBezTo>
                  <a:pt x="22766" y="2415978"/>
                  <a:pt x="49520" y="2329382"/>
                  <a:pt x="21333" y="2413937"/>
                </a:cubicBezTo>
                <a:cubicBezTo>
                  <a:pt x="17789" y="2435202"/>
                  <a:pt x="14557" y="2456522"/>
                  <a:pt x="10700" y="2477733"/>
                </a:cubicBezTo>
                <a:cubicBezTo>
                  <a:pt x="7467" y="2495513"/>
                  <a:pt x="-834" y="2512846"/>
                  <a:pt x="68" y="2530895"/>
                </a:cubicBezTo>
                <a:cubicBezTo>
                  <a:pt x="2035" y="2570231"/>
                  <a:pt x="9179" y="2690076"/>
                  <a:pt x="42598" y="2743546"/>
                </a:cubicBezTo>
                <a:cubicBezTo>
                  <a:pt x="50568" y="2756297"/>
                  <a:pt x="63863" y="2764811"/>
                  <a:pt x="74496" y="2775444"/>
                </a:cubicBezTo>
                <a:cubicBezTo>
                  <a:pt x="78040" y="2789621"/>
                  <a:pt x="75999" y="2806563"/>
                  <a:pt x="85128" y="2817974"/>
                </a:cubicBezTo>
                <a:cubicBezTo>
                  <a:pt x="92129" y="2826726"/>
                  <a:pt x="111465" y="2818876"/>
                  <a:pt x="117026" y="2828607"/>
                </a:cubicBezTo>
                <a:cubicBezTo>
                  <a:pt x="127722" y="2847325"/>
                  <a:pt x="123431" y="2871262"/>
                  <a:pt x="127659" y="2892402"/>
                </a:cubicBezTo>
                <a:cubicBezTo>
                  <a:pt x="130525" y="2906731"/>
                  <a:pt x="132535" y="2921501"/>
                  <a:pt x="138291" y="2934933"/>
                </a:cubicBezTo>
                <a:cubicBezTo>
                  <a:pt x="153225" y="2969779"/>
                  <a:pt x="149079" y="2966830"/>
                  <a:pt x="170189" y="29668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xmlns="" id="{95256A2B-B0FF-3F32-724F-68AA9ECEDD81}"/>
              </a:ext>
            </a:extLst>
          </p:cNvPr>
          <p:cNvSpPr/>
          <p:nvPr/>
        </p:nvSpPr>
        <p:spPr>
          <a:xfrm>
            <a:off x="0" y="3646967"/>
            <a:ext cx="5635527" cy="595424"/>
          </a:xfrm>
          <a:custGeom>
            <a:avLst/>
            <a:gdLst>
              <a:gd name="connsiteX0" fmla="*/ 0 w 5635527"/>
              <a:gd name="connsiteY0" fmla="*/ 10633 h 595424"/>
              <a:gd name="connsiteX1" fmla="*/ 584791 w 5635527"/>
              <a:gd name="connsiteY1" fmla="*/ 42531 h 595424"/>
              <a:gd name="connsiteX2" fmla="*/ 861237 w 5635527"/>
              <a:gd name="connsiteY2" fmla="*/ 53163 h 595424"/>
              <a:gd name="connsiteX3" fmla="*/ 2573079 w 5635527"/>
              <a:gd name="connsiteY3" fmla="*/ 42531 h 595424"/>
              <a:gd name="connsiteX4" fmla="*/ 2828260 w 5635527"/>
              <a:gd name="connsiteY4" fmla="*/ 0 h 595424"/>
              <a:gd name="connsiteX5" fmla="*/ 4657060 w 5635527"/>
              <a:gd name="connsiteY5" fmla="*/ 10633 h 595424"/>
              <a:gd name="connsiteX6" fmla="*/ 4890977 w 5635527"/>
              <a:gd name="connsiteY6" fmla="*/ 63796 h 595424"/>
              <a:gd name="connsiteX7" fmla="*/ 5188688 w 5635527"/>
              <a:gd name="connsiteY7" fmla="*/ 148856 h 595424"/>
              <a:gd name="connsiteX8" fmla="*/ 5433237 w 5635527"/>
              <a:gd name="connsiteY8" fmla="*/ 233917 h 595424"/>
              <a:gd name="connsiteX9" fmla="*/ 5486400 w 5635527"/>
              <a:gd name="connsiteY9" fmla="*/ 265814 h 595424"/>
              <a:gd name="connsiteX10" fmla="*/ 5550195 w 5635527"/>
              <a:gd name="connsiteY10" fmla="*/ 297712 h 595424"/>
              <a:gd name="connsiteX11" fmla="*/ 5592726 w 5635527"/>
              <a:gd name="connsiteY11" fmla="*/ 382773 h 595424"/>
              <a:gd name="connsiteX12" fmla="*/ 5613991 w 5635527"/>
              <a:gd name="connsiteY12" fmla="*/ 446568 h 595424"/>
              <a:gd name="connsiteX13" fmla="*/ 5635256 w 5635527"/>
              <a:gd name="connsiteY13" fmla="*/ 499731 h 595424"/>
              <a:gd name="connsiteX14" fmla="*/ 5624623 w 5635527"/>
              <a:gd name="connsiteY14" fmla="*/ 595424 h 595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35527" h="595424">
                <a:moveTo>
                  <a:pt x="0" y="10633"/>
                </a:moveTo>
                <a:lnTo>
                  <a:pt x="584791" y="42531"/>
                </a:lnTo>
                <a:cubicBezTo>
                  <a:pt x="676896" y="47079"/>
                  <a:pt x="769020" y="53163"/>
                  <a:pt x="861237" y="53163"/>
                </a:cubicBezTo>
                <a:lnTo>
                  <a:pt x="2573079" y="42531"/>
                </a:lnTo>
                <a:cubicBezTo>
                  <a:pt x="2694954" y="1906"/>
                  <a:pt x="2673832" y="0"/>
                  <a:pt x="2828260" y="0"/>
                </a:cubicBezTo>
                <a:lnTo>
                  <a:pt x="4657060" y="10633"/>
                </a:lnTo>
                <a:cubicBezTo>
                  <a:pt x="4838640" y="30809"/>
                  <a:pt x="4665038" y="5490"/>
                  <a:pt x="4890977" y="63796"/>
                </a:cubicBezTo>
                <a:cubicBezTo>
                  <a:pt x="5295724" y="168246"/>
                  <a:pt x="4918826" y="50724"/>
                  <a:pt x="5188688" y="148856"/>
                </a:cubicBezTo>
                <a:cubicBezTo>
                  <a:pt x="5269798" y="178351"/>
                  <a:pt x="5359229" y="189513"/>
                  <a:pt x="5433237" y="233917"/>
                </a:cubicBezTo>
                <a:cubicBezTo>
                  <a:pt x="5450958" y="244549"/>
                  <a:pt x="5467916" y="256572"/>
                  <a:pt x="5486400" y="265814"/>
                </a:cubicBezTo>
                <a:cubicBezTo>
                  <a:pt x="5574433" y="309830"/>
                  <a:pt x="5458792" y="236776"/>
                  <a:pt x="5550195" y="297712"/>
                </a:cubicBezTo>
                <a:cubicBezTo>
                  <a:pt x="5574630" y="371017"/>
                  <a:pt x="5555610" y="345657"/>
                  <a:pt x="5592726" y="382773"/>
                </a:cubicBezTo>
                <a:cubicBezTo>
                  <a:pt x="5599814" y="404038"/>
                  <a:pt x="5606331" y="425502"/>
                  <a:pt x="5613991" y="446568"/>
                </a:cubicBezTo>
                <a:cubicBezTo>
                  <a:pt x="5620514" y="464505"/>
                  <a:pt x="5633896" y="480693"/>
                  <a:pt x="5635256" y="499731"/>
                </a:cubicBezTo>
                <a:cubicBezTo>
                  <a:pt x="5637542" y="531743"/>
                  <a:pt x="5624623" y="595424"/>
                  <a:pt x="5624623" y="59542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xmlns="" id="{B96021D2-7822-4ECB-0F31-4651AFB674FE}"/>
              </a:ext>
            </a:extLst>
          </p:cNvPr>
          <p:cNvSpPr/>
          <p:nvPr/>
        </p:nvSpPr>
        <p:spPr>
          <a:xfrm>
            <a:off x="-85060" y="765544"/>
            <a:ext cx="7668116" cy="1392865"/>
          </a:xfrm>
          <a:custGeom>
            <a:avLst/>
            <a:gdLst>
              <a:gd name="connsiteX0" fmla="*/ 7655441 w 7668116"/>
              <a:gd name="connsiteY0" fmla="*/ 1392865 h 1392865"/>
              <a:gd name="connsiteX1" fmla="*/ 7634176 w 7668116"/>
              <a:gd name="connsiteY1" fmla="*/ 1020726 h 1392865"/>
              <a:gd name="connsiteX2" fmla="*/ 7538483 w 7668116"/>
              <a:gd name="connsiteY2" fmla="*/ 893135 h 1392865"/>
              <a:gd name="connsiteX3" fmla="*/ 7442790 w 7668116"/>
              <a:gd name="connsiteY3" fmla="*/ 765544 h 1392865"/>
              <a:gd name="connsiteX4" fmla="*/ 7389627 w 7668116"/>
              <a:gd name="connsiteY4" fmla="*/ 701749 h 1392865"/>
              <a:gd name="connsiteX5" fmla="*/ 7347097 w 7668116"/>
              <a:gd name="connsiteY5" fmla="*/ 627321 h 1392865"/>
              <a:gd name="connsiteX6" fmla="*/ 7325832 w 7668116"/>
              <a:gd name="connsiteY6" fmla="*/ 584791 h 1392865"/>
              <a:gd name="connsiteX7" fmla="*/ 7272669 w 7668116"/>
              <a:gd name="connsiteY7" fmla="*/ 520996 h 1392865"/>
              <a:gd name="connsiteX8" fmla="*/ 7208874 w 7668116"/>
              <a:gd name="connsiteY8" fmla="*/ 435935 h 1392865"/>
              <a:gd name="connsiteX9" fmla="*/ 7187609 w 7668116"/>
              <a:gd name="connsiteY9" fmla="*/ 404037 h 1392865"/>
              <a:gd name="connsiteX10" fmla="*/ 7123813 w 7668116"/>
              <a:gd name="connsiteY10" fmla="*/ 340242 h 1392865"/>
              <a:gd name="connsiteX11" fmla="*/ 7081283 w 7668116"/>
              <a:gd name="connsiteY11" fmla="*/ 297712 h 1392865"/>
              <a:gd name="connsiteX12" fmla="*/ 7049386 w 7668116"/>
              <a:gd name="connsiteY12" fmla="*/ 265814 h 1392865"/>
              <a:gd name="connsiteX13" fmla="*/ 6996223 w 7668116"/>
              <a:gd name="connsiteY13" fmla="*/ 244549 h 1392865"/>
              <a:gd name="connsiteX14" fmla="*/ 6900530 w 7668116"/>
              <a:gd name="connsiteY14" fmla="*/ 202019 h 1392865"/>
              <a:gd name="connsiteX15" fmla="*/ 6794204 w 7668116"/>
              <a:gd name="connsiteY15" fmla="*/ 180754 h 1392865"/>
              <a:gd name="connsiteX16" fmla="*/ 6762307 w 7668116"/>
              <a:gd name="connsiteY16" fmla="*/ 170121 h 1392865"/>
              <a:gd name="connsiteX17" fmla="*/ 6687879 w 7668116"/>
              <a:gd name="connsiteY17" fmla="*/ 159489 h 1392865"/>
              <a:gd name="connsiteX18" fmla="*/ 6602818 w 7668116"/>
              <a:gd name="connsiteY18" fmla="*/ 138223 h 1392865"/>
              <a:gd name="connsiteX19" fmla="*/ 6528390 w 7668116"/>
              <a:gd name="connsiteY19" fmla="*/ 116958 h 1392865"/>
              <a:gd name="connsiteX20" fmla="*/ 6432697 w 7668116"/>
              <a:gd name="connsiteY20" fmla="*/ 106326 h 1392865"/>
              <a:gd name="connsiteX21" fmla="*/ 6028660 w 7668116"/>
              <a:gd name="connsiteY21" fmla="*/ 85061 h 1392865"/>
              <a:gd name="connsiteX22" fmla="*/ 5358809 w 7668116"/>
              <a:gd name="connsiteY22" fmla="*/ 116958 h 1392865"/>
              <a:gd name="connsiteX23" fmla="*/ 5316279 w 7668116"/>
              <a:gd name="connsiteY23" fmla="*/ 127591 h 1392865"/>
              <a:gd name="connsiteX24" fmla="*/ 4657060 w 7668116"/>
              <a:gd name="connsiteY24" fmla="*/ 116958 h 1392865"/>
              <a:gd name="connsiteX25" fmla="*/ 4540102 w 7668116"/>
              <a:gd name="connsiteY25" fmla="*/ 95693 h 1392865"/>
              <a:gd name="connsiteX26" fmla="*/ 3476846 w 7668116"/>
              <a:gd name="connsiteY26" fmla="*/ 85061 h 1392865"/>
              <a:gd name="connsiteX27" fmla="*/ 2690037 w 7668116"/>
              <a:gd name="connsiteY27" fmla="*/ 74428 h 1392865"/>
              <a:gd name="connsiteX28" fmla="*/ 2466753 w 7668116"/>
              <a:gd name="connsiteY28" fmla="*/ 10633 h 1392865"/>
              <a:gd name="connsiteX29" fmla="*/ 2169041 w 7668116"/>
              <a:gd name="connsiteY29" fmla="*/ 0 h 1392865"/>
              <a:gd name="connsiteX30" fmla="*/ 669851 w 7668116"/>
              <a:gd name="connsiteY30" fmla="*/ 31898 h 1392865"/>
              <a:gd name="connsiteX31" fmla="*/ 595423 w 7668116"/>
              <a:gd name="connsiteY31" fmla="*/ 74428 h 1392865"/>
              <a:gd name="connsiteX32" fmla="*/ 446567 w 7668116"/>
              <a:gd name="connsiteY32" fmla="*/ 159489 h 1392865"/>
              <a:gd name="connsiteX33" fmla="*/ 382772 w 7668116"/>
              <a:gd name="connsiteY33" fmla="*/ 223284 h 1392865"/>
              <a:gd name="connsiteX34" fmla="*/ 308344 w 7668116"/>
              <a:gd name="connsiteY34" fmla="*/ 265814 h 1392865"/>
              <a:gd name="connsiteX35" fmla="*/ 265813 w 7668116"/>
              <a:gd name="connsiteY35" fmla="*/ 287079 h 1392865"/>
              <a:gd name="connsiteX36" fmla="*/ 233916 w 7668116"/>
              <a:gd name="connsiteY36" fmla="*/ 308344 h 1392865"/>
              <a:gd name="connsiteX37" fmla="*/ 191386 w 7668116"/>
              <a:gd name="connsiteY37" fmla="*/ 318977 h 1392865"/>
              <a:gd name="connsiteX38" fmla="*/ 106325 w 7668116"/>
              <a:gd name="connsiteY38" fmla="*/ 382772 h 1392865"/>
              <a:gd name="connsiteX39" fmla="*/ 53162 w 7668116"/>
              <a:gd name="connsiteY39" fmla="*/ 446568 h 1392865"/>
              <a:gd name="connsiteX40" fmla="*/ 0 w 7668116"/>
              <a:gd name="connsiteY40" fmla="*/ 489098 h 139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68116" h="1392865">
                <a:moveTo>
                  <a:pt x="7655441" y="1392865"/>
                </a:moveTo>
                <a:cubicBezTo>
                  <a:pt x="7671050" y="1236780"/>
                  <a:pt x="7680099" y="1224099"/>
                  <a:pt x="7634176" y="1020726"/>
                </a:cubicBezTo>
                <a:cubicBezTo>
                  <a:pt x="7628478" y="995492"/>
                  <a:pt x="7551486" y="909853"/>
                  <a:pt x="7538483" y="893135"/>
                </a:cubicBezTo>
                <a:cubicBezTo>
                  <a:pt x="7505844" y="851171"/>
                  <a:pt x="7476824" y="806385"/>
                  <a:pt x="7442790" y="765544"/>
                </a:cubicBezTo>
                <a:cubicBezTo>
                  <a:pt x="7425069" y="744279"/>
                  <a:pt x="7405383" y="724508"/>
                  <a:pt x="7389627" y="701749"/>
                </a:cubicBezTo>
                <a:cubicBezTo>
                  <a:pt x="7373362" y="678256"/>
                  <a:pt x="7360780" y="652406"/>
                  <a:pt x="7347097" y="627321"/>
                </a:cubicBezTo>
                <a:cubicBezTo>
                  <a:pt x="7339507" y="613406"/>
                  <a:pt x="7334921" y="597776"/>
                  <a:pt x="7325832" y="584791"/>
                </a:cubicBezTo>
                <a:cubicBezTo>
                  <a:pt x="7309958" y="562114"/>
                  <a:pt x="7289771" y="542762"/>
                  <a:pt x="7272669" y="520996"/>
                </a:cubicBezTo>
                <a:cubicBezTo>
                  <a:pt x="7250772" y="493127"/>
                  <a:pt x="7228533" y="465425"/>
                  <a:pt x="7208874" y="435935"/>
                </a:cubicBezTo>
                <a:cubicBezTo>
                  <a:pt x="7201786" y="425302"/>
                  <a:pt x="7196099" y="413588"/>
                  <a:pt x="7187609" y="404037"/>
                </a:cubicBezTo>
                <a:cubicBezTo>
                  <a:pt x="7167629" y="381560"/>
                  <a:pt x="7145078" y="361507"/>
                  <a:pt x="7123813" y="340242"/>
                </a:cubicBezTo>
                <a:lnTo>
                  <a:pt x="7081283" y="297712"/>
                </a:lnTo>
                <a:cubicBezTo>
                  <a:pt x="7070651" y="287079"/>
                  <a:pt x="7063347" y="271398"/>
                  <a:pt x="7049386" y="265814"/>
                </a:cubicBezTo>
                <a:cubicBezTo>
                  <a:pt x="7031665" y="258726"/>
                  <a:pt x="7013664" y="252301"/>
                  <a:pt x="6996223" y="244549"/>
                </a:cubicBezTo>
                <a:cubicBezTo>
                  <a:pt x="6960273" y="228571"/>
                  <a:pt x="6939929" y="212525"/>
                  <a:pt x="6900530" y="202019"/>
                </a:cubicBezTo>
                <a:cubicBezTo>
                  <a:pt x="6865607" y="192706"/>
                  <a:pt x="6829422" y="188881"/>
                  <a:pt x="6794204" y="180754"/>
                </a:cubicBezTo>
                <a:cubicBezTo>
                  <a:pt x="6783283" y="178234"/>
                  <a:pt x="6773297" y="172319"/>
                  <a:pt x="6762307" y="170121"/>
                </a:cubicBezTo>
                <a:cubicBezTo>
                  <a:pt x="6737732" y="165206"/>
                  <a:pt x="6712454" y="164404"/>
                  <a:pt x="6687879" y="159489"/>
                </a:cubicBezTo>
                <a:cubicBezTo>
                  <a:pt x="6659220" y="153757"/>
                  <a:pt x="6630545" y="147465"/>
                  <a:pt x="6602818" y="138223"/>
                </a:cubicBezTo>
                <a:cubicBezTo>
                  <a:pt x="6579004" y="130286"/>
                  <a:pt x="6553177" y="120771"/>
                  <a:pt x="6528390" y="116958"/>
                </a:cubicBezTo>
                <a:cubicBezTo>
                  <a:pt x="6496669" y="112078"/>
                  <a:pt x="6464659" y="109232"/>
                  <a:pt x="6432697" y="106326"/>
                </a:cubicBezTo>
                <a:cubicBezTo>
                  <a:pt x="6268304" y="91381"/>
                  <a:pt x="6221204" y="92762"/>
                  <a:pt x="6028660" y="85061"/>
                </a:cubicBezTo>
                <a:cubicBezTo>
                  <a:pt x="5981053" y="86761"/>
                  <a:pt x="5557553" y="80823"/>
                  <a:pt x="5358809" y="116958"/>
                </a:cubicBezTo>
                <a:cubicBezTo>
                  <a:pt x="5344432" y="119572"/>
                  <a:pt x="5330456" y="124047"/>
                  <a:pt x="5316279" y="127591"/>
                </a:cubicBezTo>
                <a:cubicBezTo>
                  <a:pt x="5096539" y="124047"/>
                  <a:pt x="4876643" y="125982"/>
                  <a:pt x="4657060" y="116958"/>
                </a:cubicBezTo>
                <a:cubicBezTo>
                  <a:pt x="4617468" y="115331"/>
                  <a:pt x="4579713" y="96764"/>
                  <a:pt x="4540102" y="95693"/>
                </a:cubicBezTo>
                <a:cubicBezTo>
                  <a:pt x="4185795" y="86117"/>
                  <a:pt x="3831259" y="89135"/>
                  <a:pt x="3476846" y="85061"/>
                </a:cubicBezTo>
                <a:lnTo>
                  <a:pt x="2690037" y="74428"/>
                </a:lnTo>
                <a:cubicBezTo>
                  <a:pt x="2631742" y="54996"/>
                  <a:pt x="2523976" y="16355"/>
                  <a:pt x="2466753" y="10633"/>
                </a:cubicBezTo>
                <a:cubicBezTo>
                  <a:pt x="2367945" y="752"/>
                  <a:pt x="2268278" y="3544"/>
                  <a:pt x="2169041" y="0"/>
                </a:cubicBezTo>
                <a:cubicBezTo>
                  <a:pt x="1669311" y="10633"/>
                  <a:pt x="1169136" y="8283"/>
                  <a:pt x="669851" y="31898"/>
                </a:cubicBezTo>
                <a:cubicBezTo>
                  <a:pt x="641309" y="33248"/>
                  <a:pt x="620636" y="60981"/>
                  <a:pt x="595423" y="74428"/>
                </a:cubicBezTo>
                <a:cubicBezTo>
                  <a:pt x="537641" y="105245"/>
                  <a:pt x="496315" y="118032"/>
                  <a:pt x="446567" y="159489"/>
                </a:cubicBezTo>
                <a:cubicBezTo>
                  <a:pt x="423464" y="178742"/>
                  <a:pt x="408883" y="208364"/>
                  <a:pt x="382772" y="223284"/>
                </a:cubicBezTo>
                <a:cubicBezTo>
                  <a:pt x="357963" y="237461"/>
                  <a:pt x="333429" y="252131"/>
                  <a:pt x="308344" y="265814"/>
                </a:cubicBezTo>
                <a:cubicBezTo>
                  <a:pt x="294429" y="273404"/>
                  <a:pt x="279575" y="279215"/>
                  <a:pt x="265813" y="287079"/>
                </a:cubicBezTo>
                <a:cubicBezTo>
                  <a:pt x="254718" y="293419"/>
                  <a:pt x="245661" y="303310"/>
                  <a:pt x="233916" y="308344"/>
                </a:cubicBezTo>
                <a:cubicBezTo>
                  <a:pt x="220485" y="314100"/>
                  <a:pt x="205563" y="315433"/>
                  <a:pt x="191386" y="318977"/>
                </a:cubicBezTo>
                <a:cubicBezTo>
                  <a:pt x="116036" y="394327"/>
                  <a:pt x="212017" y="303504"/>
                  <a:pt x="106325" y="382772"/>
                </a:cubicBezTo>
                <a:cubicBezTo>
                  <a:pt x="64907" y="413835"/>
                  <a:pt x="83179" y="410547"/>
                  <a:pt x="53162" y="446568"/>
                </a:cubicBezTo>
                <a:cubicBezTo>
                  <a:pt x="26376" y="478711"/>
                  <a:pt x="29066" y="474564"/>
                  <a:pt x="0" y="48909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6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</a:t>
            </a:r>
          </a:p>
          <a:p>
            <a:pPr>
              <a:defRPr/>
            </a:pPr>
            <a:endParaRPr lang="ru-RU" sz="5400" b="1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</a:endParaRPr>
          </a:p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104305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519176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 Отдых. Увлечения.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74142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D1B5EAF-1C25-CEBE-E247-5D02C6F2C3CD}"/>
              </a:ext>
            </a:extLst>
          </p:cNvPr>
          <p:cNvSpPr txBox="1"/>
          <p:nvPr/>
        </p:nvSpPr>
        <p:spPr>
          <a:xfrm>
            <a:off x="507999" y="1675170"/>
            <a:ext cx="11188281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161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161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Лена, ты встаёшь рано?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обычно рано,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7.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ложи́шься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 тоже рано?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мне уже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хо́чется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И я не могу что-то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ложусь спать часов в 10-11.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2250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Зна́чит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ты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2250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ты?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сова́. Я не люблю́ рано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встава́ть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по́здно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ложу́сь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Мне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тру́дно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могу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всё. 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99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Более 205 500 работ на тему «голубь»: стоковые фото ...">
            <a:extLst>
              <a:ext uri="{FF2B5EF4-FFF2-40B4-BE49-F238E27FC236}">
                <a16:creationId xmlns="" xmlns:a16="http://schemas.microsoft.com/office/drawing/2014/main" id="{2C0B652D-AF7C-3104-388C-55DA2D1F6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193" y="1726159"/>
            <a:ext cx="1943100" cy="18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D1B5EAF-1C25-CEBE-E247-5D02C6F2C3CD}"/>
              </a:ext>
            </a:extLst>
          </p:cNvPr>
          <p:cNvSpPr txBox="1"/>
          <p:nvPr/>
        </p:nvSpPr>
        <p:spPr>
          <a:xfrm>
            <a:off x="507999" y="1675170"/>
            <a:ext cx="11188281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161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161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Лена, ты встаёшь рано?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обычно рано,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7.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ложи́шься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 тоже рано?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мне уже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хо́чется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И я не могу что-то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ложусь спать часов в 10-11.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2250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Зна́чит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ты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2250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Да, 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жа́воронок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 ты?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сова́. Я не люблю́ рано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встава́ть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по́здно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ложу́сь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спать. Мне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тру́дно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могу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всё. 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910BBBE-E560-046F-C2D6-BEF56E26E1D7}"/>
              </a:ext>
            </a:extLst>
          </p:cNvPr>
          <p:cNvSpPr txBox="1"/>
          <p:nvPr/>
        </p:nvSpPr>
        <p:spPr>
          <a:xfrm>
            <a:off x="6245087" y="2088152"/>
            <a:ext cx="478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жаворонки—совы—голуби</a:t>
            </a:r>
          </a:p>
        </p:txBody>
      </p:sp>
      <p:pic>
        <p:nvPicPr>
          <p:cNvPr id="2050" name="Picture 2" descr="Более 6 300 работ на тему «жаворонок»: стоковые фото ...">
            <a:extLst>
              <a:ext uri="{FF2B5EF4-FFF2-40B4-BE49-F238E27FC236}">
                <a16:creationId xmlns="" xmlns:a16="http://schemas.microsoft.com/office/drawing/2014/main" id="{59DEB535-86C7-0C31-A5F3-3AFC659AD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604" y="1089569"/>
            <a:ext cx="1558483" cy="145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80 003 рез. по запросу «Сова» — изображения, стоковые ...">
            <a:extLst>
              <a:ext uri="{FF2B5EF4-FFF2-40B4-BE49-F238E27FC236}">
                <a16:creationId xmlns="" xmlns:a16="http://schemas.microsoft.com/office/drawing/2014/main" id="{75A19325-B89D-E0A9-5D08-72D6D85E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694" y="223520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271" y="278234"/>
            <a:ext cx="4455110" cy="13849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</a:rPr>
              <a:t>Напишите каждый в чате по одной фразе о том, кто вы, и почему так считаете.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45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F3F36C2-A7FD-7043-4E39-EA02BD9A59E9}"/>
              </a:ext>
            </a:extLst>
          </p:cNvPr>
          <p:cNvSpPr txBox="1"/>
          <p:nvPr/>
        </p:nvSpPr>
        <p:spPr>
          <a:xfrm>
            <a:off x="1266092" y="1675170"/>
            <a:ext cx="10245188" cy="4245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Лючи́я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вы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субботу? 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звони́л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раз, но вас не́ было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</a:tabLst>
              <a:defRPr/>
            </a:pPr>
            <a:r>
              <a:rPr lang="ru-RU" sz="2400" dirty="0">
                <a:solidFill>
                  <a:srgbClr val="3F475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суббо́ту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много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гуля́ла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была́ на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Кра́сной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пло́щади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Арба́те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ходи́ла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цирк.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</a:tabLst>
              <a:defRPr/>
            </a:pPr>
            <a:r>
              <a:rPr lang="ru-RU" sz="2400" dirty="0">
                <a:solidFill>
                  <a:srgbClr val="3F475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како́й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цирк? На Цветном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бульва́ре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на Воробьёвых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гора́х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3F475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Воробьёвых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гора́х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Это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но́вый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цирк.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39395" algn="l"/>
              </a:tabLst>
              <a:defRPr/>
            </a:pPr>
            <a:r>
              <a:rPr lang="ru-RU" sz="2400" dirty="0" smtClean="0">
                <a:solidFill>
                  <a:srgbClr val="3F475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Тебе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понра́вилось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</a:tabLst>
              <a:defRPr/>
            </a:pPr>
            <a:r>
              <a:rPr lang="ru-RU" sz="2400" dirty="0">
                <a:solidFill>
                  <a:srgbClr val="3F475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О́чень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хочу пойти́ ещё раз.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25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673B52F-B444-3CB9-C446-FCDAF6B42AB5}"/>
              </a:ext>
            </a:extLst>
          </p:cNvPr>
          <p:cNvSpPr txBox="1"/>
          <p:nvPr/>
        </p:nvSpPr>
        <p:spPr>
          <a:xfrm>
            <a:off x="2411605" y="1374911"/>
            <a:ext cx="8762162" cy="5156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161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Здра́вствуйте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Та́ня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Здра́вствуйте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Викто́рия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Как дела́?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Спаси́бо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всё в порядке. 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ва́ши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Всё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норма́льно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Викто́рия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вы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собира́етесь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выходны́е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дни?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Ничего. В субботу и 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отдыха́ю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хочу́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пригласи́ть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вас 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го́сти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мои́ друзья, мои́ родители и мой брат.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Спасибо за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приглаше́ние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обяза́тельно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приду! А когда́?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 субботу, в 5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часо́в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встре́чи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7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E9CA879-2B1B-7F80-2871-FAAFC7AA7242}"/>
              </a:ext>
            </a:extLst>
          </p:cNvPr>
          <p:cNvSpPr txBox="1"/>
          <p:nvPr/>
        </p:nvSpPr>
        <p:spPr>
          <a:xfrm>
            <a:off x="1838066" y="1464154"/>
            <a:ext cx="8089705" cy="4922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1615" algn="l"/>
              </a:tabLs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415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Когда ты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бу́дешь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обе́дать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415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обе́дать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когда́ ты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бу́дешь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ужинать?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Но ты,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коне́чно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за́втракала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сего́дня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Нет, 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за́втракала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Тебе́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А что ты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де́лаешь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днём 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Ка́ждый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у́тром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днём 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учу́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ру́сский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язы́к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20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41AC99B-D951-D7FD-3B74-7C81F8280F98}"/>
              </a:ext>
            </a:extLst>
          </p:cNvPr>
          <p:cNvSpPr txBox="1"/>
          <p:nvPr/>
        </p:nvSpPr>
        <p:spPr>
          <a:xfrm>
            <a:off x="974690" y="1444058"/>
            <a:ext cx="10526542" cy="4742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Анто́н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ты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собира́ешься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слу́шать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му́зыку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но́вые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кассе́ты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телеви́зор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по́сле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гуля́ть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друзья́ми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что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бу́дет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твоя́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ма́ма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Она́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бу́дет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стира́ть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гото́вить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у́жин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посу́ду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что-то ещё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де́лать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 ты ей 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помо́жешь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105" indent="-205105">
              <a:lnSpc>
                <a:spcPct val="107000"/>
              </a:lnSpc>
              <a:spcAft>
                <a:spcPts val="800"/>
              </a:spcAft>
              <a:tabLst>
                <a:tab pos="205105" algn="l"/>
                <a:tab pos="225425" algn="l"/>
              </a:tabLs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о́чень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хочу́ ей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Но мне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не́когда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3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58918FE-7963-4410-AB5F-271314E27331}"/>
              </a:ext>
            </a:extLst>
          </p:cNvPr>
          <p:cNvSpPr txBox="1"/>
          <p:nvPr/>
        </p:nvSpPr>
        <p:spPr>
          <a:xfrm>
            <a:off x="289560" y="1055321"/>
            <a:ext cx="11612880" cy="5802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Прочитайте текст. Перечислите, что делал главный герой в течение дня. Скажите, можно ли назвать этого человека деловым?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ДЕЛОВОЙ ЧЕЛОВЕК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6695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убра́ть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ну́жно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пропылесо́сить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ковры́,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вы́тереть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пыль,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помы́ть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полы́,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бельё.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Поэ́тому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подня́лся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де́вять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утра́,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включи́л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кое-каку́ю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оде́жду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пусти́л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во́ду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кое-что́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поста́вил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газ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ковёр у себя́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ко́мнате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вдруг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забежа́ть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прия́телю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ему́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матема́тике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де́сять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него́. Мы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Через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три́дцать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Дверь была́ уже́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покра́шена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наполови́ну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свое́й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кото́рой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неда́вно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ремо́нт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сте́ну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кни́жные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кри́кнуть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меня́ ничего́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тро́гали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бро́сился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лови́ть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такси́. Мы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до́лго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обсужда́ли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лу́чше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всего́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э́ти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заодно́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поболта́ли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и у меня́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непло́хо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побели́ть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потолки́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перекле́ить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обо́и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отремонти́ровать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поду́мал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рабо́ты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хва́тит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Вдруг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у меня́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снят с огня́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закры́та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вода́ и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вы́ключен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57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58918FE-7963-4410-AB5F-271314E27331}"/>
              </a:ext>
            </a:extLst>
          </p:cNvPr>
          <p:cNvSpPr txBox="1"/>
          <p:nvPr/>
        </p:nvSpPr>
        <p:spPr>
          <a:xfrm>
            <a:off x="289560" y="1055321"/>
            <a:ext cx="11612880" cy="5802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Прочитайте текст. Перечислите, что делал главный герой в течение дня. Скажите, можно ли назвать этого человека деловым?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ДЕЛОВОЙ ЧЕЛОВЕК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6695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воскресе́нье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убра́ть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ну́жно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мно́го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пропылесо́сить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ковры́,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вы́тереть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пыль,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помы́ть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полы́,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бельё.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Поэ́тому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подня́лся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де́вять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утра́,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включи́л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погла́дить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себе́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кое-каку́ю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оде́жду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пусти́л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во́ду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кое-что́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постира́ть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поста́вил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газ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ковёр у себя́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ко́мнате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вдруг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забежа́ть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прия́телю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ему́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реши́ть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матема́тике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де́сять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него́. Мы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реша́ть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зада́чу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Через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три́дцать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был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на́чал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дверь. Дверь была́ уже́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покра́шена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наполови́ну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тут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обеща́л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свое́й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кото́рой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неда́вно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сде́лан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ремо́нт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помо́чь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пове́сить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сте́ну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кни́жные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то́лько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успе́л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кри́кнуть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роди́телям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что́бы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 меня́ ничего́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тро́гали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бро́сился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лови́ть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такси́. Мы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до́лго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обсужда́ли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сосе́дкой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лу́чше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всего́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бу́дут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смотре́ться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э́ти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по́лки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заодно́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поболта́ли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и у меня́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кварти́ре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бы́ло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непло́хо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побели́ть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потолки́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перекле́ить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обо́и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Пото́м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попроси́ла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меня́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отремонти́ровать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поду́мал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рабо́ты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хва́тит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ве́чера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Вдруг 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вспо́мнил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у меня́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до́ма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снят с огня́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ча́йник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закры́та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ва́нной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вода́ и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вы́ключен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утю́г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пылесо́с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ru-RU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D7EA52D-3636-8DE1-7749-65790C9E0329}"/>
              </a:ext>
            </a:extLst>
          </p:cNvPr>
          <p:cNvSpPr txBox="1"/>
          <p:nvPr/>
        </p:nvSpPr>
        <p:spPr>
          <a:xfrm>
            <a:off x="7913245" y="1688123"/>
            <a:ext cx="398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безалАберный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неорганизОванный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754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4353560" y="223520"/>
            <a:ext cx="348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Мой день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67A10E5-30EA-5C55-20B3-F021915C8D49}"/>
              </a:ext>
            </a:extLst>
          </p:cNvPr>
          <p:cNvSpPr txBox="1"/>
          <p:nvPr/>
        </p:nvSpPr>
        <p:spPr>
          <a:xfrm>
            <a:off x="289560" y="1146850"/>
            <a:ext cx="11612880" cy="5107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Ответьте на вопросы.</a:t>
            </a:r>
            <a:endParaRPr lang="ru-RU" b="1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вы просыпаетесь утром?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у вас обычно на завтрак?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вы обедаете в будние дни? А в выходные?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любите готовить?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часто вы ходите в магазин за продуктами?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домашние дела вы любите, а какие, наоборот, ненавидите?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времени у вас уходит на дорогу до университета? Как вы добираетесь?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и где вы готовитесь к занятиям?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вы делаете, если у вас есть свободное время? Как вы отдыхаете?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вы ложитесь спать?</a:t>
            </a:r>
          </a:p>
        </p:txBody>
      </p:sp>
    </p:spTree>
    <p:extLst>
      <p:ext uri="{BB962C8B-B14F-4D97-AF65-F5344CB8AC3E}">
        <p14:creationId xmlns:p14="http://schemas.microsoft.com/office/powerpoint/2010/main" val="154924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75FFD52-81BA-AB6E-08F4-34F80A6B1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3DC1C140-80D6-4270-8961-9BB8F9D121C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21 ноября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10E9486-72AF-B8DB-C1AF-DAF55E771560}"/>
              </a:ext>
            </a:extLst>
          </p:cNvPr>
          <p:cNvSpPr txBox="1"/>
          <p:nvPr/>
        </p:nvSpPr>
        <p:spPr>
          <a:xfrm>
            <a:off x="260350" y="1111798"/>
            <a:ext cx="11726863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800" dirty="0" smtClean="0">
                <a:solidFill>
                  <a:prstClr val="black"/>
                </a:solidFill>
              </a:rPr>
              <a:t>0. Кто не сдал на уроке «Мой день», сдаёт 21 ноября.</a:t>
            </a:r>
          </a:p>
          <a:p>
            <a:pPr marL="514350" lvl="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dirty="0" smtClean="0">
                <a:solidFill>
                  <a:prstClr val="black"/>
                </a:solidFill>
              </a:rPr>
              <a:t>Выучить </a:t>
            </a:r>
            <a:r>
              <a:rPr lang="ru-RU" sz="2800" dirty="0">
                <a:solidFill>
                  <a:prstClr val="black"/>
                </a:solidFill>
              </a:rPr>
              <a:t>скороговорки со звуком </a:t>
            </a:r>
            <a:r>
              <a:rPr lang="en-US" sz="2800" dirty="0">
                <a:solidFill>
                  <a:prstClr val="black"/>
                </a:solidFill>
              </a:rPr>
              <a:t>[</a:t>
            </a:r>
            <a:r>
              <a:rPr lang="ru-RU" sz="2800" dirty="0">
                <a:solidFill>
                  <a:prstClr val="black"/>
                </a:solidFill>
              </a:rPr>
              <a:t>ч</a:t>
            </a:r>
            <a:r>
              <a:rPr lang="en-US" sz="2800" dirty="0">
                <a:solidFill>
                  <a:prstClr val="black"/>
                </a:solidFill>
              </a:rPr>
              <a:t>]</a:t>
            </a:r>
            <a:r>
              <a:rPr lang="ru-RU" sz="2800" dirty="0">
                <a:solidFill>
                  <a:prstClr val="black"/>
                </a:solidFill>
              </a:rPr>
              <a:t>.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dirty="0" smtClean="0">
                <a:solidFill>
                  <a:prstClr val="black"/>
                </a:solidFill>
              </a:rPr>
              <a:t>Прочитать </a:t>
            </a:r>
            <a:r>
              <a:rPr lang="ru-RU" sz="2800" dirty="0">
                <a:solidFill>
                  <a:prstClr val="black"/>
                </a:solidFill>
              </a:rPr>
              <a:t>еще раз диалоги. Выучить основные фразы. Разбиться по парам и составить диалог, похожий на прочитанные. </a:t>
            </a:r>
            <a:endParaRPr lang="ru-RU" sz="2800" dirty="0" smtClean="0">
              <a:solidFill>
                <a:prstClr val="black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dirty="0">
                <a:solidFill>
                  <a:prstClr val="black"/>
                </a:solidFill>
              </a:rPr>
              <a:t>Пройти опрос </a:t>
            </a:r>
            <a:r>
              <a:rPr lang="ru-RU" sz="2800" dirty="0">
                <a:solidFill>
                  <a:prstClr val="black"/>
                </a:solidFill>
                <a:hlinkClick r:id="rId2"/>
              </a:rPr>
              <a:t>https://onlinetestpad.com/b7mqix2343cvc</a:t>
            </a:r>
            <a:r>
              <a:rPr lang="ru-RU" sz="2800" dirty="0">
                <a:solidFill>
                  <a:prstClr val="black"/>
                </a:solidFill>
              </a:rPr>
              <a:t>.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800" dirty="0">
                <a:solidFill>
                  <a:prstClr val="black"/>
                </a:solidFill>
              </a:rPr>
              <a:t>Внимание!!! Это не тест, подсматривать ответы не нужно! </a:t>
            </a:r>
            <a:r>
              <a:rPr lang="ru-RU" sz="2800" dirty="0" smtClean="0">
                <a:solidFill>
                  <a:prstClr val="black"/>
                </a:solidFill>
              </a:rPr>
              <a:t>Вы можете перевести слово из описания ситуации, но не переводите всю начальную фразу. Отвечайте</a:t>
            </a:r>
            <a:r>
              <a:rPr lang="ru-RU" sz="2800" dirty="0">
                <a:solidFill>
                  <a:prstClr val="black"/>
                </a:solidFill>
              </a:rPr>
              <a:t>, как знаете.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Необходима правдивая информация</a:t>
            </a:r>
            <a:r>
              <a:rPr lang="ru-RU" sz="2800" dirty="0">
                <a:solidFill>
                  <a:prstClr val="black"/>
                </a:solidFill>
              </a:rPr>
              <a:t>. Отвечайте, пожалуйста,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честно</a:t>
            </a:r>
            <a:r>
              <a:rPr lang="ru-RU" sz="2800" dirty="0">
                <a:solidFill>
                  <a:prstClr val="black"/>
                </a:solidFill>
              </a:rPr>
              <a:t>.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800" dirty="0">
                <a:solidFill>
                  <a:prstClr val="black"/>
                </a:solidFill>
              </a:rPr>
              <a:t>Балл вы получите за честную работу, потом мы обсудим тему</a:t>
            </a:r>
            <a:r>
              <a:rPr lang="ru-RU" sz="2800" dirty="0" smtClean="0">
                <a:solidFill>
                  <a:prstClr val="black"/>
                </a:solidFill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93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5438</TotalTime>
  <Words>1025</Words>
  <Application>Microsoft Office PowerPoint</Application>
  <PresentationFormat>Широкоэкранный</PresentationFormat>
  <Paragraphs>280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Book Antiqua</vt:lpstr>
      <vt:lpstr>Calibri</vt:lpstr>
      <vt:lpstr>Calibri Light</vt:lpstr>
      <vt:lpstr>Times New Roman</vt:lpstr>
      <vt:lpstr>Тема Office</vt:lpstr>
      <vt:lpstr>2_Тема Office</vt:lpstr>
      <vt:lpstr>Бакалавры-философы 2025 года поступления </vt:lpstr>
      <vt:lpstr>Презентация PowerPoint</vt:lpstr>
      <vt:lpstr>Презентация PowerPoint</vt:lpstr>
      <vt:lpstr>Презентация PowerPoint</vt:lpstr>
      <vt:lpstr>чшщ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Бакалавры-философы 2025 года поступления</dc:title>
  <dc:creator>Гусева</dc:creator>
  <cp:lastModifiedBy>Гусева</cp:lastModifiedBy>
  <cp:revision>294</cp:revision>
  <dcterms:created xsi:type="dcterms:W3CDTF">2024-09-01T20:30:35Z</dcterms:created>
  <dcterms:modified xsi:type="dcterms:W3CDTF">2026-02-17T21:43:45Z</dcterms:modified>
</cp:coreProperties>
</file>