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460" r:id="rId3"/>
    <p:sldId id="519" r:id="rId4"/>
    <p:sldId id="752" r:id="rId5"/>
    <p:sldId id="701" r:id="rId6"/>
    <p:sldId id="759" r:id="rId7"/>
    <p:sldId id="766" r:id="rId8"/>
    <p:sldId id="623" r:id="rId9"/>
    <p:sldId id="438" r:id="rId10"/>
    <p:sldId id="707" r:id="rId11"/>
    <p:sldId id="719" r:id="rId12"/>
    <p:sldId id="504" r:id="rId13"/>
    <p:sldId id="767" r:id="rId14"/>
    <p:sldId id="770" r:id="rId15"/>
    <p:sldId id="772" r:id="rId16"/>
    <p:sldId id="773" r:id="rId17"/>
    <p:sldId id="774" r:id="rId18"/>
    <p:sldId id="775" r:id="rId19"/>
    <p:sldId id="776" r:id="rId20"/>
    <p:sldId id="777" r:id="rId21"/>
    <p:sldId id="734" r:id="rId22"/>
    <p:sldId id="778" r:id="rId23"/>
    <p:sldId id="779" r:id="rId24"/>
    <p:sldId id="737" r:id="rId25"/>
    <p:sldId id="738" r:id="rId26"/>
    <p:sldId id="780" r:id="rId27"/>
    <p:sldId id="781" r:id="rId28"/>
    <p:sldId id="782" r:id="rId29"/>
    <p:sldId id="783" r:id="rId30"/>
    <p:sldId id="784" r:id="rId31"/>
    <p:sldId id="785" r:id="rId32"/>
    <p:sldId id="786" r:id="rId33"/>
    <p:sldId id="787" r:id="rId34"/>
    <p:sldId id="788" r:id="rId35"/>
    <p:sldId id="789" r:id="rId36"/>
    <p:sldId id="656" r:id="rId37"/>
    <p:sldId id="657" r:id="rId38"/>
    <p:sldId id="725" r:id="rId39"/>
    <p:sldId id="751" r:id="rId4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E0B4"/>
    <a:srgbClr val="C2A7C0"/>
    <a:srgbClr val="D1DCF0"/>
    <a:srgbClr val="B4A4E5"/>
    <a:srgbClr val="C9D6EE"/>
    <a:srgbClr val="FFFFFF"/>
    <a:srgbClr val="ED7D31"/>
    <a:srgbClr val="D6DCE5"/>
    <a:srgbClr val="B0C4E6"/>
    <a:srgbClr val="B2A9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4660"/>
  </p:normalViewPr>
  <p:slideViewPr>
    <p:cSldViewPr snapToGrid="0">
      <p:cViewPr varScale="1">
        <p:scale>
          <a:sx n="64" d="100"/>
          <a:sy n="64" d="100"/>
        </p:scale>
        <p:origin x="86" y="2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033624-B112-C20B-BFA1-77A135E588B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A707557D-E2F6-BDDC-8B71-50AAF55862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EAA7B8B-AC46-67F1-0B8F-77A1448D026A}"/>
              </a:ext>
            </a:extLst>
          </p:cNvPr>
          <p:cNvSpPr>
            <a:spLocks noGrp="1"/>
          </p:cNvSpPr>
          <p:nvPr>
            <p:ph type="dt" sz="half" idx="10"/>
          </p:nvPr>
        </p:nvSpPr>
        <p:spPr/>
        <p:txBody>
          <a:bodyPr/>
          <a:lstStyle/>
          <a:p>
            <a:fld id="{D7DDE73D-0A4A-4A0C-9C1D-1D16E71F59A6}" type="datetimeFigureOut">
              <a:rPr lang="ru-RU" smtClean="0"/>
              <a:t>10.10.2025</a:t>
            </a:fld>
            <a:endParaRPr lang="ru-RU"/>
          </a:p>
        </p:txBody>
      </p:sp>
      <p:sp>
        <p:nvSpPr>
          <p:cNvPr id="5" name="Нижний колонтитул 4">
            <a:extLst>
              <a:ext uri="{FF2B5EF4-FFF2-40B4-BE49-F238E27FC236}">
                <a16:creationId xmlns:a16="http://schemas.microsoft.com/office/drawing/2014/main" id="{0F4335F6-4560-C031-110E-9DEAA30CF01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60D66EC-E877-CBB8-338B-7BD28E813D44}"/>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158961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010F5E-C9AC-37F0-D77D-8E6D46B67A9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9A54FDFB-A3D4-B7DD-2459-7C3A515D216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DA7FFE5-D4D1-C8C2-0071-EEA616E1251E}"/>
              </a:ext>
            </a:extLst>
          </p:cNvPr>
          <p:cNvSpPr>
            <a:spLocks noGrp="1"/>
          </p:cNvSpPr>
          <p:nvPr>
            <p:ph type="dt" sz="half" idx="10"/>
          </p:nvPr>
        </p:nvSpPr>
        <p:spPr/>
        <p:txBody>
          <a:bodyPr/>
          <a:lstStyle/>
          <a:p>
            <a:fld id="{D7DDE73D-0A4A-4A0C-9C1D-1D16E71F59A6}" type="datetimeFigureOut">
              <a:rPr lang="ru-RU" smtClean="0"/>
              <a:t>10.10.2025</a:t>
            </a:fld>
            <a:endParaRPr lang="ru-RU"/>
          </a:p>
        </p:txBody>
      </p:sp>
      <p:sp>
        <p:nvSpPr>
          <p:cNvPr id="5" name="Нижний колонтитул 4">
            <a:extLst>
              <a:ext uri="{FF2B5EF4-FFF2-40B4-BE49-F238E27FC236}">
                <a16:creationId xmlns:a16="http://schemas.microsoft.com/office/drawing/2014/main" id="{814DCF8C-DCEC-0F02-910C-B5B644DADD4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876F3DB-632B-F2FB-94D0-C8D8955B82CE}"/>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470372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D2F0FC-68B3-F3C1-1BC7-2B3E747B689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007FE9AE-8B8C-7F35-08D7-E4B731FDAE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0CFD93F-D7FB-A35C-EB75-22BE409EA0A8}"/>
              </a:ext>
            </a:extLst>
          </p:cNvPr>
          <p:cNvSpPr>
            <a:spLocks noGrp="1"/>
          </p:cNvSpPr>
          <p:nvPr>
            <p:ph type="dt" sz="half" idx="10"/>
          </p:nvPr>
        </p:nvSpPr>
        <p:spPr/>
        <p:txBody>
          <a:bodyPr/>
          <a:lstStyle/>
          <a:p>
            <a:fld id="{D7DDE73D-0A4A-4A0C-9C1D-1D16E71F59A6}" type="datetimeFigureOut">
              <a:rPr lang="ru-RU" smtClean="0"/>
              <a:t>10.10.2025</a:t>
            </a:fld>
            <a:endParaRPr lang="ru-RU"/>
          </a:p>
        </p:txBody>
      </p:sp>
      <p:sp>
        <p:nvSpPr>
          <p:cNvPr id="5" name="Нижний колонтитул 4">
            <a:extLst>
              <a:ext uri="{FF2B5EF4-FFF2-40B4-BE49-F238E27FC236}">
                <a16:creationId xmlns:a16="http://schemas.microsoft.com/office/drawing/2014/main" id="{5A6B74A4-FBF4-86A9-741D-79E45DB0285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424640A-C1C2-9151-5681-31767F5BB8D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185521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B5446A-CFD2-D519-CE05-9936B899348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48DE843-FB20-E3A3-104A-5AAD39C8509E}"/>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67750F91-D15F-E424-CDF8-4E656FC7D4E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E6C415F-7F8A-062E-ADBA-296D8AB75BCC}"/>
              </a:ext>
            </a:extLst>
          </p:cNvPr>
          <p:cNvSpPr>
            <a:spLocks noGrp="1"/>
          </p:cNvSpPr>
          <p:nvPr>
            <p:ph type="dt" sz="half" idx="10"/>
          </p:nvPr>
        </p:nvSpPr>
        <p:spPr/>
        <p:txBody>
          <a:bodyPr/>
          <a:lstStyle/>
          <a:p>
            <a:fld id="{D7DDE73D-0A4A-4A0C-9C1D-1D16E71F59A6}" type="datetimeFigureOut">
              <a:rPr lang="ru-RU" smtClean="0"/>
              <a:t>10.10.2025</a:t>
            </a:fld>
            <a:endParaRPr lang="ru-RU"/>
          </a:p>
        </p:txBody>
      </p:sp>
      <p:sp>
        <p:nvSpPr>
          <p:cNvPr id="6" name="Нижний колонтитул 5">
            <a:extLst>
              <a:ext uri="{FF2B5EF4-FFF2-40B4-BE49-F238E27FC236}">
                <a16:creationId xmlns:a16="http://schemas.microsoft.com/office/drawing/2014/main" id="{F0369F89-9C55-FADB-C2AC-51957627C55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6740A91-DE2F-D097-2AF0-F85CB55DEAB0}"/>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877712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F76E85-E7FD-7F41-F844-A34BDA4255A7}"/>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84B8401B-ED25-94CC-9777-96795086CE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46A03DD0-8CC8-599F-AD21-D66561291BE8}"/>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2959EC19-1D21-22B6-9AB4-5C06248DF8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6CB9174-19DA-652C-7016-8AA966747372}"/>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B3CB7FB-5144-EEF6-4599-91FAB7F96A6E}"/>
              </a:ext>
            </a:extLst>
          </p:cNvPr>
          <p:cNvSpPr>
            <a:spLocks noGrp="1"/>
          </p:cNvSpPr>
          <p:nvPr>
            <p:ph type="dt" sz="half" idx="10"/>
          </p:nvPr>
        </p:nvSpPr>
        <p:spPr/>
        <p:txBody>
          <a:bodyPr/>
          <a:lstStyle/>
          <a:p>
            <a:fld id="{D7DDE73D-0A4A-4A0C-9C1D-1D16E71F59A6}" type="datetimeFigureOut">
              <a:rPr lang="ru-RU" smtClean="0"/>
              <a:t>10.10.2025</a:t>
            </a:fld>
            <a:endParaRPr lang="ru-RU"/>
          </a:p>
        </p:txBody>
      </p:sp>
      <p:sp>
        <p:nvSpPr>
          <p:cNvPr id="8" name="Нижний колонтитул 7">
            <a:extLst>
              <a:ext uri="{FF2B5EF4-FFF2-40B4-BE49-F238E27FC236}">
                <a16:creationId xmlns:a16="http://schemas.microsoft.com/office/drawing/2014/main" id="{F470D03B-E8C5-BA55-290F-378992354C29}"/>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6AB5C8DB-5E78-4D62-E4E3-4F8AC71E1526}"/>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008956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4F93D0-2976-D11E-32BA-5ACDEE228CD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482496EA-BDE0-CFA8-72B8-1D3906AFA972}"/>
              </a:ext>
            </a:extLst>
          </p:cNvPr>
          <p:cNvSpPr>
            <a:spLocks noGrp="1"/>
          </p:cNvSpPr>
          <p:nvPr>
            <p:ph type="dt" sz="half" idx="10"/>
          </p:nvPr>
        </p:nvSpPr>
        <p:spPr/>
        <p:txBody>
          <a:bodyPr/>
          <a:lstStyle/>
          <a:p>
            <a:fld id="{D7DDE73D-0A4A-4A0C-9C1D-1D16E71F59A6}" type="datetimeFigureOut">
              <a:rPr lang="ru-RU" smtClean="0"/>
              <a:t>10.10.2025</a:t>
            </a:fld>
            <a:endParaRPr lang="ru-RU"/>
          </a:p>
        </p:txBody>
      </p:sp>
      <p:sp>
        <p:nvSpPr>
          <p:cNvPr id="4" name="Нижний колонтитул 3">
            <a:extLst>
              <a:ext uri="{FF2B5EF4-FFF2-40B4-BE49-F238E27FC236}">
                <a16:creationId xmlns:a16="http://schemas.microsoft.com/office/drawing/2014/main" id="{DC83D097-BC61-08B6-3012-4DB4BA2C3BD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F88C49E0-6F02-A84F-FE67-AB9AC757EF72}"/>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676215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3C046FBD-E6C9-25BF-5E90-063322A5406A}"/>
              </a:ext>
            </a:extLst>
          </p:cNvPr>
          <p:cNvSpPr>
            <a:spLocks noGrp="1"/>
          </p:cNvSpPr>
          <p:nvPr>
            <p:ph type="dt" sz="half" idx="10"/>
          </p:nvPr>
        </p:nvSpPr>
        <p:spPr/>
        <p:txBody>
          <a:bodyPr/>
          <a:lstStyle/>
          <a:p>
            <a:fld id="{D7DDE73D-0A4A-4A0C-9C1D-1D16E71F59A6}" type="datetimeFigureOut">
              <a:rPr lang="ru-RU" smtClean="0"/>
              <a:t>10.10.2025</a:t>
            </a:fld>
            <a:endParaRPr lang="ru-RU"/>
          </a:p>
        </p:txBody>
      </p:sp>
      <p:sp>
        <p:nvSpPr>
          <p:cNvPr id="3" name="Нижний колонтитул 2">
            <a:extLst>
              <a:ext uri="{FF2B5EF4-FFF2-40B4-BE49-F238E27FC236}">
                <a16:creationId xmlns:a16="http://schemas.microsoft.com/office/drawing/2014/main" id="{0F235068-4DD1-64E5-F0C1-7B9DACD342D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8C5FCF33-1FEE-3B97-FD76-4489E0838B8D}"/>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778085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F2EF21-5A89-A52A-3653-86FF33DF0A3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410A981-2184-D0BD-FB49-7853F1B5B8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8552113-8F52-3D2E-DB6B-689D5ABCC3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E06E852-2478-6C00-A74B-279D6E7FF06D}"/>
              </a:ext>
            </a:extLst>
          </p:cNvPr>
          <p:cNvSpPr>
            <a:spLocks noGrp="1"/>
          </p:cNvSpPr>
          <p:nvPr>
            <p:ph type="dt" sz="half" idx="10"/>
          </p:nvPr>
        </p:nvSpPr>
        <p:spPr/>
        <p:txBody>
          <a:bodyPr/>
          <a:lstStyle/>
          <a:p>
            <a:fld id="{D7DDE73D-0A4A-4A0C-9C1D-1D16E71F59A6}" type="datetimeFigureOut">
              <a:rPr lang="ru-RU" smtClean="0"/>
              <a:t>10.10.2025</a:t>
            </a:fld>
            <a:endParaRPr lang="ru-RU"/>
          </a:p>
        </p:txBody>
      </p:sp>
      <p:sp>
        <p:nvSpPr>
          <p:cNvPr id="6" name="Нижний колонтитул 5">
            <a:extLst>
              <a:ext uri="{FF2B5EF4-FFF2-40B4-BE49-F238E27FC236}">
                <a16:creationId xmlns:a16="http://schemas.microsoft.com/office/drawing/2014/main" id="{6457FCF7-EEF3-5481-8DE0-A1BAA6C4C89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AD20DEF-CAEE-652F-F5A2-964AAA3972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3291002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CCBA7D-E54A-59EB-7D68-610F8421A1B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792F91F4-29EB-6C39-E056-B1344137B0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261CD3DD-4B3D-CED9-73BF-28AB9CC763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2FAE09E-D2F7-7F48-6FF6-427B40C9ACCC}"/>
              </a:ext>
            </a:extLst>
          </p:cNvPr>
          <p:cNvSpPr>
            <a:spLocks noGrp="1"/>
          </p:cNvSpPr>
          <p:nvPr>
            <p:ph type="dt" sz="half" idx="10"/>
          </p:nvPr>
        </p:nvSpPr>
        <p:spPr/>
        <p:txBody>
          <a:bodyPr/>
          <a:lstStyle/>
          <a:p>
            <a:fld id="{D7DDE73D-0A4A-4A0C-9C1D-1D16E71F59A6}" type="datetimeFigureOut">
              <a:rPr lang="ru-RU" smtClean="0"/>
              <a:t>10.10.2025</a:t>
            </a:fld>
            <a:endParaRPr lang="ru-RU"/>
          </a:p>
        </p:txBody>
      </p:sp>
      <p:sp>
        <p:nvSpPr>
          <p:cNvPr id="6" name="Нижний колонтитул 5">
            <a:extLst>
              <a:ext uri="{FF2B5EF4-FFF2-40B4-BE49-F238E27FC236}">
                <a16:creationId xmlns:a16="http://schemas.microsoft.com/office/drawing/2014/main" id="{2734193F-421D-EFA8-72C2-2694A3AC5E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646E024-94BD-3E55-F9C1-F81AB9452479}"/>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2671384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BE8231-3735-E591-48EC-378CE809461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AE531C80-8C81-EE3A-F180-DC91E60A42F9}"/>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47F1285-23ED-8E25-B623-99BA4D46F5EF}"/>
              </a:ext>
            </a:extLst>
          </p:cNvPr>
          <p:cNvSpPr>
            <a:spLocks noGrp="1"/>
          </p:cNvSpPr>
          <p:nvPr>
            <p:ph type="dt" sz="half" idx="10"/>
          </p:nvPr>
        </p:nvSpPr>
        <p:spPr/>
        <p:txBody>
          <a:bodyPr/>
          <a:lstStyle/>
          <a:p>
            <a:fld id="{D7DDE73D-0A4A-4A0C-9C1D-1D16E71F59A6}" type="datetimeFigureOut">
              <a:rPr lang="ru-RU" smtClean="0"/>
              <a:t>10.10.2025</a:t>
            </a:fld>
            <a:endParaRPr lang="ru-RU"/>
          </a:p>
        </p:txBody>
      </p:sp>
      <p:sp>
        <p:nvSpPr>
          <p:cNvPr id="5" name="Нижний колонтитул 4">
            <a:extLst>
              <a:ext uri="{FF2B5EF4-FFF2-40B4-BE49-F238E27FC236}">
                <a16:creationId xmlns:a16="http://schemas.microsoft.com/office/drawing/2014/main" id="{454C8474-61BB-EC7C-EB8F-1AF588B632E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DEB9032-0217-7A2B-EB0D-C7D8891F2BE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1550462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A75C554F-A4F2-CB75-8D23-65C0FB128BBB}"/>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E176C3FD-4FE1-0888-C00A-28FE1A9CD939}"/>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81B29AC-8FAD-E8CA-14AB-A7FE6D82FC59}"/>
              </a:ext>
            </a:extLst>
          </p:cNvPr>
          <p:cNvSpPr>
            <a:spLocks noGrp="1"/>
          </p:cNvSpPr>
          <p:nvPr>
            <p:ph type="dt" sz="half" idx="10"/>
          </p:nvPr>
        </p:nvSpPr>
        <p:spPr/>
        <p:txBody>
          <a:bodyPr/>
          <a:lstStyle/>
          <a:p>
            <a:fld id="{D7DDE73D-0A4A-4A0C-9C1D-1D16E71F59A6}" type="datetimeFigureOut">
              <a:rPr lang="ru-RU" smtClean="0"/>
              <a:t>10.10.2025</a:t>
            </a:fld>
            <a:endParaRPr lang="ru-RU"/>
          </a:p>
        </p:txBody>
      </p:sp>
      <p:sp>
        <p:nvSpPr>
          <p:cNvPr id="5" name="Нижний колонтитул 4">
            <a:extLst>
              <a:ext uri="{FF2B5EF4-FFF2-40B4-BE49-F238E27FC236}">
                <a16:creationId xmlns:a16="http://schemas.microsoft.com/office/drawing/2014/main" id="{817E1ED1-07C4-1AC3-02D9-FABA5C4A314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A9994D5-7214-F503-EA05-25D3165841FF}"/>
              </a:ext>
            </a:extLst>
          </p:cNvPr>
          <p:cNvSpPr>
            <a:spLocks noGrp="1"/>
          </p:cNvSpPr>
          <p:nvPr>
            <p:ph type="sldNum" sz="quarter" idx="12"/>
          </p:nvPr>
        </p:nvSpPr>
        <p:spPr/>
        <p:txBody>
          <a:bodyPr/>
          <a:lstStyle/>
          <a:p>
            <a:fld id="{DBEA2F81-83F6-4D5B-9C95-E7D14FB00FF9}" type="slidenum">
              <a:rPr lang="ru-RU" smtClean="0"/>
              <a:t>‹#›</a:t>
            </a:fld>
            <a:endParaRPr lang="ru-RU"/>
          </a:p>
        </p:txBody>
      </p:sp>
    </p:spTree>
    <p:extLst>
      <p:ext uri="{BB962C8B-B14F-4D97-AF65-F5344CB8AC3E}">
        <p14:creationId xmlns:p14="http://schemas.microsoft.com/office/powerpoint/2010/main" val="41221335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717D1C-8FE9-EB68-9A60-1E786182B8A7}"/>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74D39F40-1723-AA4A-28DA-AC40D75C85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D505D110-F72F-F22F-1C48-893FC1F193F1}"/>
              </a:ext>
            </a:extLst>
          </p:cNvPr>
          <p:cNvSpPr>
            <a:spLocks noGrp="1"/>
          </p:cNvSpPr>
          <p:nvPr>
            <p:ph type="dt" sz="half" idx="10"/>
          </p:nvPr>
        </p:nvSpPr>
        <p:spPr/>
        <p:txBody>
          <a:bodyPr/>
          <a:lstStyle/>
          <a:p>
            <a:fld id="{44026A2A-0740-4355-B677-E85828285C4B}" type="datetimeFigureOut">
              <a:rPr lang="ru-RU" smtClean="0"/>
              <a:t>10.10.2025</a:t>
            </a:fld>
            <a:endParaRPr lang="ru-RU"/>
          </a:p>
        </p:txBody>
      </p:sp>
      <p:sp>
        <p:nvSpPr>
          <p:cNvPr id="5" name="Нижний колонтитул 4">
            <a:extLst>
              <a:ext uri="{FF2B5EF4-FFF2-40B4-BE49-F238E27FC236}">
                <a16:creationId xmlns:a16="http://schemas.microsoft.com/office/drawing/2014/main" id="{918C78BD-5D55-8D40-D506-531C3267B8B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2A6AFE8-05F0-705B-C4B3-F19D1FB9CF83}"/>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1487304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6DA4B72-AE88-2EFC-C919-FDDAFEB5D94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BA044A4C-60DC-E1CD-115F-EE82C25CBEC5}"/>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16F66D1-33B4-3C91-DB76-59416F5ED8C7}"/>
              </a:ext>
            </a:extLst>
          </p:cNvPr>
          <p:cNvSpPr>
            <a:spLocks noGrp="1"/>
          </p:cNvSpPr>
          <p:nvPr>
            <p:ph type="dt" sz="half" idx="10"/>
          </p:nvPr>
        </p:nvSpPr>
        <p:spPr/>
        <p:txBody>
          <a:bodyPr/>
          <a:lstStyle/>
          <a:p>
            <a:fld id="{44026A2A-0740-4355-B677-E85828285C4B}" type="datetimeFigureOut">
              <a:rPr lang="ru-RU" smtClean="0"/>
              <a:t>10.10.2025</a:t>
            </a:fld>
            <a:endParaRPr lang="ru-RU"/>
          </a:p>
        </p:txBody>
      </p:sp>
      <p:sp>
        <p:nvSpPr>
          <p:cNvPr id="5" name="Нижний колонтитул 4">
            <a:extLst>
              <a:ext uri="{FF2B5EF4-FFF2-40B4-BE49-F238E27FC236}">
                <a16:creationId xmlns:a16="http://schemas.microsoft.com/office/drawing/2014/main" id="{D811007A-1030-DB91-C981-DF0D20E2EEE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6F54ED3-9F30-70EE-F975-564B33E47017}"/>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42310214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D3F695-849C-00ED-C8AD-76F99AA25D92}"/>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4469923C-76A8-F7CD-D5DC-B93B5CA430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C967ABB9-95E2-C444-4568-940BFBFA302F}"/>
              </a:ext>
            </a:extLst>
          </p:cNvPr>
          <p:cNvSpPr>
            <a:spLocks noGrp="1"/>
          </p:cNvSpPr>
          <p:nvPr>
            <p:ph type="dt" sz="half" idx="10"/>
          </p:nvPr>
        </p:nvSpPr>
        <p:spPr/>
        <p:txBody>
          <a:bodyPr/>
          <a:lstStyle/>
          <a:p>
            <a:fld id="{44026A2A-0740-4355-B677-E85828285C4B}" type="datetimeFigureOut">
              <a:rPr lang="ru-RU" smtClean="0"/>
              <a:t>10.10.2025</a:t>
            </a:fld>
            <a:endParaRPr lang="ru-RU"/>
          </a:p>
        </p:txBody>
      </p:sp>
      <p:sp>
        <p:nvSpPr>
          <p:cNvPr id="5" name="Нижний колонтитул 4">
            <a:extLst>
              <a:ext uri="{FF2B5EF4-FFF2-40B4-BE49-F238E27FC236}">
                <a16:creationId xmlns:a16="http://schemas.microsoft.com/office/drawing/2014/main" id="{2DA4F11D-0555-B775-AA84-447298E089A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C42157D-9712-EF51-9803-2624DF0ED7AA}"/>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3938458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81A3F37-80CA-5E51-3F6B-9C4FA6D8E05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C294935D-D11E-09FD-F6FD-9294A2C1ABA8}"/>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4BEB0D11-952B-8EB1-2922-75DE3C8A842C}"/>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E0E083BB-56D5-6998-045B-8889B362CA8B}"/>
              </a:ext>
            </a:extLst>
          </p:cNvPr>
          <p:cNvSpPr>
            <a:spLocks noGrp="1"/>
          </p:cNvSpPr>
          <p:nvPr>
            <p:ph type="dt" sz="half" idx="10"/>
          </p:nvPr>
        </p:nvSpPr>
        <p:spPr/>
        <p:txBody>
          <a:bodyPr/>
          <a:lstStyle/>
          <a:p>
            <a:fld id="{44026A2A-0740-4355-B677-E85828285C4B}" type="datetimeFigureOut">
              <a:rPr lang="ru-RU" smtClean="0"/>
              <a:t>10.10.2025</a:t>
            </a:fld>
            <a:endParaRPr lang="ru-RU"/>
          </a:p>
        </p:txBody>
      </p:sp>
      <p:sp>
        <p:nvSpPr>
          <p:cNvPr id="6" name="Нижний колонтитул 5">
            <a:extLst>
              <a:ext uri="{FF2B5EF4-FFF2-40B4-BE49-F238E27FC236}">
                <a16:creationId xmlns:a16="http://schemas.microsoft.com/office/drawing/2014/main" id="{D3475C91-E94A-F4F4-C9A6-1529BD14274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5990C8D-6E51-C2A2-6800-734A098C3155}"/>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7063732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706F13-2E45-96E9-84B5-E8E9B76BC7B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4E9EBE20-C3ED-243E-9614-5EFCC91646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2E9BE77F-51AE-2413-C272-020364A53F4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45D7F935-5F09-64A6-3799-52AAE93185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99B48EE9-CB81-F7F2-EACD-4E9E85454738}"/>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C049EDB8-046F-D873-A775-6F8B19907A46}"/>
              </a:ext>
            </a:extLst>
          </p:cNvPr>
          <p:cNvSpPr>
            <a:spLocks noGrp="1"/>
          </p:cNvSpPr>
          <p:nvPr>
            <p:ph type="dt" sz="half" idx="10"/>
          </p:nvPr>
        </p:nvSpPr>
        <p:spPr/>
        <p:txBody>
          <a:bodyPr/>
          <a:lstStyle/>
          <a:p>
            <a:fld id="{44026A2A-0740-4355-B677-E85828285C4B}" type="datetimeFigureOut">
              <a:rPr lang="ru-RU" smtClean="0"/>
              <a:t>10.10.2025</a:t>
            </a:fld>
            <a:endParaRPr lang="ru-RU"/>
          </a:p>
        </p:txBody>
      </p:sp>
      <p:sp>
        <p:nvSpPr>
          <p:cNvPr id="8" name="Нижний колонтитул 7">
            <a:extLst>
              <a:ext uri="{FF2B5EF4-FFF2-40B4-BE49-F238E27FC236}">
                <a16:creationId xmlns:a16="http://schemas.microsoft.com/office/drawing/2014/main" id="{6EF9F05B-F61B-24AE-F345-C3B4995AE51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DBCCEB07-EDB7-C01E-5478-8C031AA1BB4D}"/>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4380125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43CE862-E45A-8196-DE65-0AECEDF0DCF1}"/>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A6C77B8A-E0F4-F963-25B0-0E8D89B8B580}"/>
              </a:ext>
            </a:extLst>
          </p:cNvPr>
          <p:cNvSpPr>
            <a:spLocks noGrp="1"/>
          </p:cNvSpPr>
          <p:nvPr>
            <p:ph type="dt" sz="half" idx="10"/>
          </p:nvPr>
        </p:nvSpPr>
        <p:spPr/>
        <p:txBody>
          <a:bodyPr/>
          <a:lstStyle/>
          <a:p>
            <a:fld id="{44026A2A-0740-4355-B677-E85828285C4B}" type="datetimeFigureOut">
              <a:rPr lang="ru-RU" smtClean="0"/>
              <a:t>10.10.2025</a:t>
            </a:fld>
            <a:endParaRPr lang="ru-RU"/>
          </a:p>
        </p:txBody>
      </p:sp>
      <p:sp>
        <p:nvSpPr>
          <p:cNvPr id="4" name="Нижний колонтитул 3">
            <a:extLst>
              <a:ext uri="{FF2B5EF4-FFF2-40B4-BE49-F238E27FC236}">
                <a16:creationId xmlns:a16="http://schemas.microsoft.com/office/drawing/2014/main" id="{9AFE67C4-D96C-607D-0F99-03A0EA16781B}"/>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37D9E961-8D34-2A27-A1A0-B3EA596FDA28}"/>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7934072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E3ECDFA8-E968-A465-62B6-D50992F768C0}"/>
              </a:ext>
            </a:extLst>
          </p:cNvPr>
          <p:cNvSpPr>
            <a:spLocks noGrp="1"/>
          </p:cNvSpPr>
          <p:nvPr>
            <p:ph type="dt" sz="half" idx="10"/>
          </p:nvPr>
        </p:nvSpPr>
        <p:spPr/>
        <p:txBody>
          <a:bodyPr/>
          <a:lstStyle/>
          <a:p>
            <a:fld id="{44026A2A-0740-4355-B677-E85828285C4B}" type="datetimeFigureOut">
              <a:rPr lang="ru-RU" smtClean="0"/>
              <a:t>10.10.2025</a:t>
            </a:fld>
            <a:endParaRPr lang="ru-RU"/>
          </a:p>
        </p:txBody>
      </p:sp>
      <p:sp>
        <p:nvSpPr>
          <p:cNvPr id="3" name="Нижний колонтитул 2">
            <a:extLst>
              <a:ext uri="{FF2B5EF4-FFF2-40B4-BE49-F238E27FC236}">
                <a16:creationId xmlns:a16="http://schemas.microsoft.com/office/drawing/2014/main" id="{5D098EF4-0618-AA07-BC8F-F30B26CC45C6}"/>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88BC1755-F43F-E9AE-5B5E-643C5299D217}"/>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25599477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5056473-88E0-7786-D79D-548DB8FA37B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501D644-C017-D077-6207-DF37DA1912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92519A75-51F3-8164-1336-60D9A68480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C9B44C0-A904-F661-8E65-15B0224AD5E1}"/>
              </a:ext>
            </a:extLst>
          </p:cNvPr>
          <p:cNvSpPr>
            <a:spLocks noGrp="1"/>
          </p:cNvSpPr>
          <p:nvPr>
            <p:ph type="dt" sz="half" idx="10"/>
          </p:nvPr>
        </p:nvSpPr>
        <p:spPr/>
        <p:txBody>
          <a:bodyPr/>
          <a:lstStyle/>
          <a:p>
            <a:fld id="{44026A2A-0740-4355-B677-E85828285C4B}" type="datetimeFigureOut">
              <a:rPr lang="ru-RU" smtClean="0"/>
              <a:t>10.10.2025</a:t>
            </a:fld>
            <a:endParaRPr lang="ru-RU"/>
          </a:p>
        </p:txBody>
      </p:sp>
      <p:sp>
        <p:nvSpPr>
          <p:cNvPr id="6" name="Нижний колонтитул 5">
            <a:extLst>
              <a:ext uri="{FF2B5EF4-FFF2-40B4-BE49-F238E27FC236}">
                <a16:creationId xmlns:a16="http://schemas.microsoft.com/office/drawing/2014/main" id="{3CAE6C44-D144-C624-15F0-AD61FB71ADC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B82D496-636B-FA3B-BD5F-C63D795DD852}"/>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31510873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B7B97D-1F62-C805-B94D-EBC5D610070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AA1EE507-C795-6C19-BD28-C087608A6E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C0C0F97E-F9F2-1EC9-5395-803C6C9B14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367ABC8-BFD6-22DF-7CEE-281A4884CAC3}"/>
              </a:ext>
            </a:extLst>
          </p:cNvPr>
          <p:cNvSpPr>
            <a:spLocks noGrp="1"/>
          </p:cNvSpPr>
          <p:nvPr>
            <p:ph type="dt" sz="half" idx="10"/>
          </p:nvPr>
        </p:nvSpPr>
        <p:spPr/>
        <p:txBody>
          <a:bodyPr/>
          <a:lstStyle/>
          <a:p>
            <a:fld id="{44026A2A-0740-4355-B677-E85828285C4B}" type="datetimeFigureOut">
              <a:rPr lang="ru-RU" smtClean="0"/>
              <a:t>10.10.2025</a:t>
            </a:fld>
            <a:endParaRPr lang="ru-RU"/>
          </a:p>
        </p:txBody>
      </p:sp>
      <p:sp>
        <p:nvSpPr>
          <p:cNvPr id="6" name="Нижний колонтитул 5">
            <a:extLst>
              <a:ext uri="{FF2B5EF4-FFF2-40B4-BE49-F238E27FC236}">
                <a16:creationId xmlns:a16="http://schemas.microsoft.com/office/drawing/2014/main" id="{2BAD49A3-CB39-BE9B-9373-6260B12809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65CB84D-0739-55F9-9ECB-A3400E9EB4B2}"/>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4344568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4656F9-5405-7B55-0C56-FC416304D1A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76DCD7ED-E01D-71D3-10CF-1A74D6BD58C0}"/>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083BA50-59A8-3F5E-ABD2-145A91EFB3E0}"/>
              </a:ext>
            </a:extLst>
          </p:cNvPr>
          <p:cNvSpPr>
            <a:spLocks noGrp="1"/>
          </p:cNvSpPr>
          <p:nvPr>
            <p:ph type="dt" sz="half" idx="10"/>
          </p:nvPr>
        </p:nvSpPr>
        <p:spPr/>
        <p:txBody>
          <a:bodyPr/>
          <a:lstStyle/>
          <a:p>
            <a:fld id="{44026A2A-0740-4355-B677-E85828285C4B}" type="datetimeFigureOut">
              <a:rPr lang="ru-RU" smtClean="0"/>
              <a:t>10.10.2025</a:t>
            </a:fld>
            <a:endParaRPr lang="ru-RU"/>
          </a:p>
        </p:txBody>
      </p:sp>
      <p:sp>
        <p:nvSpPr>
          <p:cNvPr id="5" name="Нижний колонтитул 4">
            <a:extLst>
              <a:ext uri="{FF2B5EF4-FFF2-40B4-BE49-F238E27FC236}">
                <a16:creationId xmlns:a16="http://schemas.microsoft.com/office/drawing/2014/main" id="{25DB2D34-9196-DD7D-B3DE-972155AE60A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F3E3677-9F01-A530-4EE5-90DA6197F3F5}"/>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39993736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293DEDCE-3BD6-C212-B7CF-ED4FB52DDBA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30D4378B-85F7-D2EE-8958-034AF6F1BA0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AFC7C70-61CF-0BF3-7BDF-BC5B2BA7FD27}"/>
              </a:ext>
            </a:extLst>
          </p:cNvPr>
          <p:cNvSpPr>
            <a:spLocks noGrp="1"/>
          </p:cNvSpPr>
          <p:nvPr>
            <p:ph type="dt" sz="half" idx="10"/>
          </p:nvPr>
        </p:nvSpPr>
        <p:spPr/>
        <p:txBody>
          <a:bodyPr/>
          <a:lstStyle/>
          <a:p>
            <a:fld id="{44026A2A-0740-4355-B677-E85828285C4B}" type="datetimeFigureOut">
              <a:rPr lang="ru-RU" smtClean="0"/>
              <a:t>10.10.2025</a:t>
            </a:fld>
            <a:endParaRPr lang="ru-RU"/>
          </a:p>
        </p:txBody>
      </p:sp>
      <p:sp>
        <p:nvSpPr>
          <p:cNvPr id="5" name="Нижний колонтитул 4">
            <a:extLst>
              <a:ext uri="{FF2B5EF4-FFF2-40B4-BE49-F238E27FC236}">
                <a16:creationId xmlns:a16="http://schemas.microsoft.com/office/drawing/2014/main" id="{51091F58-0E9F-285C-D138-A029D2E89F9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B6995B7-B964-CAC6-AE1D-811643F68491}"/>
              </a:ext>
            </a:extLst>
          </p:cNvPr>
          <p:cNvSpPr>
            <a:spLocks noGrp="1"/>
          </p:cNvSpPr>
          <p:nvPr>
            <p:ph type="sldNum" sz="quarter" idx="12"/>
          </p:nvPr>
        </p:nvSpPr>
        <p:spPr/>
        <p:txBody>
          <a:bodyPr/>
          <a:lstStyle/>
          <a:p>
            <a:fld id="{BEA98C01-85A7-4FA1-8F95-FC231841AC60}" type="slidenum">
              <a:rPr lang="ru-RU" smtClean="0"/>
              <a:t>‹#›</a:t>
            </a:fld>
            <a:endParaRPr lang="ru-RU"/>
          </a:p>
        </p:txBody>
      </p:sp>
    </p:spTree>
    <p:extLst>
      <p:ext uri="{BB962C8B-B14F-4D97-AF65-F5344CB8AC3E}">
        <p14:creationId xmlns:p14="http://schemas.microsoft.com/office/powerpoint/2010/main" val="1770224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B7C845-FC15-C250-F983-5E579ABB2F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3FAAC672-7157-F498-9ACF-8680EDAE5B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086406E-2CAE-86A5-24C2-B3CB8C1CB4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DDE73D-0A4A-4A0C-9C1D-1D16E71F59A6}" type="datetimeFigureOut">
              <a:rPr lang="ru-RU" smtClean="0"/>
              <a:t>10.10.2025</a:t>
            </a:fld>
            <a:endParaRPr lang="ru-RU"/>
          </a:p>
        </p:txBody>
      </p:sp>
      <p:sp>
        <p:nvSpPr>
          <p:cNvPr id="5" name="Нижний колонтитул 4">
            <a:extLst>
              <a:ext uri="{FF2B5EF4-FFF2-40B4-BE49-F238E27FC236}">
                <a16:creationId xmlns:a16="http://schemas.microsoft.com/office/drawing/2014/main" id="{4A5809BE-0C10-5688-053F-1A3C895A7D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371BB239-90B4-E9DC-17AA-8EDE48A0C2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EA2F81-83F6-4D5B-9C95-E7D14FB00FF9}" type="slidenum">
              <a:rPr lang="ru-RU" smtClean="0"/>
              <a:t>‹#›</a:t>
            </a:fld>
            <a:endParaRPr lang="ru-RU"/>
          </a:p>
        </p:txBody>
      </p:sp>
    </p:spTree>
    <p:extLst>
      <p:ext uri="{BB962C8B-B14F-4D97-AF65-F5344CB8AC3E}">
        <p14:creationId xmlns:p14="http://schemas.microsoft.com/office/powerpoint/2010/main" val="4474640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100000"/>
                <a:alpha val="51000"/>
              </a:schemeClr>
            </a:gs>
            <a:gs pos="59000">
              <a:srgbClr val="FFFFE5"/>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D1A3AF-3046-D5E8-B9F2-84D8E757F3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EF62006A-B705-BE39-3B0E-FCC22D5AAF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72ED7EA-1560-571F-362E-F6B82657CB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026A2A-0740-4355-B677-E85828285C4B}" type="datetimeFigureOut">
              <a:rPr lang="ru-RU" smtClean="0"/>
              <a:t>10.10.2025</a:t>
            </a:fld>
            <a:endParaRPr lang="ru-RU"/>
          </a:p>
        </p:txBody>
      </p:sp>
      <p:sp>
        <p:nvSpPr>
          <p:cNvPr id="5" name="Нижний колонтитул 4">
            <a:extLst>
              <a:ext uri="{FF2B5EF4-FFF2-40B4-BE49-F238E27FC236}">
                <a16:creationId xmlns:a16="http://schemas.microsoft.com/office/drawing/2014/main" id="{9599CC07-34BD-8374-E539-B1E94BE2E0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2563CC79-DC86-7D4E-BD28-EB40AF23EB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A98C01-85A7-4FA1-8F95-FC231841AC60}" type="slidenum">
              <a:rPr lang="ru-RU" smtClean="0"/>
              <a:t>‹#›</a:t>
            </a:fld>
            <a:endParaRPr lang="ru-RU"/>
          </a:p>
        </p:txBody>
      </p:sp>
    </p:spTree>
    <p:extLst>
      <p:ext uri="{BB962C8B-B14F-4D97-AF65-F5344CB8AC3E}">
        <p14:creationId xmlns:p14="http://schemas.microsoft.com/office/powerpoint/2010/main" val="32273680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4.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4.xml"/><Relationship Id="rId5" Type="http://schemas.openxmlformats.org/officeDocument/2006/relationships/image" Target="../media/image16.jpe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hyperlink" Target="https://onlinetestpad.com/pcpun4k64wds2"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1C7D4D-9DAF-1363-FFA3-01BB4DCC2E6B}"/>
              </a:ext>
            </a:extLst>
          </p:cNvPr>
          <p:cNvSpPr>
            <a:spLocks noGrp="1"/>
          </p:cNvSpPr>
          <p:nvPr>
            <p:ph type="ctrTitle"/>
          </p:nvPr>
        </p:nvSpPr>
        <p:spPr>
          <a:xfrm>
            <a:off x="0" y="0"/>
            <a:ext cx="4986338" cy="740142"/>
          </a:xfrm>
          <a:solidFill>
            <a:srgbClr val="B4A3E5"/>
          </a:solidFill>
        </p:spPr>
        <p:txBody>
          <a:bodyPr>
            <a:normAutofit fontScale="90000"/>
          </a:bodyPr>
          <a:lstStyle/>
          <a:p>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Группа 10</a:t>
            </a:r>
            <a:r>
              <a:rPr lang="en-US"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3b</a:t>
            </a:r>
            <a:r>
              <a:rPr lang="ru-RU" sz="5400" b="1" spc="300" dirty="0">
                <a:solidFill>
                  <a:srgbClr val="7030A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 </a:t>
            </a:r>
            <a:endParaRPr lang="ru-RU" sz="5400" b="1" spc="300" dirty="0">
              <a:solidFill>
                <a:srgbClr val="7030A0"/>
              </a:solidFill>
              <a:effectLst>
                <a:outerShdw blurRad="38100" dist="38100" dir="2700000" algn="tl">
                  <a:srgbClr val="000000">
                    <a:alpha val="43137"/>
                  </a:srgbClr>
                </a:outerShdw>
              </a:effectLst>
            </a:endParaRPr>
          </a:p>
        </p:txBody>
      </p:sp>
      <p:sp>
        <p:nvSpPr>
          <p:cNvPr id="13" name="TextBox 12">
            <a:extLst>
              <a:ext uri="{FF2B5EF4-FFF2-40B4-BE49-F238E27FC236}">
                <a16:creationId xmlns:a16="http://schemas.microsoft.com/office/drawing/2014/main" id="{507CA5AC-2D16-4176-184B-3F995C5B7213}"/>
              </a:ext>
            </a:extLst>
          </p:cNvPr>
          <p:cNvSpPr txBox="1"/>
          <p:nvPr/>
        </p:nvSpPr>
        <p:spPr>
          <a:xfrm>
            <a:off x="5512905" y="113652"/>
            <a:ext cx="6533868" cy="584775"/>
          </a:xfrm>
          <a:prstGeom prst="rect">
            <a:avLst/>
          </a:prstGeom>
          <a:gradFill flip="none" rotWithShape="1">
            <a:gsLst>
              <a:gs pos="0">
                <a:srgbClr val="749BFC"/>
              </a:gs>
              <a:gs pos="49000">
                <a:schemeClr val="accent1">
                  <a:lumMod val="45000"/>
                  <a:lumOff val="55000"/>
                </a:schemeClr>
              </a:gs>
              <a:gs pos="70000">
                <a:srgbClr val="B4A3E5"/>
              </a:gs>
              <a:gs pos="95000">
                <a:srgbClr val="C4A8BB"/>
              </a:gs>
            </a:gsLst>
            <a:lin ang="16200000" scaled="1"/>
            <a:tileRect/>
          </a:gra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3 октября 202</a:t>
            </a:r>
            <a:r>
              <a:rPr kumimoji="0" lang="en-US"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5</a:t>
            </a:r>
            <a:r>
              <a:rPr kumimoji="0" lang="ru-RU"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 года, 13:</a:t>
            </a:r>
            <a:r>
              <a:rPr kumimoji="0" lang="en-US"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00</a:t>
            </a:r>
            <a:r>
              <a:rPr kumimoji="0" lang="ru-RU" sz="3200" b="1" i="0" u="none" strike="noStrike" kern="1200" cap="none" spc="0" normalizeH="0" baseline="0" noProof="0" dirty="0">
                <a:ln>
                  <a:noFill/>
                </a:ln>
                <a:solidFill>
                  <a:srgbClr val="002060"/>
                </a:solidFill>
                <a:effectLst>
                  <a:outerShdw blurRad="38100" dist="38100" dir="2700000" algn="tl">
                    <a:srgbClr val="0070C0">
                      <a:alpha val="43000"/>
                    </a:srgbClr>
                  </a:outerShdw>
                </a:effectLst>
                <a:uLnTx/>
                <a:uFillTx/>
                <a:latin typeface="Calibri" panose="020F0502020204030204"/>
                <a:ea typeface="+mn-ea"/>
                <a:cs typeface="+mn-cs"/>
              </a:rPr>
              <a:t>—16:15</a:t>
            </a:r>
          </a:p>
        </p:txBody>
      </p:sp>
      <p:graphicFrame>
        <p:nvGraphicFramePr>
          <p:cNvPr id="3" name="Таблица 2">
            <a:extLst>
              <a:ext uri="{FF2B5EF4-FFF2-40B4-BE49-F238E27FC236}">
                <a16:creationId xmlns:a16="http://schemas.microsoft.com/office/drawing/2014/main" id="{0E8F4823-0239-6F97-E32D-BB972B2A605B}"/>
              </a:ext>
            </a:extLst>
          </p:cNvPr>
          <p:cNvGraphicFramePr>
            <a:graphicFrameLocks noGrp="1"/>
          </p:cNvGraphicFramePr>
          <p:nvPr>
            <p:extLst>
              <p:ext uri="{D42A27DB-BD31-4B8C-83A1-F6EECF244321}">
                <p14:modId xmlns:p14="http://schemas.microsoft.com/office/powerpoint/2010/main" val="552454480"/>
              </p:ext>
            </p:extLst>
          </p:nvPr>
        </p:nvGraphicFramePr>
        <p:xfrm>
          <a:off x="178907" y="993645"/>
          <a:ext cx="11834186" cy="5637877"/>
        </p:xfrm>
        <a:graphic>
          <a:graphicData uri="http://schemas.openxmlformats.org/drawingml/2006/table">
            <a:tbl>
              <a:tblPr firstRow="1" firstCol="1" bandRow="1">
                <a:tableStyleId>{5C22544A-7EE6-4342-B048-85BDC9FD1C3A}</a:tableStyleId>
              </a:tblPr>
              <a:tblGrid>
                <a:gridCol w="282359">
                  <a:extLst>
                    <a:ext uri="{9D8B030D-6E8A-4147-A177-3AD203B41FA5}">
                      <a16:colId xmlns:a16="http://schemas.microsoft.com/office/drawing/2014/main" val="3808135318"/>
                    </a:ext>
                  </a:extLst>
                </a:gridCol>
                <a:gridCol w="1351848">
                  <a:extLst>
                    <a:ext uri="{9D8B030D-6E8A-4147-A177-3AD203B41FA5}">
                      <a16:colId xmlns:a16="http://schemas.microsoft.com/office/drawing/2014/main" val="2494670148"/>
                    </a:ext>
                  </a:extLst>
                </a:gridCol>
                <a:gridCol w="311521">
                  <a:extLst>
                    <a:ext uri="{9D8B030D-6E8A-4147-A177-3AD203B41FA5}">
                      <a16:colId xmlns:a16="http://schemas.microsoft.com/office/drawing/2014/main" val="1591501333"/>
                    </a:ext>
                  </a:extLst>
                </a:gridCol>
                <a:gridCol w="242063">
                  <a:extLst>
                    <a:ext uri="{9D8B030D-6E8A-4147-A177-3AD203B41FA5}">
                      <a16:colId xmlns:a16="http://schemas.microsoft.com/office/drawing/2014/main" val="1140834253"/>
                    </a:ext>
                  </a:extLst>
                </a:gridCol>
                <a:gridCol w="208344">
                  <a:extLst>
                    <a:ext uri="{9D8B030D-6E8A-4147-A177-3AD203B41FA5}">
                      <a16:colId xmlns:a16="http://schemas.microsoft.com/office/drawing/2014/main" val="1322172163"/>
                    </a:ext>
                  </a:extLst>
                </a:gridCol>
                <a:gridCol w="682907">
                  <a:extLst>
                    <a:ext uri="{9D8B030D-6E8A-4147-A177-3AD203B41FA5}">
                      <a16:colId xmlns:a16="http://schemas.microsoft.com/office/drawing/2014/main" val="17233624"/>
                    </a:ext>
                  </a:extLst>
                </a:gridCol>
                <a:gridCol w="625894">
                  <a:extLst>
                    <a:ext uri="{9D8B030D-6E8A-4147-A177-3AD203B41FA5}">
                      <a16:colId xmlns:a16="http://schemas.microsoft.com/office/drawing/2014/main" val="2699534202"/>
                    </a:ext>
                  </a:extLst>
                </a:gridCol>
                <a:gridCol w="540239">
                  <a:extLst>
                    <a:ext uri="{9D8B030D-6E8A-4147-A177-3AD203B41FA5}">
                      <a16:colId xmlns:a16="http://schemas.microsoft.com/office/drawing/2014/main" val="1087864011"/>
                    </a:ext>
                  </a:extLst>
                </a:gridCol>
                <a:gridCol w="1252976">
                  <a:extLst>
                    <a:ext uri="{9D8B030D-6E8A-4147-A177-3AD203B41FA5}">
                      <a16:colId xmlns:a16="http://schemas.microsoft.com/office/drawing/2014/main" val="4134670203"/>
                    </a:ext>
                  </a:extLst>
                </a:gridCol>
                <a:gridCol w="1207836">
                  <a:extLst>
                    <a:ext uri="{9D8B030D-6E8A-4147-A177-3AD203B41FA5}">
                      <a16:colId xmlns:a16="http://schemas.microsoft.com/office/drawing/2014/main" val="222592599"/>
                    </a:ext>
                  </a:extLst>
                </a:gridCol>
                <a:gridCol w="161365">
                  <a:extLst>
                    <a:ext uri="{9D8B030D-6E8A-4147-A177-3AD203B41FA5}">
                      <a16:colId xmlns:a16="http://schemas.microsoft.com/office/drawing/2014/main" val="3714765155"/>
                    </a:ext>
                  </a:extLst>
                </a:gridCol>
                <a:gridCol w="242047">
                  <a:extLst>
                    <a:ext uri="{9D8B030D-6E8A-4147-A177-3AD203B41FA5}">
                      <a16:colId xmlns:a16="http://schemas.microsoft.com/office/drawing/2014/main" val="4164231008"/>
                    </a:ext>
                  </a:extLst>
                </a:gridCol>
                <a:gridCol w="591670">
                  <a:extLst>
                    <a:ext uri="{9D8B030D-6E8A-4147-A177-3AD203B41FA5}">
                      <a16:colId xmlns:a16="http://schemas.microsoft.com/office/drawing/2014/main" val="2560383885"/>
                    </a:ext>
                  </a:extLst>
                </a:gridCol>
                <a:gridCol w="250122">
                  <a:extLst>
                    <a:ext uri="{9D8B030D-6E8A-4147-A177-3AD203B41FA5}">
                      <a16:colId xmlns:a16="http://schemas.microsoft.com/office/drawing/2014/main" val="2081203038"/>
                    </a:ext>
                  </a:extLst>
                </a:gridCol>
                <a:gridCol w="903618">
                  <a:extLst>
                    <a:ext uri="{9D8B030D-6E8A-4147-A177-3AD203B41FA5}">
                      <a16:colId xmlns:a16="http://schemas.microsoft.com/office/drawing/2014/main" val="1939870502"/>
                    </a:ext>
                  </a:extLst>
                </a:gridCol>
                <a:gridCol w="694481">
                  <a:extLst>
                    <a:ext uri="{9D8B030D-6E8A-4147-A177-3AD203B41FA5}">
                      <a16:colId xmlns:a16="http://schemas.microsoft.com/office/drawing/2014/main" val="1048629945"/>
                    </a:ext>
                  </a:extLst>
                </a:gridCol>
                <a:gridCol w="1449177">
                  <a:extLst>
                    <a:ext uri="{9D8B030D-6E8A-4147-A177-3AD203B41FA5}">
                      <a16:colId xmlns:a16="http://schemas.microsoft.com/office/drawing/2014/main" val="1651570142"/>
                    </a:ext>
                  </a:extLst>
                </a:gridCol>
                <a:gridCol w="835719">
                  <a:extLst>
                    <a:ext uri="{9D8B030D-6E8A-4147-A177-3AD203B41FA5}">
                      <a16:colId xmlns:a16="http://schemas.microsoft.com/office/drawing/2014/main" val="118712538"/>
                    </a:ext>
                  </a:extLst>
                </a:gridCol>
              </a:tblGrid>
              <a:tr h="147028">
                <a:tc>
                  <a:txBody>
                    <a:bodyPr/>
                    <a:lstStyle/>
                    <a:p>
                      <a:pPr marL="0" lvl="0" indent="0">
                        <a:lnSpc>
                          <a:spcPct val="100000"/>
                        </a:lnSpc>
                        <a:spcAft>
                          <a:spcPts val="0"/>
                        </a:spcAft>
                        <a:buFont typeface="+mj-lt"/>
                        <a:buNone/>
                      </a:pP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2400" b="1" i="1" kern="100" spc="300" dirty="0">
                          <a:solidFill>
                            <a:srgbClr val="002060"/>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rPr>
                        <a:t>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BAE8"/>
                    </a:solidFill>
                  </a:tcPr>
                </a:tc>
                <a:tc>
                  <a:txBody>
                    <a:bodyPr/>
                    <a:lstStyle/>
                    <a:p>
                      <a:pPr marL="0" lvl="0" indent="0">
                        <a:lnSpc>
                          <a:spcPct val="107000"/>
                        </a:lnSpc>
                        <a:spcAft>
                          <a:spcPts val="800"/>
                        </a:spcAft>
                        <a:buFont typeface="+mj-lt"/>
                        <a:buNone/>
                      </a:pPr>
                      <a:r>
                        <a:rPr lang="ru-RU" sz="1100" b="1" i="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П</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100" b="1" i="1"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А</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ru-RU" sz="1100" b="1" i="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КосойДЗ</a:t>
                      </a: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lvl="0" indent="0">
                        <a:lnSpc>
                          <a:spcPct val="107000"/>
                        </a:lnSpc>
                        <a:spcAft>
                          <a:spcPts val="800"/>
                        </a:spcAft>
                        <a:buFont typeface="+mj-lt"/>
                        <a:buNone/>
                      </a:pPr>
                      <a:r>
                        <a:rPr lang="ru-RU" sz="1100" b="1" i="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СолнцВанна</a:t>
                      </a: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ru-RU" sz="1100" b="1" i="1" kern="100" dirty="0" err="1">
                          <a:solidFill>
                            <a:schemeClr val="tx1"/>
                          </a:solidFill>
                          <a:effectLst/>
                          <a:latin typeface="Calibri" panose="020F0502020204030204" pitchFamily="34" charset="0"/>
                          <a:cs typeface="Times New Roman" panose="02020603050405020304" pitchFamily="18" charset="0"/>
                        </a:rPr>
                        <a:t>БаранСаша</a:t>
                      </a:r>
                      <a:endParaRPr lang="ru-RU" sz="1100" b="1" i="1" kern="100" dirty="0">
                        <a:solidFill>
                          <a:schemeClr val="tx1"/>
                        </a:solidFill>
                        <a:effectLst/>
                        <a:latin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b="1" i="1" kern="100" dirty="0" err="1">
                          <a:solidFill>
                            <a:schemeClr val="tx1"/>
                          </a:solidFill>
                          <a:effectLst/>
                          <a:latin typeface="Calibri" panose="020F0502020204030204" pitchFamily="34" charset="0"/>
                          <a:ea typeface="+mn-ea"/>
                          <a:cs typeface="Times New Roman" panose="02020603050405020304" pitchFamily="18" charset="0"/>
                        </a:rPr>
                        <a:t>СхемыСемья</a:t>
                      </a:r>
                      <a:endParaRPr lang="ru-RU" sz="1100" b="1" i="1" kern="100" dirty="0">
                        <a:solidFill>
                          <a:schemeClr val="tx1"/>
                        </a:solidFill>
                        <a:effectLst/>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C8E8"/>
                    </a:solidFill>
                  </a:tcPr>
                </a:tc>
                <a:tc>
                  <a:txBody>
                    <a:bodyPr/>
                    <a:lstStyle/>
                    <a:p>
                      <a:pPr marL="0" lvl="0" indent="0">
                        <a:lnSpc>
                          <a:spcPct val="107000"/>
                        </a:lnSpc>
                        <a:spcAft>
                          <a:spcPts val="800"/>
                        </a:spcAft>
                        <a:buFont typeface="+mj-lt"/>
                        <a:buNone/>
                      </a:pPr>
                      <a:r>
                        <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Работа на занятии</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49BFC"/>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49BFC"/>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ru-RU" sz="1100" b="1" i="1" kern="100" dirty="0">
                          <a:solidFill>
                            <a:schemeClr val="tx1"/>
                          </a:solidFill>
                          <a:effectLst/>
                          <a:latin typeface="Calibri" panose="020F0502020204030204" pitchFamily="34" charset="0"/>
                          <a:cs typeface="Times New Roman" panose="02020603050405020304" pitchFamily="18" charset="0"/>
                        </a:rPr>
                        <a:t>Текст тест</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A6C8"/>
                    </a:solidFill>
                  </a:tcPr>
                </a:tc>
                <a:tc>
                  <a:txBody>
                    <a:bodyPr/>
                    <a:lstStyle/>
                    <a:p>
                      <a:endParaRPr lang="ru-RU" dirty="0"/>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A6C8"/>
                    </a:solidFill>
                  </a:tcPr>
                </a:tc>
                <a:tc gridSpan="2">
                  <a:txBody>
                    <a:bodyPr/>
                    <a:lstStyle/>
                    <a:p>
                      <a:pPr marL="0" marR="0" lvl="0" indent="0" algn="ctr" defTabSz="914400" rtl="0" eaLnBrk="1" fontAlgn="auto" latinLnBrk="0" hangingPunct="1">
                        <a:lnSpc>
                          <a:spcPct val="107000"/>
                        </a:lnSpc>
                        <a:spcBef>
                          <a:spcPts val="0"/>
                        </a:spcBef>
                        <a:spcAft>
                          <a:spcPts val="800"/>
                        </a:spcAft>
                        <a:buClrTx/>
                        <a:buSzTx/>
                        <a:buFont typeface="+mj-lt"/>
                        <a:buNone/>
                        <a:tabLst/>
                        <a:defRPr/>
                      </a:pPr>
                      <a:r>
                        <a:rPr lang="ru-RU" sz="1100" b="1" i="1" kern="100" dirty="0">
                          <a:solidFill>
                            <a:schemeClr val="tx1"/>
                          </a:solidFill>
                          <a:effectLst/>
                          <a:latin typeface="Calibri" panose="020F0502020204030204" pitchFamily="34" charset="0"/>
                          <a:cs typeface="Times New Roman" panose="02020603050405020304" pitchFamily="18" charset="0"/>
                        </a:rPr>
                        <a:t>Текст тема</a:t>
                      </a: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A6C8"/>
                    </a:solidFill>
                  </a:tcPr>
                </a:tc>
                <a:tc hMerge="1">
                  <a:txBody>
                    <a:bodyPr/>
                    <a:lstStyle/>
                    <a:p>
                      <a:endParaRPr lang="ru-RU"/>
                    </a:p>
                  </a:txBody>
                  <a:tcPr/>
                </a:tc>
                <a:tc>
                  <a:txBody>
                    <a:bodyPr/>
                    <a:lstStyle/>
                    <a:p>
                      <a:pPr marL="0" marR="0" lvl="0" indent="0" algn="ctr" defTabSz="914400" rtl="0" eaLnBrk="1" fontAlgn="auto" latinLnBrk="0" hangingPunct="1">
                        <a:lnSpc>
                          <a:spcPct val="107000"/>
                        </a:lnSpc>
                        <a:spcBef>
                          <a:spcPts val="0"/>
                        </a:spcBef>
                        <a:spcAft>
                          <a:spcPts val="800"/>
                        </a:spcAft>
                        <a:buClrTx/>
                        <a:buSzTx/>
                        <a:buFont typeface="+mj-lt"/>
                        <a:buNone/>
                        <a:tabLst/>
                        <a:defRPr/>
                      </a:pPr>
                      <a:endParaRPr lang="ru-RU" dirty="0"/>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A6C8"/>
                    </a:solidFill>
                  </a:tcPr>
                </a:tc>
                <a:tc>
                  <a:txBody>
                    <a:bodyPr/>
                    <a:lstStyle/>
                    <a:p>
                      <a:pPr marL="0" lvl="0" indent="0">
                        <a:lnSpc>
                          <a:spcPct val="107000"/>
                        </a:lnSpc>
                        <a:spcAft>
                          <a:spcPts val="800"/>
                        </a:spcAft>
                        <a:buFont typeface="+mj-lt"/>
                        <a:buNone/>
                      </a:pPr>
                      <a:endParaRPr lang="ru-RU" sz="11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A6C8"/>
                    </a:solidFill>
                  </a:tcPr>
                </a:tc>
                <a:extLst>
                  <a:ext uri="{0D108BD9-81ED-4DB2-BD59-A6C34878D82A}">
                    <a16:rowId xmlns:a16="http://schemas.microsoft.com/office/drawing/2014/main" val="252823652"/>
                  </a:ext>
                </a:extLst>
              </a:tr>
              <a:tr h="147028">
                <a:tc>
                  <a:txBody>
                    <a:bodyPr/>
                    <a:lstStyle/>
                    <a:p>
                      <a:pPr marL="0" lvl="0" indent="0">
                        <a:lnSpc>
                          <a:spcPct val="100000"/>
                        </a:lnSpc>
                        <a:spcAft>
                          <a:spcPts val="0"/>
                        </a:spcAft>
                        <a:buFont typeface="+mj-lt"/>
                        <a:buNone/>
                      </a:pPr>
                      <a:r>
                        <a:rPr lang="en-US" sz="11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endParaRPr lang="ru-RU" sz="11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kern="100" dirty="0">
                          <a:solidFill>
                            <a:srgbClr val="002060"/>
                          </a:solidFill>
                          <a:effectLst/>
                          <a:latin typeface="+mn-lt"/>
                          <a:ea typeface="+mn-ea"/>
                          <a:cs typeface="+mn-cs"/>
                        </a:rPr>
                        <a:t>Дэн </a:t>
                      </a:r>
                      <a:r>
                        <a:rPr lang="ru-RU" sz="1400" b="0" kern="100" dirty="0" err="1">
                          <a:solidFill>
                            <a:srgbClr val="002060"/>
                          </a:solidFill>
                          <a:effectLst/>
                          <a:latin typeface="+mn-lt"/>
                          <a:ea typeface="+mn-ea"/>
                          <a:cs typeface="+mn-cs"/>
                        </a:rPr>
                        <a:t>Пинфэй</a:t>
                      </a:r>
                      <a:endParaRPr lang="ru-RU" sz="1400" b="0" kern="100" dirty="0">
                        <a:solidFill>
                          <a:srgbClr val="002060"/>
                        </a:solidFill>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b="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2</a:t>
                      </a:r>
                      <a:endParaRPr lang="ru-RU" sz="1400" b="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4,9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50</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93,94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 \\\\</a:t>
                      </a: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96</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88689322"/>
                  </a:ext>
                </a:extLst>
              </a:tr>
              <a:tr h="14702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rgbClr val="660066"/>
                          </a:solidFill>
                          <a:effectLst/>
                          <a:latin typeface="+mn-lt"/>
                          <a:ea typeface="+mn-ea"/>
                          <a:cs typeface="+mn-cs"/>
                        </a:rPr>
                        <a:t>Син </a:t>
                      </a:r>
                      <a:r>
                        <a:rPr lang="ru-RU" sz="1400" kern="100" dirty="0" err="1">
                          <a:solidFill>
                            <a:srgbClr val="660066"/>
                          </a:solidFill>
                          <a:effectLst/>
                          <a:latin typeface="+mn-lt"/>
                          <a:ea typeface="+mn-ea"/>
                          <a:cs typeface="+mn-cs"/>
                        </a:rPr>
                        <a:t>Цзиньюй</a:t>
                      </a:r>
                      <a:endParaRPr lang="ru-RU" sz="1400" kern="100" dirty="0">
                        <a:solidFill>
                          <a:srgbClr val="660066"/>
                        </a:solidFill>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b="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endParaRPr lang="ru-RU" sz="1400" b="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3,5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81,82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 *</a:t>
                      </a: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512867452"/>
                  </a:ext>
                </a:extLst>
              </a:tr>
              <a:tr h="14702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kern="100" dirty="0">
                          <a:solidFill>
                            <a:srgbClr val="002060"/>
                          </a:solidFill>
                          <a:effectLst/>
                        </a:rPr>
                        <a:t>У </a:t>
                      </a:r>
                      <a:r>
                        <a:rPr lang="ru-RU" sz="1400" b="0" kern="100" dirty="0" err="1">
                          <a:solidFill>
                            <a:srgbClr val="002060"/>
                          </a:solidFill>
                          <a:effectLst/>
                        </a:rPr>
                        <a:t>Яохуэй</a:t>
                      </a:r>
                      <a:endParaRPr lang="ru-RU" sz="1400" b="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д</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93,94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a16="http://schemas.microsoft.com/office/drawing/2014/main" val="527177582"/>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002060"/>
                          </a:solidFill>
                          <a:effectLst/>
                        </a:rPr>
                        <a:t>Фу Цзе</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2)+3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6972020"/>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660066"/>
                          </a:solidFill>
                          <a:effectLst/>
                        </a:rPr>
                        <a:t>Фу Цзявэнь</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ru-RU" sz="1400" kern="100" dirty="0">
                          <a:solidFill>
                            <a:schemeClr val="tx1"/>
                          </a:solidFill>
                          <a:effectLst/>
                          <a:latin typeface="Calibri" panose="020F0502020204030204" pitchFamily="34" charset="0"/>
                          <a:ea typeface="+mn-ea"/>
                          <a:cs typeface="Times New Roman" panose="02020603050405020304" pitchFamily="18" charset="0"/>
                        </a:rPr>
                        <a:t>4,2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DCE5"/>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93,94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 #\\\\</a:t>
                      </a: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86</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321078167"/>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002060"/>
                          </a:solidFill>
                          <a:effectLst/>
                        </a:rPr>
                        <a:t>Хань Яньчао</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4,6</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a16="http://schemas.microsoft.com/office/drawing/2014/main" val="156698102"/>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002060"/>
                          </a:solidFill>
                          <a:effectLst/>
                        </a:rPr>
                        <a:t>Хэ Пин</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4,7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33</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90,91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 </a:t>
                      </a:r>
                      <a:r>
                        <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1333289"/>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002060"/>
                          </a:solidFill>
                          <a:effectLst/>
                        </a:rPr>
                        <a:t>Цай Цзяжуй</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122666003"/>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660066"/>
                          </a:solidFill>
                          <a:effectLst/>
                        </a:rPr>
                        <a:t>Цао Цэ</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д</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a16="http://schemas.microsoft.com/office/drawing/2014/main" val="1095484542"/>
                  </a:ext>
                </a:extLst>
              </a:tr>
              <a:tr h="245774">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660066"/>
                          </a:solidFill>
                          <a:effectLst/>
                        </a:rPr>
                        <a:t>Чжан Дунцин</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2,5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90,91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 *\\\\</a:t>
                      </a: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91</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7025643"/>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660066"/>
                          </a:solidFill>
                          <a:effectLst/>
                        </a:rPr>
                        <a:t>Чжан Кэхуа</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 </a:t>
                      </a:r>
                      <a:r>
                        <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88</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770052128"/>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660066"/>
                          </a:solidFill>
                          <a:effectLst/>
                        </a:rPr>
                        <a:t>Чжан Сымин</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93,94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3)+1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0000"/>
                        </a:lnSpc>
                        <a:spcBef>
                          <a:spcPts val="0"/>
                        </a:spcBef>
                        <a:spcAft>
                          <a:spcPts val="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a16="http://schemas.microsoft.com/office/drawing/2014/main" val="3946584377"/>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gn="l" defTabSz="914400" rtl="0" eaLnBrk="1" latinLnBrk="0" hangingPunct="1">
                        <a:lnSpc>
                          <a:spcPct val="107000"/>
                        </a:lnSpc>
                        <a:spcAft>
                          <a:spcPts val="800"/>
                        </a:spcAft>
                        <a:buFont typeface="+mj-lt"/>
                        <a:buNone/>
                      </a:pPr>
                      <a:r>
                        <a:rPr lang="ru-RU" sz="1400" kern="100">
                          <a:solidFill>
                            <a:srgbClr val="660066"/>
                          </a:solidFill>
                          <a:effectLst/>
                          <a:latin typeface="+mn-lt"/>
                          <a:ea typeface="+mn-ea"/>
                          <a:cs typeface="+mn-cs"/>
                        </a:rPr>
                        <a:t>Чжан Хуэй</a:t>
                      </a:r>
                      <a:endParaRPr lang="ru-RU" sz="1400" kern="100" dirty="0">
                        <a:solidFill>
                          <a:srgbClr val="660066"/>
                        </a:solidFill>
                        <a:effectLst/>
                        <a:latin typeface="+mn-lt"/>
                        <a:ea typeface="+mn-ea"/>
                        <a:cs typeface="+mn-cs"/>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81,82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21) #</a:t>
                      </a: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90</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64890197"/>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660066"/>
                          </a:solidFill>
                          <a:effectLst/>
                        </a:rPr>
                        <a:t>Чжан Чжим</a:t>
                      </a:r>
                      <a:r>
                        <a:rPr lang="ru-RU" sz="1400" b="1" u="sng" kern="100">
                          <a:solidFill>
                            <a:srgbClr val="660066"/>
                          </a:solidFill>
                          <a:effectLst/>
                        </a:rPr>
                        <a:t>э</a:t>
                      </a:r>
                      <a:r>
                        <a:rPr lang="ru-RU" sz="1400" kern="100">
                          <a:solidFill>
                            <a:srgbClr val="660066"/>
                          </a:solidFill>
                          <a:effectLst/>
                        </a:rPr>
                        <a:t>й</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4,5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50</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72,73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 \\\</a:t>
                      </a: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97</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682135607"/>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002060"/>
                          </a:solidFill>
                          <a:effectLst/>
                        </a:rPr>
                        <a:t>Чжао Вэйи</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 </a:t>
                      </a:r>
                      <a:r>
                        <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a16="http://schemas.microsoft.com/office/drawing/2014/main" val="3127441945"/>
                  </a:ext>
                </a:extLst>
              </a:tr>
              <a:tr h="203293">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16</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660066"/>
                          </a:solidFill>
                          <a:effectLst/>
                        </a:rPr>
                        <a:t>Чжао Цяньцянь</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2</a:t>
                      </a: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4,9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96,97</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 *</a:t>
                      </a: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92185384"/>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rgbClr val="002060"/>
                          </a:solidFill>
                          <a:effectLst/>
                        </a:rPr>
                        <a:t>Чжу </a:t>
                      </a:r>
                      <a:r>
                        <a:rPr lang="ru-RU" sz="1400" kern="100" dirty="0" err="1">
                          <a:solidFill>
                            <a:srgbClr val="002060"/>
                          </a:solidFill>
                          <a:effectLst/>
                        </a:rPr>
                        <a:t>Вэйли</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dirty="0">
                          <a:ln>
                            <a:noFill/>
                          </a:ln>
                          <a:solidFill>
                            <a:prstClr val="black"/>
                          </a:solidFill>
                          <a:effectLst/>
                          <a:uLnTx/>
                          <a:uFillTx/>
                          <a:latin typeface="Calibri" panose="020F0502020204030204" pitchFamily="34" charset="0"/>
                          <a:ea typeface="+mn-ea"/>
                          <a:cs typeface="Times New Roman" panose="02020603050405020304" pitchFamily="18" charset="0"/>
                        </a:rPr>
                        <a:t>4,8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93,94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18)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618309211"/>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18</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660066"/>
                          </a:solidFill>
                          <a:effectLst/>
                        </a:rPr>
                        <a:t>Чэн Ясинь</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89,39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a16="http://schemas.microsoft.com/office/drawing/2014/main" val="3734676949"/>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19</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660066"/>
                          </a:solidFill>
                          <a:effectLst/>
                        </a:rPr>
                        <a:t>Чэнь Тяньлу</a:t>
                      </a:r>
                      <a:endParaRPr lang="ru-RU" sz="1400" kern="100" dirty="0">
                        <a:solidFill>
                          <a:srgbClr val="660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4,8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84,85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 *\\</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64089570"/>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002060"/>
                          </a:solidFill>
                          <a:effectLst/>
                        </a:rPr>
                        <a:t>Чэнь Шо</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2</a:t>
                      </a: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4,9</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4,8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 #</a:t>
                      </a: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90</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616047649"/>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21</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002060"/>
                          </a:solidFill>
                          <a:effectLst/>
                        </a:rPr>
                        <a:t>Шэнь Уцзюнь</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en-US"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ru-RU" sz="1400" b="1" kern="100" dirty="0">
                          <a:solidFill>
                            <a:schemeClr val="tx1"/>
                          </a:solidFill>
                          <a:effectLst/>
                          <a:latin typeface="Calibri" panose="020F0502020204030204" pitchFamily="34" charset="0"/>
                          <a:ea typeface="+mn-ea"/>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a:t>
                      </a: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a16="http://schemas.microsoft.com/office/drawing/2014/main" val="556545204"/>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22</a:t>
                      </a:r>
                      <a:endPar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a:solidFill>
                            <a:srgbClr val="002060"/>
                          </a:solidFill>
                          <a:effectLst/>
                        </a:rPr>
                        <a:t>Ян Ванлай</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1</a:t>
                      </a: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81,82</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16) *\</a:t>
                      </a: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94</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916581"/>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r>
                        <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a:solidFill>
                            <a:srgbClr val="002060"/>
                          </a:solidFill>
                          <a:effectLst/>
                        </a:rPr>
                        <a:t>Ян Цзюньдун</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4,8</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50</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19) </a:t>
                      </a:r>
                      <a:r>
                        <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78</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532242269"/>
                  </a:ext>
                </a:extLst>
              </a:tr>
              <a:tr h="197788">
                <a:tc>
                  <a:txBody>
                    <a:bodyPr/>
                    <a:lstStyle/>
                    <a:p>
                      <a:pPr marL="0" lvl="0" indent="0">
                        <a:lnSpc>
                          <a:spcPct val="100000"/>
                        </a:lnSpc>
                        <a:spcAft>
                          <a:spcPts val="0"/>
                        </a:spcAft>
                        <a:buFont typeface="+mj-lt"/>
                        <a:buNone/>
                      </a:pPr>
                      <a:r>
                        <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r>
                        <a:rPr lang="ru-RU"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a:solidFill>
                            <a:srgbClr val="002060"/>
                          </a:solidFill>
                          <a:effectLst/>
                        </a:rPr>
                        <a:t>Ян Чжэньюй</a:t>
                      </a:r>
                      <a:endParaRPr lang="ru-RU" sz="1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b="1" kern="100" dirty="0">
                          <a:solidFill>
                            <a:srgbClr val="0066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1" i="0" u="none" strike="noStrike" kern="1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rPr>
                        <a:t>5</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endParaRPr kumimoji="0" lang="ru-RU" sz="1400" b="0" i="1"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72,73</a:t>
                      </a: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 \</a:t>
                      </a:r>
                      <a:endParaRPr lang="ru-RU"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r>
                        <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99</a:t>
                      </a: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tc>
                  <a:txBody>
                    <a:bodyPr/>
                    <a:lstStyle/>
                    <a:p>
                      <a:pPr marL="0" lvl="0" indent="0">
                        <a:lnSpc>
                          <a:spcPct val="107000"/>
                        </a:lnSpc>
                        <a:spcAft>
                          <a:spcPts val="800"/>
                        </a:spcAft>
                        <a:buFont typeface="+mj-lt"/>
                        <a:buNone/>
                      </a:pPr>
                      <a:endParaRPr lang="ru-RU"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525" marR="65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D6EE"/>
                    </a:solidFill>
                  </a:tcPr>
                </a:tc>
                <a:extLst>
                  <a:ext uri="{0D108BD9-81ED-4DB2-BD59-A6C34878D82A}">
                    <a16:rowId xmlns:a16="http://schemas.microsoft.com/office/drawing/2014/main" val="1224767838"/>
                  </a:ext>
                </a:extLst>
              </a:tr>
            </a:tbl>
          </a:graphicData>
        </a:graphic>
      </p:graphicFrame>
    </p:spTree>
    <p:extLst>
      <p:ext uri="{BB962C8B-B14F-4D97-AF65-F5344CB8AC3E}">
        <p14:creationId xmlns:p14="http://schemas.microsoft.com/office/powerpoint/2010/main" val="377016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35931CF-8EF8-43CA-B0A3-EDA79014FFD0}"/>
              </a:ext>
            </a:extLst>
          </p:cNvPr>
          <p:cNvSpPr>
            <a:spLocks noGrp="1"/>
          </p:cNvSpPr>
          <p:nvPr>
            <p:ph type="title"/>
          </p:nvPr>
        </p:nvSpPr>
        <p:spPr>
          <a:xfrm>
            <a:off x="960437" y="0"/>
            <a:ext cx="10515600" cy="6143625"/>
          </a:xfrm>
        </p:spPr>
        <p:txBody>
          <a:bodyPr anchor="ctr">
            <a:normAutofit/>
          </a:bodyPr>
          <a:lstStyle/>
          <a:p>
            <a:pPr algn="ctr">
              <a:lnSpc>
                <a:spcPct val="100000"/>
              </a:lnSpc>
              <a:spcBef>
                <a:spcPts val="2400"/>
              </a:spcBef>
              <a:spcAft>
                <a:spcPts val="2400"/>
              </a:spcAft>
            </a:pPr>
            <a:r>
              <a:rPr lang="ru-RU" sz="16600" b="1" dirty="0">
                <a:solidFill>
                  <a:srgbClr val="006600"/>
                </a:solidFill>
                <a:effectLst>
                  <a:outerShdw blurRad="38100" dist="38100" dir="2700000" algn="tl">
                    <a:srgbClr val="000000">
                      <a:alpha val="43137"/>
                    </a:srgbClr>
                  </a:outerShdw>
                </a:effectLst>
              </a:rPr>
              <a:t>Фонетика</a:t>
            </a:r>
            <a:br>
              <a:rPr lang="ru-RU" sz="6600" dirty="0"/>
            </a:br>
            <a:r>
              <a:rPr lang="ru-RU" sz="6600" dirty="0"/>
              <a:t>Русские скороговорки и стихотворения</a:t>
            </a:r>
          </a:p>
        </p:txBody>
      </p:sp>
    </p:spTree>
    <p:extLst>
      <p:ext uri="{BB962C8B-B14F-4D97-AF65-F5344CB8AC3E}">
        <p14:creationId xmlns:p14="http://schemas.microsoft.com/office/powerpoint/2010/main" val="3909028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C99EDD22-D0C3-D46C-9796-B78BAC067B0B}"/>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29D3BE96-2C61-3E11-FC22-CEDCA775E403}"/>
              </a:ext>
            </a:extLst>
          </p:cNvPr>
          <p:cNvSpPr>
            <a:spLocks noGrp="1"/>
          </p:cNvSpPr>
          <p:nvPr>
            <p:ph type="title"/>
          </p:nvPr>
        </p:nvSpPr>
        <p:spPr>
          <a:xfrm>
            <a:off x="960437" y="0"/>
            <a:ext cx="10515600" cy="6143625"/>
          </a:xfrm>
        </p:spPr>
        <p:txBody>
          <a:bodyPr anchor="ctr">
            <a:normAutofit/>
          </a:bodyPr>
          <a:lstStyle/>
          <a:p>
            <a:pPr algn="ctr">
              <a:lnSpc>
                <a:spcPct val="100000"/>
              </a:lnSpc>
              <a:spcBef>
                <a:spcPts val="2400"/>
              </a:spcBef>
              <a:spcAft>
                <a:spcPts val="2400"/>
              </a:spcAft>
            </a:pPr>
            <a:r>
              <a:rPr lang="ru-RU" sz="28700" b="1" dirty="0">
                <a:solidFill>
                  <a:srgbClr val="006600"/>
                </a:solidFill>
                <a:effectLst>
                  <a:outerShdw blurRad="38100" dist="38100" dir="2700000" algn="tl">
                    <a:srgbClr val="000000">
                      <a:alpha val="43137"/>
                    </a:srgbClr>
                  </a:outerShdw>
                </a:effectLst>
              </a:rPr>
              <a:t>С</a:t>
            </a:r>
            <a:endParaRPr lang="ru-RU" sz="8800" dirty="0"/>
          </a:p>
        </p:txBody>
      </p:sp>
    </p:spTree>
    <p:extLst>
      <p:ext uri="{BB962C8B-B14F-4D97-AF65-F5344CB8AC3E}">
        <p14:creationId xmlns:p14="http://schemas.microsoft.com/office/powerpoint/2010/main" val="38764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97419A21-8B8B-24CD-DF40-477924951860}"/>
              </a:ext>
            </a:extLst>
          </p:cNvPr>
          <p:cNvPicPr>
            <a:picLocks noChangeAspect="1"/>
          </p:cNvPicPr>
          <p:nvPr/>
        </p:nvPicPr>
        <p:blipFill>
          <a:blip r:embed="rId2"/>
          <a:stretch>
            <a:fillRect/>
          </a:stretch>
        </p:blipFill>
        <p:spPr>
          <a:xfrm>
            <a:off x="1529796" y="975573"/>
            <a:ext cx="4660604" cy="1063200"/>
          </a:xfrm>
          <a:prstGeom prst="rect">
            <a:avLst/>
          </a:prstGeom>
        </p:spPr>
      </p:pic>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2F99AFA6-3FF3-4D10-99C4-D264F0769E80}"/>
              </a:ext>
            </a:extLst>
          </p:cNvPr>
          <p:cNvSpPr txBox="1"/>
          <p:nvPr/>
        </p:nvSpPr>
        <p:spPr>
          <a:xfrm>
            <a:off x="5468026" y="1884695"/>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пал под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с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8" name="Рисунок 7">
            <a:extLst>
              <a:ext uri="{FF2B5EF4-FFF2-40B4-BE49-F238E27FC236}">
                <a16:creationId xmlns:a16="http://schemas.microsoft.com/office/drawing/2014/main" id="{90BA0FB7-3F16-7EEC-037C-A156AAE04BF2}"/>
              </a:ext>
            </a:extLst>
          </p:cNvPr>
          <p:cNvPicPr>
            <a:picLocks noChangeAspect="1"/>
          </p:cNvPicPr>
          <p:nvPr/>
        </p:nvPicPr>
        <p:blipFill>
          <a:blip r:embed="rId3"/>
          <a:stretch>
            <a:fillRect/>
          </a:stretch>
        </p:blipFill>
        <p:spPr>
          <a:xfrm>
            <a:off x="9452344" y="108048"/>
            <a:ext cx="2490234" cy="1761610"/>
          </a:xfrm>
          <a:prstGeom prst="rect">
            <a:avLst/>
          </a:prstGeom>
        </p:spPr>
      </p:pic>
      <p:pic>
        <p:nvPicPr>
          <p:cNvPr id="9" name="Рисунок 8">
            <a:extLst>
              <a:ext uri="{FF2B5EF4-FFF2-40B4-BE49-F238E27FC236}">
                <a16:creationId xmlns:a16="http://schemas.microsoft.com/office/drawing/2014/main" id="{6CB169F2-15F9-0883-0D3E-BE24CE1E776A}"/>
              </a:ext>
            </a:extLst>
          </p:cNvPr>
          <p:cNvPicPr>
            <a:picLocks noChangeAspect="1"/>
          </p:cNvPicPr>
          <p:nvPr/>
        </p:nvPicPr>
        <p:blipFill>
          <a:blip r:embed="rId4"/>
          <a:stretch>
            <a:fillRect/>
          </a:stretch>
        </p:blipFill>
        <p:spPr>
          <a:xfrm>
            <a:off x="8956379" y="5156790"/>
            <a:ext cx="1965422" cy="1472720"/>
          </a:xfrm>
          <a:prstGeom prst="rect">
            <a:avLst/>
          </a:prstGeom>
        </p:spPr>
      </p:pic>
      <p:pic>
        <p:nvPicPr>
          <p:cNvPr id="12" name="Рисунок 11">
            <a:extLst>
              <a:ext uri="{FF2B5EF4-FFF2-40B4-BE49-F238E27FC236}">
                <a16:creationId xmlns:a16="http://schemas.microsoft.com/office/drawing/2014/main" id="{A840F573-9C7B-C1C4-145D-0B99BC5499EE}"/>
              </a:ext>
            </a:extLst>
          </p:cNvPr>
          <p:cNvPicPr>
            <a:picLocks noChangeAspect="1"/>
          </p:cNvPicPr>
          <p:nvPr/>
        </p:nvPicPr>
        <p:blipFill>
          <a:blip r:embed="rId5"/>
          <a:stretch>
            <a:fillRect/>
          </a:stretch>
        </p:blipFill>
        <p:spPr>
          <a:xfrm>
            <a:off x="142875" y="2652935"/>
            <a:ext cx="5051373" cy="3046988"/>
          </a:xfrm>
          <a:prstGeom prst="rect">
            <a:avLst/>
          </a:prstGeom>
        </p:spPr>
      </p:pic>
      <p:pic>
        <p:nvPicPr>
          <p:cNvPr id="14" name="Рисунок 13">
            <a:extLst>
              <a:ext uri="{FF2B5EF4-FFF2-40B4-BE49-F238E27FC236}">
                <a16:creationId xmlns:a16="http://schemas.microsoft.com/office/drawing/2014/main" id="{44D1F948-C28E-5123-F504-ED1A122AF26B}"/>
              </a:ext>
            </a:extLst>
          </p:cNvPr>
          <p:cNvPicPr>
            <a:picLocks noChangeAspect="1"/>
          </p:cNvPicPr>
          <p:nvPr/>
        </p:nvPicPr>
        <p:blipFill>
          <a:blip r:embed="rId6"/>
          <a:stretch>
            <a:fillRect/>
          </a:stretch>
        </p:blipFill>
        <p:spPr>
          <a:xfrm>
            <a:off x="6361730" y="4916646"/>
            <a:ext cx="1679184" cy="1869895"/>
          </a:xfrm>
          <a:prstGeom prst="rect">
            <a:avLst/>
          </a:prstGeom>
        </p:spPr>
      </p:pic>
      <p:pic>
        <p:nvPicPr>
          <p:cNvPr id="16" name="Рисунок 15">
            <a:extLst>
              <a:ext uri="{FF2B5EF4-FFF2-40B4-BE49-F238E27FC236}">
                <a16:creationId xmlns:a16="http://schemas.microsoft.com/office/drawing/2014/main" id="{E9716C1B-0645-AF96-9448-C91571FC1B13}"/>
              </a:ext>
            </a:extLst>
          </p:cNvPr>
          <p:cNvPicPr>
            <a:picLocks noChangeAspect="1"/>
          </p:cNvPicPr>
          <p:nvPr/>
        </p:nvPicPr>
        <p:blipFill>
          <a:blip r:embed="rId7"/>
          <a:stretch>
            <a:fillRect/>
          </a:stretch>
        </p:blipFill>
        <p:spPr>
          <a:xfrm>
            <a:off x="142875" y="151029"/>
            <a:ext cx="1386921" cy="2014095"/>
          </a:xfrm>
          <a:prstGeom prst="rect">
            <a:avLst/>
          </a:prstGeom>
        </p:spPr>
      </p:pic>
      <p:pic>
        <p:nvPicPr>
          <p:cNvPr id="19" name="Рисунок 18">
            <a:extLst>
              <a:ext uri="{FF2B5EF4-FFF2-40B4-BE49-F238E27FC236}">
                <a16:creationId xmlns:a16="http://schemas.microsoft.com/office/drawing/2014/main" id="{878BD152-8A1E-4298-142E-3084E252A8DE}"/>
              </a:ext>
            </a:extLst>
          </p:cNvPr>
          <p:cNvPicPr>
            <a:picLocks noChangeAspect="1"/>
          </p:cNvPicPr>
          <p:nvPr/>
        </p:nvPicPr>
        <p:blipFill>
          <a:blip r:embed="rId8"/>
          <a:stretch>
            <a:fillRect/>
          </a:stretch>
        </p:blipFill>
        <p:spPr>
          <a:xfrm>
            <a:off x="3860098" y="5040275"/>
            <a:ext cx="2370777" cy="1705750"/>
          </a:xfrm>
          <a:prstGeom prst="rect">
            <a:avLst/>
          </a:prstGeom>
        </p:spPr>
      </p:pic>
    </p:spTree>
    <p:extLst>
      <p:ext uri="{BB962C8B-B14F-4D97-AF65-F5344CB8AC3E}">
        <p14:creationId xmlns:p14="http://schemas.microsoft.com/office/powerpoint/2010/main" val="3345428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2F99AFA6-3FF3-4D10-99C4-D264F0769E80}"/>
              </a:ext>
            </a:extLst>
          </p:cNvPr>
          <p:cNvSpPr txBox="1"/>
          <p:nvPr/>
        </p:nvSpPr>
        <p:spPr>
          <a:xfrm>
            <a:off x="183473" y="2178222"/>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пал под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 с </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prstClr val="black"/>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 name="TextBox 2">
            <a:extLst>
              <a:ext uri="{FF2B5EF4-FFF2-40B4-BE49-F238E27FC236}">
                <a16:creationId xmlns:a16="http://schemas.microsoft.com/office/drawing/2014/main" id="{784FBD0F-3822-12CE-DB41-50E34822AFAD}"/>
              </a:ext>
            </a:extLst>
          </p:cNvPr>
          <p:cNvSpPr txBox="1"/>
          <p:nvPr/>
        </p:nvSpPr>
        <p:spPr>
          <a:xfrm>
            <a:off x="6279473" y="2178222"/>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2060"/>
                </a:solidFill>
                <a:effectLst/>
                <a:uLnTx/>
                <a:uFillTx/>
                <a:latin typeface="Calibri" panose="020F0502020204030204"/>
                <a:ea typeface="+mn-ea"/>
                <a:cs typeface="+mn-cs"/>
              </a:rPr>
              <a:t>[</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з</a:t>
            </a:r>
            <a:r>
              <a:rPr kumimoji="0" lang="ru-RU" sz="4800" b="1" i="0" u="none" strike="noStrike" kern="1200" cap="none" spc="0" normalizeH="0" baseline="0" noProof="0" dirty="0" err="1">
                <a:ln>
                  <a:noFill/>
                </a:ln>
                <a:solidFill>
                  <a:srgbClr val="7030A0"/>
                </a:solidFill>
                <a:effectLst/>
                <a:uLnTx/>
                <a:uFillTx/>
                <a:latin typeface="Calibri" panose="020F0502020204030204"/>
                <a:ea typeface="+mn-ea"/>
                <a:cs typeface="+mn-cs"/>
              </a:rPr>
              <a:t>ъ</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п</a:t>
            </a:r>
            <a:r>
              <a:rPr kumimoji="0" lang="en-US" sz="4800" b="1" i="0" u="none" strike="noStrike" kern="1200" cap="none" spc="0" normalizeH="0" baseline="0" noProof="0" dirty="0">
                <a:ln>
                  <a:noFill/>
                </a:ln>
                <a:solidFill>
                  <a:srgbClr val="002060"/>
                </a:solidFill>
                <a:effectLst/>
                <a:uLnTx/>
                <a:uFillTx/>
                <a:latin typeface="Calibri" panose="020F0502020204030204"/>
                <a:ea typeface="+mn-ea"/>
                <a:cs typeface="+mn-cs"/>
              </a:rPr>
              <a:t>’</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ищ</a:t>
            </a:r>
            <a:r>
              <a:rPr kumimoji="0" lang="en-US" sz="4800" b="1" i="0" u="none" strike="noStrike" kern="1200" cap="none" spc="0" normalizeH="0" baseline="0" noProof="0" dirty="0">
                <a:ln>
                  <a:noFill/>
                </a:ln>
                <a:solidFill>
                  <a:srgbClr val="002060"/>
                </a:solidFill>
                <a:effectLst/>
                <a:uLnTx/>
                <a:uFillTx/>
                <a:latin typeface="Calibri" panose="020F0502020204030204"/>
                <a:ea typeface="+mn-ea"/>
                <a:cs typeface="+mn-cs"/>
              </a:rPr>
              <a:t>’</a:t>
            </a:r>
            <a:r>
              <a:rPr kumimoji="0" lang="ru-RU" sz="4800" b="1" i="0" u="none" strike="noStrike" kern="1200" cap="none" spc="0" normalizeH="0" baseline="0" noProof="0" dirty="0" err="1">
                <a:ln>
                  <a:noFill/>
                </a:ln>
                <a:solidFill>
                  <a:srgbClr val="FF0000"/>
                </a:solidFill>
                <a:effectLst/>
                <a:uLnTx/>
                <a:uFillTx/>
                <a:latin typeface="Calibri" panose="020F0502020204030204"/>
                <a:ea typeface="+mn-ea"/>
                <a:cs typeface="+mn-cs"/>
              </a:rPr>
              <a:t>а</a:t>
            </a:r>
            <a:r>
              <a:rPr kumimoji="0" lang="ru-RU" sz="48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н</a:t>
            </a:r>
            <a:r>
              <a:rPr kumimoji="0" lang="ru-RU" sz="4800" b="1" i="0" u="none" strike="noStrike" kern="1200" cap="none" spc="0" normalizeH="0" baseline="0" noProof="0" dirty="0" err="1">
                <a:ln>
                  <a:noFill/>
                </a:ln>
                <a:solidFill>
                  <a:srgbClr val="7030A0"/>
                </a:solidFill>
                <a:effectLst/>
                <a:uLnTx/>
                <a:uFillTx/>
                <a:latin typeface="Calibri" panose="020F0502020204030204"/>
                <a:ea typeface="+mn-ea"/>
                <a:cs typeface="+mn-cs"/>
              </a:rPr>
              <a:t>ъ</a:t>
            </a:r>
            <a:r>
              <a:rPr kumimoji="0" lang="ru-RU" sz="3600" b="1" i="0" u="none" strike="noStrike" kern="1200" cap="none" spc="0" normalizeH="0" baseline="0" noProof="0" dirty="0">
                <a:ln>
                  <a:noFill/>
                </a:ln>
                <a:solidFill>
                  <a:srgbClr val="7030A0"/>
                </a:solidFill>
                <a:effectLst/>
                <a:uLnTx/>
                <a:uFillTx/>
                <a:latin typeface="Calibri" panose="020F0502020204030204"/>
                <a:ea typeface="+mn-ea"/>
                <a:cs typeface="Arial" panose="020B0604020202020204" pitchFamily="34" charset="0"/>
              </a:rPr>
              <a:t>х</a:t>
            </a:r>
            <a:r>
              <a:rPr kumimoji="0" lang="en-US" sz="3600" b="1" i="0" u="none" strike="noStrike" kern="1200" cap="none" spc="0" normalizeH="0" baseline="0" noProof="0" dirty="0">
                <a:ln>
                  <a:noFill/>
                </a:ln>
                <a:solidFill>
                  <a:srgbClr val="7030A0"/>
                </a:solidFill>
                <a:effectLst/>
                <a:uLnTx/>
                <a:uFillTx/>
                <a:latin typeface="Calibri" panose="020F0502020204030204"/>
                <a:ea typeface="+mn-ea"/>
                <a:cs typeface="Arial" panose="020B0604020202020204" pitchFamily="34" charset="0"/>
              </a:rPr>
              <a:t>’</a:t>
            </a:r>
            <a:r>
              <a:rPr kumimoji="0" lang="ru-RU" sz="36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кас</a:t>
            </a:r>
            <a:r>
              <a:rPr kumimoji="0" lang="ru-RU" sz="4800" b="1" i="0" u="none" strike="noStrike" kern="1200" cap="none" spc="0" normalizeH="0" baseline="0" noProof="0" dirty="0">
                <a:ln>
                  <a:noFill/>
                </a:ln>
                <a:solidFill>
                  <a:srgbClr val="FF0000"/>
                </a:solidFill>
                <a:effectLst/>
                <a:uLnTx/>
                <a:uFillTx/>
                <a:latin typeface="Calibri" panose="020F0502020204030204"/>
                <a:ea typeface="+mn-ea"/>
                <a:cs typeface="+mn-cs"/>
              </a:rPr>
              <a:t>о</a:t>
            </a:r>
            <a:r>
              <a:rPr kumimoji="0" lang="ru-RU" sz="48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t>
            </a:r>
            <a:r>
              <a:rPr kumimoji="0" lang="en-US" sz="4800" b="1" i="0" u="none" strike="noStrike" kern="1200" cap="none" spc="0" normalizeH="0" baseline="0" noProof="0" dirty="0" err="1">
                <a:ln>
                  <a:noFill/>
                </a:ln>
                <a:solidFill>
                  <a:srgbClr val="7030A0"/>
                </a:solidFill>
                <a:effectLst/>
                <a:uLnTx/>
                <a:uFillTx/>
                <a:latin typeface="Calibri" panose="020F0502020204030204"/>
                <a:ea typeface="+mn-ea"/>
                <a:cs typeface="Arial" panose="020B0604020202020204" pitchFamily="34" charset="0"/>
              </a:rPr>
              <a:t>i</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л</a:t>
            </a:r>
            <a:r>
              <a:rPr kumimoji="0" lang="ru-RU" sz="4800" b="1" i="0" u="none" strike="noStrike" kern="1200" cap="none" spc="0" normalizeH="0" baseline="0" noProof="0" dirty="0" err="1">
                <a:ln>
                  <a:noFill/>
                </a:ln>
                <a:solidFill>
                  <a:srgbClr val="7030A0"/>
                </a:solidFill>
                <a:effectLst/>
                <a:uLnTx/>
                <a:uFillTx/>
                <a:latin typeface="Calibri" panose="020F0502020204030204"/>
                <a:ea typeface="+mn-ea"/>
                <a:cs typeface="+mn-cs"/>
              </a:rPr>
              <a:t>ъ</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п</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а</a:t>
            </a:r>
            <a:r>
              <a:rPr kumimoji="0" lang="ru-RU" sz="4800" b="1" i="0" u="none" strike="noStrike" kern="1200" cap="none" spc="0" normalizeH="0" baseline="0" noProof="0" dirty="0" err="1">
                <a:ln>
                  <a:noFill/>
                </a:ln>
                <a:solidFill>
                  <a:srgbClr val="FF0000"/>
                </a:solidFill>
                <a:effectLst/>
                <a:uLnTx/>
                <a:uFillTx/>
                <a:latin typeface="Calibri" panose="020F0502020204030204"/>
                <a:ea typeface="+mn-ea"/>
                <a:cs typeface="+mn-cs"/>
              </a:rPr>
              <a:t>у</a:t>
            </a:r>
            <a:r>
              <a:rPr kumimoji="0" lang="ru-RU" sz="48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х</a:t>
            </a:r>
            <a:r>
              <a:rPr kumimoji="0" lang="en-US" sz="4800" b="1" i="0" u="none" strike="noStrike" kern="1200" cap="none" spc="0" normalizeH="0" baseline="0" noProof="0" dirty="0">
                <a:ln>
                  <a:noFill/>
                </a:ln>
                <a:solidFill>
                  <a:srgbClr val="002060"/>
                </a:solidFill>
                <a:effectLst/>
                <a:uLnTx/>
                <a:uFillTx/>
                <a:latin typeface="Calibri" panose="020F0502020204030204"/>
                <a:ea typeface="+mn-ea"/>
                <a:cs typeface="+mn-cs"/>
              </a:rPr>
              <a:t>’</a:t>
            </a:r>
            <a:r>
              <a:rPr kumimoji="0" lang="ru-RU" sz="4800" b="1" i="0" u="none" strike="noStrike" kern="1200" cap="none" spc="0" normalizeH="0" baseline="0" noProof="0" dirty="0" err="1">
                <a:ln>
                  <a:noFill/>
                </a:ln>
                <a:solidFill>
                  <a:srgbClr val="7030A0"/>
                </a:solidFill>
                <a:effectLst/>
                <a:uLnTx/>
                <a:uFillTx/>
                <a:latin typeface="Calibri" panose="020F0502020204030204"/>
                <a:ea typeface="+mn-ea"/>
                <a:cs typeface="+mn-cs"/>
              </a:rPr>
              <a:t>ь</a:t>
            </a:r>
            <a:r>
              <a:rPr kumimoji="0" lang="ru-RU" sz="3600" b="1" i="0" u="none" strike="noStrike" kern="1200" cap="none" spc="0" normalizeH="0" baseline="0" noProof="0" dirty="0" err="1">
                <a:ln>
                  <a:noFill/>
                </a:ln>
                <a:solidFill>
                  <a:srgbClr val="7030A0"/>
                </a:solidFill>
                <a:effectLst/>
                <a:uLnTx/>
                <a:uFillTx/>
                <a:latin typeface="Calibri" panose="020F0502020204030204"/>
                <a:ea typeface="+mn-ea"/>
                <a:cs typeface="Arial" panose="020B0604020202020204" pitchFamily="34" charset="0"/>
              </a:rPr>
              <a:t>х</a:t>
            </a:r>
            <a:r>
              <a:rPr kumimoji="0" lang="en-US" sz="3600" b="1" i="0" u="none" strike="noStrike" kern="1200" cap="none" spc="0" normalizeH="0" baseline="0" noProof="0" dirty="0">
                <a:ln>
                  <a:noFill/>
                </a:ln>
                <a:solidFill>
                  <a:srgbClr val="7030A0"/>
                </a:solidFill>
                <a:effectLst/>
                <a:uLnTx/>
                <a:uFillTx/>
                <a:latin typeface="Calibri" panose="020F0502020204030204"/>
                <a:ea typeface="+mn-ea"/>
                <a:cs typeface="Arial" panose="020B0604020202020204" pitchFamily="34" charset="0"/>
              </a:rPr>
              <a:t>’</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кас</a:t>
            </a:r>
            <a:r>
              <a:rPr kumimoji="0" lang="ru-RU" sz="4800" b="1" i="0" u="none" strike="noStrike" kern="1200" cap="none" spc="0" normalizeH="0" baseline="0" noProof="0" dirty="0" err="1">
                <a:ln>
                  <a:noFill/>
                </a:ln>
                <a:solidFill>
                  <a:srgbClr val="FF0000"/>
                </a:solidFill>
                <a:effectLst/>
                <a:uLnTx/>
                <a:uFillTx/>
                <a:latin typeface="Calibri" panose="020F0502020204030204"/>
                <a:ea typeface="+mn-ea"/>
                <a:cs typeface="+mn-cs"/>
              </a:rPr>
              <a:t>о</a:t>
            </a:r>
            <a:r>
              <a:rPr kumimoji="0" lang="ru-RU" sz="4800" b="1"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a:t>
            </a:r>
            <a:r>
              <a:rPr kumimoji="0" lang="en-US" sz="4800" b="1" i="0" u="none" strike="noStrike" kern="1200" cap="none" spc="0" normalizeH="0" baseline="0" noProof="0" dirty="0" err="1">
                <a:ln>
                  <a:noFill/>
                </a:ln>
                <a:solidFill>
                  <a:srgbClr val="7030A0"/>
                </a:solidFill>
                <a:effectLst/>
                <a:uLnTx/>
                <a:uFillTx/>
                <a:latin typeface="Calibri" panose="020F0502020204030204"/>
                <a:ea typeface="+mn-ea"/>
                <a:cs typeface="+mn-cs"/>
              </a:rPr>
              <a:t>i</a:t>
            </a:r>
            <a:endParaRPr kumimoji="0" lang="ru-RU" sz="4800" b="1" i="0" u="none" strike="noStrike" kern="1200" cap="none" spc="0" normalizeH="0" baseline="0" noProof="0" dirty="0">
              <a:ln>
                <a:noFill/>
              </a:ln>
              <a:solidFill>
                <a:srgbClr val="7030A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п</a:t>
            </a:r>
            <a:r>
              <a:rPr kumimoji="0" lang="ru-RU" sz="4800" b="1" i="0" u="none" strike="noStrike" kern="1200" cap="none" spc="0" normalizeH="0" baseline="0" noProof="0" dirty="0">
                <a:ln>
                  <a:noFill/>
                </a:ln>
                <a:solidFill>
                  <a:srgbClr val="FF0000"/>
                </a:solidFill>
                <a:effectLst/>
                <a:uLnTx/>
                <a:uFillTx/>
                <a:latin typeface="Calibri" panose="020F0502020204030204"/>
                <a:ea typeface="+mn-ea"/>
                <a:cs typeface="+mn-cs"/>
              </a:rPr>
              <a:t>а</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л</a:t>
            </a:r>
            <a:r>
              <a:rPr kumimoji="0" lang="en-US" sz="4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па</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д</a:t>
            </a:r>
            <a:r>
              <a:rPr kumimoji="0" lang="ru-RU" sz="4800" b="1" i="0" u="none" strike="noStrike" kern="1200" cap="none" spc="0" normalizeH="0" baseline="0" noProof="0" dirty="0" err="1">
                <a:ln>
                  <a:noFill/>
                </a:ln>
                <a:solidFill>
                  <a:srgbClr val="FF0000"/>
                </a:solidFill>
                <a:effectLst/>
                <a:uLnTx/>
                <a:uFillTx/>
                <a:latin typeface="Calibri" panose="020F0502020204030204"/>
                <a:ea typeface="+mn-ea"/>
                <a:cs typeface="+mn-cs"/>
              </a:rPr>
              <a:t>о</a:t>
            </a:r>
            <a:r>
              <a:rPr kumimoji="0" lang="ru-RU" sz="48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стр</a:t>
            </a:r>
            <a:r>
              <a:rPr kumimoji="0" lang="ru-RU" sz="4800" b="1" i="0" u="none" strike="noStrike" kern="1200" cap="none" spc="0" normalizeH="0" baseline="0" noProof="0" dirty="0" err="1">
                <a:ln>
                  <a:noFill/>
                </a:ln>
                <a:solidFill>
                  <a:srgbClr val="7030A0"/>
                </a:solidFill>
                <a:effectLst/>
                <a:uLnTx/>
                <a:uFillTx/>
                <a:latin typeface="Calibri" panose="020F0502020204030204"/>
                <a:ea typeface="+mn-ea"/>
                <a:cs typeface="+mn-cs"/>
              </a:rPr>
              <a:t>ъ</a:t>
            </a:r>
            <a:r>
              <a:rPr kumimoji="0" lang="ru-RU" sz="3600" b="1" i="0" u="none" strike="noStrike" kern="1200" cap="none" spc="0" normalizeH="0" baseline="0" noProof="0" dirty="0">
                <a:ln>
                  <a:noFill/>
                </a:ln>
                <a:solidFill>
                  <a:srgbClr val="7030A0"/>
                </a:solidFill>
                <a:effectLst/>
                <a:uLnTx/>
                <a:uFillTx/>
                <a:latin typeface="Calibri" panose="020F0502020204030204"/>
                <a:ea typeface="+mn-ea"/>
                <a:cs typeface="Arial" panose="020B0604020202020204" pitchFamily="34" charset="0"/>
              </a:rPr>
              <a:t>х</a:t>
            </a:r>
            <a:r>
              <a:rPr kumimoji="0" lang="en-US" sz="3600" b="1" i="0" u="none" strike="noStrike" kern="1200" cap="none" spc="0" normalizeH="0" baseline="0" noProof="0" dirty="0">
                <a:ln>
                  <a:noFill/>
                </a:ln>
                <a:solidFill>
                  <a:srgbClr val="7030A0"/>
                </a:solidFill>
                <a:effectLst/>
                <a:uLnTx/>
                <a:uFillTx/>
                <a:latin typeface="Calibri" panose="020F0502020204030204"/>
                <a:ea typeface="+mn-ea"/>
                <a:cs typeface="Arial" panose="020B0604020202020204" pitchFamily="34" charset="0"/>
              </a:rPr>
              <a:t>’</a:t>
            </a:r>
            <a:r>
              <a:rPr kumimoji="0" lang="ru-RU" sz="3600" b="1" i="0" u="none" strike="noStrike" kern="1200" cap="none" spc="0" normalizeH="0" baseline="0" noProof="0" dirty="0">
                <a:ln>
                  <a:noFill/>
                </a:ln>
                <a:solidFill>
                  <a:srgbClr val="7030A0"/>
                </a:solidFill>
                <a:effectLst/>
                <a:uLnTx/>
                <a:uFillTx/>
                <a:latin typeface="Calibri" panose="020F0502020204030204"/>
                <a:ea typeface="+mn-ea"/>
                <a:cs typeface="+mn-cs"/>
              </a:rPr>
              <a:t> </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кас</a:t>
            </a:r>
            <a:r>
              <a:rPr kumimoji="0" lang="ru-RU" sz="4800" b="1" i="0" u="none" strike="noStrike" kern="1200" cap="none" spc="0" normalizeH="0" baseline="0" noProof="0" dirty="0">
                <a:ln>
                  <a:noFill/>
                </a:ln>
                <a:solidFill>
                  <a:srgbClr val="FF0000"/>
                </a:solidFill>
                <a:effectLst/>
                <a:uLnTx/>
                <a:uFillTx/>
                <a:latin typeface="Calibri" panose="020F0502020204030204"/>
                <a:ea typeface="+mn-ea"/>
                <a:cs typeface="+mn-cs"/>
              </a:rPr>
              <a:t>о</a:t>
            </a:r>
            <a:r>
              <a:rPr kumimoji="0" lang="ru-RU" sz="48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t>
            </a:r>
            <a:r>
              <a:rPr kumimoji="0" lang="en-US" sz="4800" b="1" i="0" u="none" strike="noStrike" kern="1200" cap="none" spc="0" normalizeH="0" baseline="0" noProof="0" dirty="0" err="1">
                <a:ln>
                  <a:noFill/>
                </a:ln>
                <a:solidFill>
                  <a:srgbClr val="7030A0"/>
                </a:solidFill>
                <a:effectLst/>
                <a:uLnTx/>
                <a:uFillTx/>
                <a:latin typeface="Calibri" panose="020F0502020204030204"/>
                <a:ea typeface="+mn-ea"/>
                <a:cs typeface="Arial" panose="020B0604020202020204" pitchFamily="34" charset="0"/>
              </a:rPr>
              <a:t>i</a:t>
            </a:r>
            <a:b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b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кас</a:t>
            </a:r>
            <a:r>
              <a:rPr kumimoji="0" lang="ru-RU" sz="4800" b="1" i="0" u="none" strike="noStrike" kern="1200" cap="none" spc="0" normalizeH="0" baseline="0" noProof="0" dirty="0">
                <a:ln>
                  <a:noFill/>
                </a:ln>
                <a:solidFill>
                  <a:srgbClr val="FF0000"/>
                </a:solidFill>
                <a:effectLst/>
                <a:uLnTx/>
                <a:uFillTx/>
                <a:latin typeface="Calibri" panose="020F0502020204030204"/>
                <a:ea typeface="+mn-ea"/>
                <a:cs typeface="+mn-cs"/>
              </a:rPr>
              <a:t>о</a:t>
            </a:r>
            <a:r>
              <a:rPr kumimoji="0" lang="ru-RU" sz="48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t>
            </a:r>
            <a:r>
              <a:rPr kumimoji="0" lang="en-US" sz="4800" b="1" i="0" u="none" strike="noStrike" kern="1200" cap="none" spc="0" normalizeH="0" baseline="0" noProof="0" dirty="0" err="1">
                <a:ln>
                  <a:noFill/>
                </a:ln>
                <a:solidFill>
                  <a:srgbClr val="002060"/>
                </a:solidFill>
                <a:effectLst/>
                <a:uLnTx/>
                <a:uFillTx/>
                <a:latin typeface="Calibri" panose="020F0502020204030204"/>
                <a:ea typeface="+mn-ea"/>
                <a:cs typeface="Arial" panose="020B0604020202020204" pitchFamily="34" charset="0"/>
              </a:rPr>
              <a:t>i</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б</a:t>
            </a:r>
            <a:r>
              <a:rPr kumimoji="0" lang="ru-RU" sz="4800" b="1" i="0" u="none" strike="noStrike" kern="1200" cap="none" spc="0" normalizeH="0" baseline="0" noProof="0" dirty="0" err="1">
                <a:ln>
                  <a:noFill/>
                </a:ln>
                <a:solidFill>
                  <a:srgbClr val="FF0000"/>
                </a:solidFill>
                <a:effectLst/>
                <a:uLnTx/>
                <a:uFillTx/>
                <a:latin typeface="Calibri" panose="020F0502020204030204"/>
                <a:ea typeface="+mn-ea"/>
                <a:cs typeface="+mn-cs"/>
              </a:rPr>
              <a:t>а</a:t>
            </a:r>
            <a:r>
              <a:rPr kumimoji="0" lang="ru-RU" sz="48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бы</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ru-RU" sz="4800" b="1" i="0" u="none" strike="noStrike" kern="1200" cap="none" spc="0" normalizeH="0" baseline="0" noProof="0" dirty="0" err="1">
                <a:ln>
                  <a:noFill/>
                </a:ln>
                <a:solidFill>
                  <a:srgbClr val="002060"/>
                </a:solidFill>
                <a:effectLst/>
                <a:uLnTx/>
                <a:uFillTx/>
                <a:latin typeface="Calibri" panose="020F0502020204030204"/>
                <a:ea typeface="+mn-ea"/>
                <a:cs typeface="+mn-cs"/>
              </a:rPr>
              <a:t>ск</a:t>
            </a:r>
            <a:r>
              <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rPr>
              <a:t>ас</a:t>
            </a:r>
            <a:r>
              <a:rPr kumimoji="0" lang="ru-RU" sz="4800" b="1" i="0" u="none" strike="noStrike" kern="1200" cap="none" spc="0" normalizeH="0" baseline="0" noProof="0" dirty="0">
                <a:ln>
                  <a:noFill/>
                </a:ln>
                <a:solidFill>
                  <a:srgbClr val="FF0000"/>
                </a:solidFill>
                <a:effectLst/>
                <a:uLnTx/>
                <a:uFillTx/>
                <a:latin typeface="Calibri" panose="020F0502020204030204"/>
                <a:ea typeface="+mn-ea"/>
                <a:cs typeface="+mn-cs"/>
              </a:rPr>
              <a:t>о</a:t>
            </a:r>
            <a:r>
              <a:rPr kumimoji="0" lang="ru-RU" sz="4800" b="1"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a:t>
            </a:r>
            <a:r>
              <a:rPr kumimoji="0" lang="en-US" sz="4800" b="1" i="0" u="none" strike="noStrike" kern="1200" cap="none" spc="0" normalizeH="0" baseline="0" noProof="0" dirty="0" err="1">
                <a:ln>
                  <a:noFill/>
                </a:ln>
                <a:solidFill>
                  <a:srgbClr val="7030A0"/>
                </a:solidFill>
                <a:effectLst/>
                <a:uLnTx/>
                <a:uFillTx/>
                <a:latin typeface="Calibri" panose="020F0502020204030204"/>
                <a:ea typeface="+mn-ea"/>
                <a:cs typeface="Arial" panose="020B0604020202020204" pitchFamily="34" charset="0"/>
              </a:rPr>
              <a:t>i</a:t>
            </a:r>
            <a:r>
              <a:rPr kumimoji="0" lang="en-US" sz="4800" b="1" i="0" u="none" strike="noStrike" kern="1200" cap="none" spc="0" normalizeH="0" baseline="0" noProof="0" dirty="0">
                <a:ln>
                  <a:noFill/>
                </a:ln>
                <a:solidFill>
                  <a:srgbClr val="002060"/>
                </a:solidFill>
                <a:effectLst/>
                <a:uLnTx/>
                <a:uFillTx/>
                <a:latin typeface="Calibri" panose="020F0502020204030204"/>
                <a:ea typeface="+mn-ea"/>
                <a:cs typeface="+mn-cs"/>
              </a:rPr>
              <a:t>]</a:t>
            </a:r>
            <a:endParaRPr kumimoji="0" lang="ru-RU" sz="48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1525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80294-D6F0-A4F4-3F75-B908106EA5A4}"/>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72EDF1-B17A-01AA-C70E-1AFAE8C2A827}"/>
              </a:ext>
            </a:extLst>
          </p:cNvPr>
          <p:cNvSpPr>
            <a:spLocks noGrp="1"/>
          </p:cNvSpPr>
          <p:nvPr>
            <p:ph type="title"/>
          </p:nvPr>
        </p:nvSpPr>
        <p:spPr>
          <a:xfrm>
            <a:off x="698685" y="342576"/>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7" name="TextBox 6">
            <a:extLst>
              <a:ext uri="{FF2B5EF4-FFF2-40B4-BE49-F238E27FC236}">
                <a16:creationId xmlns:a16="http://schemas.microsoft.com/office/drawing/2014/main" id="{349FCD04-1E33-151C-0D49-7C2BC7037E6D}"/>
              </a:ext>
            </a:extLst>
          </p:cNvPr>
          <p:cNvSpPr txBox="1"/>
          <p:nvPr/>
        </p:nvSpPr>
        <p:spPr>
          <a:xfrm>
            <a:off x="5468026" y="1884695"/>
            <a:ext cx="5912527"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srgbClr val="70AD47">
                    <a:lumMod val="40000"/>
                    <a:lumOff val="60000"/>
                  </a:srgbClr>
                </a:solidFill>
                <a:effectLst/>
                <a:uLnTx/>
                <a:uFillTx/>
                <a:latin typeface="Calibri" panose="020F0502020204030204"/>
                <a:ea typeface="+mn-ea"/>
                <a:cs typeface="+mn-cs"/>
              </a:rPr>
              <a:t>За </a:t>
            </a:r>
            <a:r>
              <a:rPr kumimoji="0" lang="ru-RU" sz="4800" b="0" i="0" u="none" strike="noStrike" kern="1200" cap="none" spc="0" normalizeH="0" baseline="0" noProof="0" dirty="0" err="1">
                <a:ln>
                  <a:noFill/>
                </a:ln>
                <a:solidFill>
                  <a:srgbClr val="70AD47">
                    <a:lumMod val="40000"/>
                    <a:lumOff val="60000"/>
                  </a:srgbClr>
                </a:solidFill>
                <a:effectLst/>
                <a:uLnTx/>
                <a:uFillTx/>
                <a:latin typeface="Calibri" panose="020F0502020204030204"/>
                <a:ea typeface="+mn-ea"/>
                <a:cs typeface="+mn-cs"/>
              </a:rPr>
              <a:t>песча</a:t>
            </a:r>
            <a:r>
              <a:rPr kumimoji="0" lang="ru-RU" sz="4800" b="0" i="0" u="none" strike="noStrike" kern="1200" cap="none" spc="0" normalizeH="0" baseline="0" noProof="0" dirty="0" err="1">
                <a:ln>
                  <a:noFill/>
                </a:ln>
                <a:solidFill>
                  <a:srgbClr val="70AD47">
                    <a:lumMod val="40000"/>
                    <a:lumOff val="60000"/>
                  </a:srgb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70AD47">
                    <a:lumMod val="40000"/>
                    <a:lumOff val="60000"/>
                  </a:srgbClr>
                </a:solidFill>
                <a:effectLst/>
                <a:uLnTx/>
                <a:uFillTx/>
                <a:latin typeface="Calibri" panose="020F0502020204030204"/>
                <a:ea typeface="+mn-ea"/>
                <a:cs typeface="+mn-cs"/>
              </a:rPr>
              <a:t>ной</a:t>
            </a:r>
            <a:r>
              <a:rPr kumimoji="0" lang="ru-RU" sz="4800" b="0" i="0" u="none" strike="noStrike" kern="1200" cap="none" spc="0" normalizeH="0" baseline="0" noProof="0" dirty="0">
                <a:ln>
                  <a:noFill/>
                </a:ln>
                <a:solidFill>
                  <a:srgbClr val="70AD47">
                    <a:lumMod val="40000"/>
                    <a:lumOff val="60000"/>
                  </a:srgbClr>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70AD47">
                    <a:lumMod val="40000"/>
                    <a:lumOff val="60000"/>
                  </a:srgbClr>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70AD47">
                    <a:lumMod val="40000"/>
                    <a:lumOff val="60000"/>
                  </a:srgb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70AD47">
                    <a:lumMod val="40000"/>
                    <a:lumOff val="60000"/>
                  </a:srgbClr>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srgbClr val="70AD47">
                    <a:lumMod val="40000"/>
                    <a:lumOff val="60000"/>
                  </a:srgbClr>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70AD47">
                    <a:lumMod val="40000"/>
                    <a:lumOff val="60000"/>
                  </a:srgbClr>
                </a:solidFill>
                <a:effectLst/>
                <a:uLnTx/>
                <a:uFillTx/>
                <a:latin typeface="Calibri" panose="020F0502020204030204"/>
                <a:ea typeface="+mn-ea"/>
                <a:cs typeface="+mn-cs"/>
              </a:rPr>
              <a:t>лопоу</a:t>
            </a:r>
            <a:r>
              <a:rPr kumimoji="0" lang="ru-RU" sz="4800" b="0" i="0" u="none" strike="noStrike" kern="1200" cap="none" spc="0" normalizeH="0" baseline="0" noProof="0" dirty="0" err="1">
                <a:ln>
                  <a:noFill/>
                </a:ln>
                <a:solidFill>
                  <a:srgbClr val="70AD47">
                    <a:lumMod val="40000"/>
                    <a:lumOff val="60000"/>
                  </a:srgb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70AD47">
                    <a:lumMod val="40000"/>
                    <a:lumOff val="60000"/>
                  </a:srgbClr>
                </a:solidFill>
                <a:effectLst/>
                <a:uLnTx/>
                <a:uFillTx/>
                <a:latin typeface="Calibri" panose="020F0502020204030204"/>
                <a:ea typeface="+mn-ea"/>
                <a:cs typeface="+mn-cs"/>
              </a:rPr>
              <a:t>хий</a:t>
            </a:r>
            <a:r>
              <a:rPr kumimoji="0" lang="ru-RU" sz="4800" b="0" i="0" u="none" strike="noStrike" kern="1200" cap="none" spc="0" normalizeH="0" baseline="0" noProof="0" dirty="0">
                <a:ln>
                  <a:noFill/>
                </a:ln>
                <a:solidFill>
                  <a:srgbClr val="70AD47">
                    <a:lumMod val="40000"/>
                    <a:lumOff val="60000"/>
                  </a:srgbClr>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70AD47">
                    <a:lumMod val="40000"/>
                    <a:lumOff val="60000"/>
                  </a:srgbClr>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70AD47">
                    <a:lumMod val="40000"/>
                    <a:lumOff val="60000"/>
                  </a:srgb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70AD47">
                    <a:lumMod val="40000"/>
                    <a:lumOff val="60000"/>
                  </a:srgbClr>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srgbClr val="70AD47">
                    <a:lumMod val="40000"/>
                    <a:lumOff val="60000"/>
                  </a:srgbClr>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srgbClr val="70AD47">
                    <a:lumMod val="40000"/>
                    <a:lumOff val="60000"/>
                  </a:srgbClr>
                </a:solidFill>
                <a:effectLst/>
                <a:uLnTx/>
                <a:uFillTx/>
                <a:latin typeface="Calibri" panose="020F0502020204030204"/>
                <a:ea typeface="+mn-ea"/>
                <a:cs typeface="+mn-cs"/>
              </a:rPr>
              <a:t>пал под </a:t>
            </a:r>
            <a:r>
              <a:rPr kumimoji="0" lang="ru-RU" sz="4800" b="0" i="0" u="none" strike="noStrike" kern="1200" cap="none" spc="0" normalizeH="0" baseline="0" noProof="0" dirty="0" err="1">
                <a:ln>
                  <a:noFill/>
                </a:ln>
                <a:solidFill>
                  <a:srgbClr val="70AD47">
                    <a:lumMod val="40000"/>
                    <a:lumOff val="60000"/>
                  </a:srgbClr>
                </a:solidFill>
                <a:effectLst/>
                <a:uLnTx/>
                <a:uFillTx/>
                <a:latin typeface="Calibri" panose="020F0502020204030204"/>
                <a:ea typeface="+mn-ea"/>
                <a:cs typeface="+mn-cs"/>
              </a:rPr>
              <a:t>о</a:t>
            </a:r>
            <a:r>
              <a:rPr kumimoji="0" lang="ru-RU" sz="4800" b="0" i="0" u="none" strike="noStrike" kern="1200" cap="none" spc="0" normalizeH="0" baseline="0" noProof="0" dirty="0" err="1">
                <a:ln>
                  <a:noFill/>
                </a:ln>
                <a:solidFill>
                  <a:srgbClr val="70AD47">
                    <a:lumMod val="40000"/>
                    <a:lumOff val="60000"/>
                  </a:srgb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70AD47">
                    <a:lumMod val="40000"/>
                    <a:lumOff val="60000"/>
                  </a:srgbClr>
                </a:solidFill>
                <a:effectLst/>
                <a:uLnTx/>
                <a:uFillTx/>
                <a:latin typeface="Calibri" panose="020F0502020204030204"/>
                <a:ea typeface="+mn-ea"/>
                <a:cs typeface="+mn-cs"/>
              </a:rPr>
              <a:t>строй</a:t>
            </a:r>
            <a:r>
              <a:rPr kumimoji="0" lang="ru-RU" sz="4800" b="0" i="0" u="none" strike="noStrike" kern="1200" cap="none" spc="0" normalizeH="0" baseline="0" noProof="0" dirty="0">
                <a:ln>
                  <a:noFill/>
                </a:ln>
                <a:solidFill>
                  <a:srgbClr val="70AD47">
                    <a:lumMod val="40000"/>
                    <a:lumOff val="60000"/>
                  </a:srgbClr>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70AD47">
                    <a:lumMod val="40000"/>
                    <a:lumOff val="60000"/>
                  </a:srgbClr>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70AD47">
                    <a:lumMod val="40000"/>
                    <a:lumOff val="60000"/>
                  </a:srgb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70AD47">
                    <a:lumMod val="40000"/>
                    <a:lumOff val="60000"/>
                  </a:srgbClr>
                </a:solidFill>
                <a:effectLst/>
                <a:uLnTx/>
                <a:uFillTx/>
                <a:latin typeface="Calibri" panose="020F0502020204030204"/>
                <a:ea typeface="+mn-ea"/>
                <a:cs typeface="+mn-cs"/>
              </a:rPr>
              <a:t>й</a:t>
            </a:r>
            <a:br>
              <a:rPr kumimoji="0" lang="ru-RU" sz="4800" b="0" i="0" u="none" strike="noStrike" kern="1200" cap="none" spc="0" normalizeH="0" baseline="0" noProof="0" dirty="0">
                <a:ln>
                  <a:noFill/>
                </a:ln>
                <a:solidFill>
                  <a:srgbClr val="70AD47">
                    <a:lumMod val="40000"/>
                    <a:lumOff val="60000"/>
                  </a:srgbClr>
                </a:solidFill>
                <a:effectLst/>
                <a:uLnTx/>
                <a:uFillTx/>
                <a:latin typeface="Calibri" panose="020F0502020204030204"/>
                <a:ea typeface="+mn-ea"/>
                <a:cs typeface="+mn-cs"/>
              </a:rPr>
            </a:br>
            <a:r>
              <a:rPr kumimoji="0" lang="ru-RU" sz="4800" b="0" i="0" u="none" strike="noStrike" kern="1200" cap="none" spc="0" normalizeH="0" baseline="0" noProof="0" dirty="0" err="1">
                <a:ln>
                  <a:noFill/>
                </a:ln>
                <a:solidFill>
                  <a:srgbClr val="70AD47">
                    <a:lumMod val="40000"/>
                    <a:lumOff val="60000"/>
                  </a:srgbClr>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70AD47">
                    <a:lumMod val="40000"/>
                    <a:lumOff val="60000"/>
                  </a:srgb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70AD47">
                    <a:lumMod val="40000"/>
                    <a:lumOff val="60000"/>
                  </a:srgbClr>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srgbClr val="70AD47">
                    <a:lumMod val="40000"/>
                    <a:lumOff val="60000"/>
                  </a:srgbClr>
                </a:solidFill>
                <a:effectLst/>
                <a:uLnTx/>
                <a:uFillTx/>
                <a:latin typeface="Calibri" panose="020F0502020204030204"/>
                <a:ea typeface="+mn-ea"/>
                <a:cs typeface="+mn-cs"/>
              </a:rPr>
              <a:t> </a:t>
            </a:r>
            <a:r>
              <a:rPr kumimoji="0" lang="ru-RU" sz="4800" b="0" i="0" u="none" strike="noStrike" kern="1200" cap="none" spc="0" normalizeH="0" baseline="0" noProof="0" dirty="0" err="1">
                <a:ln>
                  <a:noFill/>
                </a:ln>
                <a:solidFill>
                  <a:srgbClr val="70AD47">
                    <a:lumMod val="40000"/>
                    <a:lumOff val="60000"/>
                  </a:srgbClr>
                </a:solidFill>
                <a:effectLst/>
                <a:uLnTx/>
                <a:uFillTx/>
                <a:latin typeface="Calibri" panose="020F0502020204030204"/>
                <a:ea typeface="+mn-ea"/>
                <a:cs typeface="+mn-cs"/>
              </a:rPr>
              <a:t>ба</a:t>
            </a:r>
            <a:r>
              <a:rPr kumimoji="0" lang="ru-RU" sz="4800" b="0" i="0" u="none" strike="noStrike" kern="1200" cap="none" spc="0" normalizeH="0" baseline="0" noProof="0" dirty="0" err="1">
                <a:ln>
                  <a:noFill/>
                </a:ln>
                <a:solidFill>
                  <a:srgbClr val="70AD47">
                    <a:lumMod val="40000"/>
                    <a:lumOff val="60000"/>
                  </a:srgb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70AD47">
                    <a:lumMod val="40000"/>
                    <a:lumOff val="60000"/>
                  </a:srgbClr>
                </a:solidFill>
                <a:effectLst/>
                <a:uLnTx/>
                <a:uFillTx/>
                <a:latin typeface="Calibri" panose="020F0502020204030204"/>
                <a:ea typeface="+mn-ea"/>
                <a:cs typeface="+mn-cs"/>
              </a:rPr>
              <a:t>бы</a:t>
            </a:r>
            <a:r>
              <a:rPr kumimoji="0" lang="ru-RU" sz="4800" b="0" i="0" u="none" strike="noStrike" kern="1200" cap="none" spc="0" normalizeH="0" baseline="0" noProof="0" dirty="0">
                <a:ln>
                  <a:noFill/>
                </a:ln>
                <a:solidFill>
                  <a:srgbClr val="70AD47">
                    <a:lumMod val="40000"/>
                    <a:lumOff val="60000"/>
                  </a:srgbClr>
                </a:solidFill>
                <a:effectLst/>
                <a:uLnTx/>
                <a:uFillTx/>
                <a:latin typeface="Calibri" panose="020F0502020204030204"/>
                <a:ea typeface="+mn-ea"/>
                <a:cs typeface="+mn-cs"/>
              </a:rPr>
              <a:t> с </a:t>
            </a:r>
            <a:r>
              <a:rPr kumimoji="0" lang="ru-RU" sz="4800" b="0" i="0" u="none" strike="noStrike" kern="1200" cap="none" spc="0" normalizeH="0" baseline="0" noProof="0" dirty="0" err="1">
                <a:ln>
                  <a:noFill/>
                </a:ln>
                <a:solidFill>
                  <a:srgbClr val="70AD47">
                    <a:lumMod val="40000"/>
                    <a:lumOff val="60000"/>
                  </a:srgbClr>
                </a:solidFill>
                <a:effectLst/>
                <a:uLnTx/>
                <a:uFillTx/>
                <a:latin typeface="Calibri" panose="020F0502020204030204"/>
                <a:ea typeface="+mn-ea"/>
                <a:cs typeface="+mn-cs"/>
              </a:rPr>
              <a:t>косо</a:t>
            </a:r>
            <a:r>
              <a:rPr kumimoji="0" lang="ru-RU" sz="4800" b="0" i="0" u="none" strike="noStrike" kern="1200" cap="none" spc="0" normalizeH="0" baseline="0" noProof="0" dirty="0" err="1">
                <a:ln>
                  <a:noFill/>
                </a:ln>
                <a:solidFill>
                  <a:srgbClr val="70AD47">
                    <a:lumMod val="40000"/>
                    <a:lumOff val="60000"/>
                  </a:srgbClr>
                </a:solidFill>
                <a:effectLst/>
                <a:uLnTx/>
                <a:uFillTx/>
                <a:latin typeface="Arial" panose="020B0604020202020204" pitchFamily="34" charset="0"/>
                <a:ea typeface="+mn-ea"/>
                <a:cs typeface="Arial" panose="020B0604020202020204" pitchFamily="34" charset="0"/>
              </a:rPr>
              <a:t>́</a:t>
            </a:r>
            <a:r>
              <a:rPr kumimoji="0" lang="ru-RU" sz="4800" b="0" i="0" u="none" strike="noStrike" kern="1200" cap="none" spc="0" normalizeH="0" baseline="0" noProof="0" dirty="0" err="1">
                <a:ln>
                  <a:noFill/>
                </a:ln>
                <a:solidFill>
                  <a:srgbClr val="70AD47">
                    <a:lumMod val="40000"/>
                    <a:lumOff val="60000"/>
                  </a:srgbClr>
                </a:solidFill>
                <a:effectLst/>
                <a:uLnTx/>
                <a:uFillTx/>
                <a:latin typeface="Calibri" panose="020F0502020204030204"/>
                <a:ea typeface="+mn-ea"/>
                <a:cs typeface="+mn-cs"/>
              </a:rPr>
              <a:t>й</a:t>
            </a:r>
            <a:r>
              <a:rPr kumimoji="0" lang="ru-RU" sz="4800" b="0" i="0" u="none" strike="noStrike" kern="1200" cap="none" spc="0" normalizeH="0" baseline="0" noProof="0" dirty="0">
                <a:ln>
                  <a:noFill/>
                </a:ln>
                <a:solidFill>
                  <a:srgbClr val="70AD47">
                    <a:lumMod val="40000"/>
                    <a:lumOff val="60000"/>
                  </a:srgbClr>
                </a:solidFill>
                <a:effectLst/>
                <a:uLnTx/>
                <a:uFillTx/>
                <a:latin typeface="Calibri" panose="020F0502020204030204"/>
                <a:ea typeface="+mn-ea"/>
                <a:cs typeface="+mn-cs"/>
              </a:rPr>
              <a:t>.</a:t>
            </a:r>
          </a:p>
        </p:txBody>
      </p:sp>
      <p:pic>
        <p:nvPicPr>
          <p:cNvPr id="9" name="Рисунок 8">
            <a:extLst>
              <a:ext uri="{FF2B5EF4-FFF2-40B4-BE49-F238E27FC236}">
                <a16:creationId xmlns:a16="http://schemas.microsoft.com/office/drawing/2014/main" id="{ED86A0C4-288B-46F5-DE10-5A18D5F1A102}"/>
              </a:ext>
            </a:extLst>
          </p:cNvPr>
          <p:cNvPicPr>
            <a:picLocks noChangeAspect="1"/>
          </p:cNvPicPr>
          <p:nvPr/>
        </p:nvPicPr>
        <p:blipFill>
          <a:blip r:embed="rId2"/>
          <a:stretch>
            <a:fillRect/>
          </a:stretch>
        </p:blipFill>
        <p:spPr>
          <a:xfrm>
            <a:off x="8956379" y="5156790"/>
            <a:ext cx="1965422" cy="1472720"/>
          </a:xfrm>
          <a:prstGeom prst="rect">
            <a:avLst/>
          </a:prstGeom>
        </p:spPr>
      </p:pic>
      <p:pic>
        <p:nvPicPr>
          <p:cNvPr id="12" name="Рисунок 11">
            <a:extLst>
              <a:ext uri="{FF2B5EF4-FFF2-40B4-BE49-F238E27FC236}">
                <a16:creationId xmlns:a16="http://schemas.microsoft.com/office/drawing/2014/main" id="{FA60970E-030B-266B-CBE7-E4BE000E9029}"/>
              </a:ext>
            </a:extLst>
          </p:cNvPr>
          <p:cNvPicPr>
            <a:picLocks noChangeAspect="1"/>
          </p:cNvPicPr>
          <p:nvPr/>
        </p:nvPicPr>
        <p:blipFill>
          <a:blip r:embed="rId3"/>
          <a:stretch>
            <a:fillRect/>
          </a:stretch>
        </p:blipFill>
        <p:spPr>
          <a:xfrm>
            <a:off x="142875" y="2652935"/>
            <a:ext cx="5051373" cy="3046988"/>
          </a:xfrm>
          <a:prstGeom prst="rect">
            <a:avLst/>
          </a:prstGeom>
        </p:spPr>
      </p:pic>
      <p:pic>
        <p:nvPicPr>
          <p:cNvPr id="14" name="Рисунок 13">
            <a:extLst>
              <a:ext uri="{FF2B5EF4-FFF2-40B4-BE49-F238E27FC236}">
                <a16:creationId xmlns:a16="http://schemas.microsoft.com/office/drawing/2014/main" id="{69A1843A-3F87-3D51-447C-D55153BAF9BA}"/>
              </a:ext>
            </a:extLst>
          </p:cNvPr>
          <p:cNvPicPr>
            <a:picLocks noChangeAspect="1"/>
          </p:cNvPicPr>
          <p:nvPr/>
        </p:nvPicPr>
        <p:blipFill>
          <a:blip r:embed="rId4"/>
          <a:stretch>
            <a:fillRect/>
          </a:stretch>
        </p:blipFill>
        <p:spPr>
          <a:xfrm>
            <a:off x="6361730" y="4916646"/>
            <a:ext cx="1679184" cy="1869895"/>
          </a:xfrm>
          <a:prstGeom prst="rect">
            <a:avLst/>
          </a:prstGeom>
        </p:spPr>
      </p:pic>
      <p:pic>
        <p:nvPicPr>
          <p:cNvPr id="16" name="Рисунок 15">
            <a:extLst>
              <a:ext uri="{FF2B5EF4-FFF2-40B4-BE49-F238E27FC236}">
                <a16:creationId xmlns:a16="http://schemas.microsoft.com/office/drawing/2014/main" id="{28952047-DFF8-6E40-46B7-FD3D229FCC3B}"/>
              </a:ext>
            </a:extLst>
          </p:cNvPr>
          <p:cNvPicPr>
            <a:picLocks noChangeAspect="1"/>
          </p:cNvPicPr>
          <p:nvPr/>
        </p:nvPicPr>
        <p:blipFill>
          <a:blip r:embed="rId5"/>
          <a:stretch>
            <a:fillRect/>
          </a:stretch>
        </p:blipFill>
        <p:spPr>
          <a:xfrm>
            <a:off x="142875" y="151029"/>
            <a:ext cx="1386921" cy="2014095"/>
          </a:xfrm>
          <a:prstGeom prst="rect">
            <a:avLst/>
          </a:prstGeom>
        </p:spPr>
      </p:pic>
      <p:pic>
        <p:nvPicPr>
          <p:cNvPr id="19" name="Рисунок 18">
            <a:extLst>
              <a:ext uri="{FF2B5EF4-FFF2-40B4-BE49-F238E27FC236}">
                <a16:creationId xmlns:a16="http://schemas.microsoft.com/office/drawing/2014/main" id="{8B79C0C7-F45B-8E1B-98D4-D643228D6DED}"/>
              </a:ext>
            </a:extLst>
          </p:cNvPr>
          <p:cNvPicPr>
            <a:picLocks noChangeAspect="1"/>
          </p:cNvPicPr>
          <p:nvPr/>
        </p:nvPicPr>
        <p:blipFill>
          <a:blip r:embed="rId6"/>
          <a:stretch>
            <a:fillRect/>
          </a:stretch>
        </p:blipFill>
        <p:spPr>
          <a:xfrm>
            <a:off x="3860098" y="5040275"/>
            <a:ext cx="2370777" cy="1705750"/>
          </a:xfrm>
          <a:prstGeom prst="rect">
            <a:avLst/>
          </a:prstGeom>
        </p:spPr>
      </p:pic>
    </p:spTree>
    <p:extLst>
      <p:ext uri="{BB962C8B-B14F-4D97-AF65-F5344CB8AC3E}">
        <p14:creationId xmlns:p14="http://schemas.microsoft.com/office/powerpoint/2010/main" val="2729273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725318" y="324821"/>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sp>
        <p:nvSpPr>
          <p:cNvPr id="3" name="Текст 2">
            <a:extLst>
              <a:ext uri="{FF2B5EF4-FFF2-40B4-BE49-F238E27FC236}">
                <a16:creationId xmlns:a16="http://schemas.microsoft.com/office/drawing/2014/main" id="{47F12726-1111-419E-AF28-4A221BB8BCD5}"/>
              </a:ext>
            </a:extLst>
          </p:cNvPr>
          <p:cNvSpPr>
            <a:spLocks noGrp="1"/>
          </p:cNvSpPr>
          <p:nvPr>
            <p:ph type="body" idx="1"/>
          </p:nvPr>
        </p:nvSpPr>
        <p:spPr>
          <a:xfrm>
            <a:off x="831850" y="1642369"/>
            <a:ext cx="10515600" cy="4890810"/>
          </a:xfrm>
        </p:spPr>
        <p:txBody>
          <a:bodyPr>
            <a:noAutofit/>
          </a:bodyPr>
          <a:lstStyle/>
          <a:p>
            <a:pPr>
              <a:lnSpc>
                <a:spcPct val="115000"/>
              </a:lnSpc>
              <a:spcBef>
                <a:spcPts val="1800"/>
              </a:spcBef>
              <a:spcAft>
                <a:spcPts val="1800"/>
              </a:spcAft>
            </a:pPr>
            <a:r>
              <a:rPr lang="ru-RU" sz="44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Со́лнце</a:t>
            </a:r>
            <a:r>
              <a:rPr lang="ru-RU" sz="4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гля́нуло</a:t>
            </a:r>
            <a:r>
              <a:rPr lang="ru-RU" sz="4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сквозь щёлку, </a:t>
            </a:r>
            <a:br>
              <a:rPr lang="ru-RU" sz="4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ru-RU" sz="44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Све́сив</a:t>
            </a:r>
            <a:r>
              <a:rPr lang="ru-RU" sz="4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о́гненную</a:t>
            </a:r>
            <a:r>
              <a:rPr lang="ru-RU" sz="4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чёлку. </a:t>
            </a:r>
          </a:p>
          <a:p>
            <a:pPr>
              <a:lnSpc>
                <a:spcPct val="115000"/>
              </a:lnSpc>
              <a:spcBef>
                <a:spcPts val="1800"/>
              </a:spcBef>
              <a:spcAft>
                <a:spcPts val="1800"/>
              </a:spcAft>
            </a:pPr>
            <a:endParaRPr lang="ru-RU" sz="20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lvl="6">
              <a:lnSpc>
                <a:spcPct val="115000"/>
              </a:lnSpc>
              <a:spcBef>
                <a:spcPts val="1800"/>
              </a:spcBef>
              <a:spcAft>
                <a:spcPts val="1800"/>
              </a:spcAft>
            </a:pPr>
            <a:r>
              <a:rPr lang="ru-RU" sz="3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 </a:t>
            </a:r>
            <a:r>
              <a:rPr lang="ru-RU" sz="44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ва́нну</a:t>
            </a:r>
            <a:r>
              <a:rPr lang="ru-RU" sz="4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я </a:t>
            </a:r>
            <a:r>
              <a:rPr lang="ru-RU" sz="44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зале́з</a:t>
            </a:r>
            <a:r>
              <a:rPr lang="ru-RU" sz="4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и </a:t>
            </a:r>
            <a:r>
              <a:rPr lang="ru-RU" sz="44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ка́фель</a:t>
            </a:r>
            <a:r>
              <a:rPr lang="ru-RU" sz="4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br>
              <a:rPr lang="ru-RU" sz="4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ru-RU" sz="4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Весь </a:t>
            </a:r>
            <a:r>
              <a:rPr lang="ru-RU" sz="44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покры́лся</a:t>
            </a:r>
            <a:r>
              <a:rPr lang="ru-RU" sz="4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гра́дом</a:t>
            </a:r>
            <a:r>
              <a:rPr lang="ru-RU" sz="4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44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ка́пель</a:t>
            </a:r>
            <a:r>
              <a:rPr lang="ru-RU" sz="4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4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2050" name="Picture 2">
            <a:extLst>
              <a:ext uri="{FF2B5EF4-FFF2-40B4-BE49-F238E27FC236}">
                <a16:creationId xmlns:a16="http://schemas.microsoft.com/office/drawing/2014/main" id="{726A557B-9A8E-EF49-A5EB-24D6752DCD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8469" y="1385740"/>
            <a:ext cx="2688981" cy="2702034"/>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a:extLst>
              <a:ext uri="{FF2B5EF4-FFF2-40B4-BE49-F238E27FC236}">
                <a16:creationId xmlns:a16="http://schemas.microsoft.com/office/drawing/2014/main" id="{0A5E0673-54A9-3590-33BD-C387B02D32B1}"/>
              </a:ext>
            </a:extLst>
          </p:cNvPr>
          <p:cNvPicPr>
            <a:picLocks noChangeAspect="1"/>
          </p:cNvPicPr>
          <p:nvPr/>
        </p:nvPicPr>
        <p:blipFill>
          <a:blip r:embed="rId3"/>
          <a:stretch>
            <a:fillRect/>
          </a:stretch>
        </p:blipFill>
        <p:spPr>
          <a:xfrm>
            <a:off x="968619" y="3959334"/>
            <a:ext cx="2438400" cy="2171700"/>
          </a:xfrm>
          <a:prstGeom prst="rect">
            <a:avLst/>
          </a:prstGeom>
        </p:spPr>
      </p:pic>
      <p:pic>
        <p:nvPicPr>
          <p:cNvPr id="2056" name="Picture 8">
            <a:extLst>
              <a:ext uri="{FF2B5EF4-FFF2-40B4-BE49-F238E27FC236}">
                <a16:creationId xmlns:a16="http://schemas.microsoft.com/office/drawing/2014/main" id="{1A9A3C83-59BA-FD7B-D279-96852A71345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098" r="16733" b="7692"/>
          <a:stretch/>
        </p:blipFill>
        <p:spPr bwMode="auto">
          <a:xfrm>
            <a:off x="11003573" y="4533737"/>
            <a:ext cx="961292" cy="1433971"/>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a:extLst>
              <a:ext uri="{FF2B5EF4-FFF2-40B4-BE49-F238E27FC236}">
                <a16:creationId xmlns:a16="http://schemas.microsoft.com/office/drawing/2014/main" id="{E8854F12-99DA-FEC1-B475-3086BBFFBB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32427" y="5755430"/>
            <a:ext cx="1781908" cy="103437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0D4ABD76-7A74-344E-33A7-0E8C68D9CA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11241" y="2507790"/>
            <a:ext cx="1552464" cy="12681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1185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F97138-D0F1-4A29-8981-3689CD249A14}"/>
              </a:ext>
            </a:extLst>
          </p:cNvPr>
          <p:cNvSpPr>
            <a:spLocks noGrp="1"/>
          </p:cNvSpPr>
          <p:nvPr>
            <p:ph type="title"/>
          </p:nvPr>
        </p:nvSpPr>
        <p:spPr>
          <a:xfrm>
            <a:off x="725318" y="324821"/>
            <a:ext cx="10515600" cy="731621"/>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90000"/>
          </a:bodyPr>
          <a:lstStyle/>
          <a:p>
            <a:pPr algn="ctr"/>
            <a:r>
              <a:rPr lang="ru-RU" b="1" spc="300" dirty="0">
                <a:solidFill>
                  <a:schemeClr val="accent6">
                    <a:lumMod val="50000"/>
                  </a:schemeClr>
                </a:solidFill>
                <a:effectLst>
                  <a:outerShdw blurRad="38100" dist="38100" dir="2700000" algn="tl">
                    <a:srgbClr val="000000">
                      <a:alpha val="43137"/>
                    </a:srgbClr>
                  </a:outerShdw>
                </a:effectLst>
              </a:rPr>
              <a:t>Скороговорки</a:t>
            </a:r>
          </a:p>
        </p:txBody>
      </p:sp>
      <p:pic>
        <p:nvPicPr>
          <p:cNvPr id="1026" name="Picture 2">
            <a:extLst>
              <a:ext uri="{FF2B5EF4-FFF2-40B4-BE49-F238E27FC236}">
                <a16:creationId xmlns:a16="http://schemas.microsoft.com/office/drawing/2014/main" id="{FBBFC3FE-B1D9-1450-CF1A-A39D008764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7984"/>
            <a:ext cx="3010515" cy="2751306"/>
          </a:xfrm>
          <a:prstGeom prst="rect">
            <a:avLst/>
          </a:prstGeom>
          <a:noFill/>
          <a:extLst>
            <a:ext uri="{909E8E84-426E-40DD-AFC4-6F175D3DCCD1}">
              <a14:hiddenFill xmlns:a14="http://schemas.microsoft.com/office/drawing/2010/main">
                <a:solidFill>
                  <a:srgbClr val="FFFFFF"/>
                </a:solidFill>
              </a14:hiddenFill>
            </a:ext>
          </a:extLst>
        </p:spPr>
      </p:pic>
      <p:pic>
        <p:nvPicPr>
          <p:cNvPr id="11" name="Рисунок 10">
            <a:extLst>
              <a:ext uri="{FF2B5EF4-FFF2-40B4-BE49-F238E27FC236}">
                <a16:creationId xmlns:a16="http://schemas.microsoft.com/office/drawing/2014/main" id="{3FF10AED-4D63-8BB5-069B-30FC756C5939}"/>
              </a:ext>
            </a:extLst>
          </p:cNvPr>
          <p:cNvPicPr>
            <a:picLocks noChangeAspect="1"/>
          </p:cNvPicPr>
          <p:nvPr/>
        </p:nvPicPr>
        <p:blipFill>
          <a:blip r:embed="rId3"/>
          <a:stretch>
            <a:fillRect/>
          </a:stretch>
        </p:blipFill>
        <p:spPr>
          <a:xfrm flipH="1">
            <a:off x="2160653" y="2171438"/>
            <a:ext cx="2446388" cy="2121204"/>
          </a:xfrm>
          <a:prstGeom prst="rect">
            <a:avLst/>
          </a:prstGeom>
        </p:spPr>
      </p:pic>
      <p:sp>
        <p:nvSpPr>
          <p:cNvPr id="5" name="TextBox 4">
            <a:extLst>
              <a:ext uri="{FF2B5EF4-FFF2-40B4-BE49-F238E27FC236}">
                <a16:creationId xmlns:a16="http://schemas.microsoft.com/office/drawing/2014/main" id="{E1B0A7B5-723F-49FF-83CE-6E7BA0A8DE0A}"/>
              </a:ext>
            </a:extLst>
          </p:cNvPr>
          <p:cNvSpPr txBox="1"/>
          <p:nvPr/>
        </p:nvSpPr>
        <p:spPr>
          <a:xfrm>
            <a:off x="4350775" y="1209192"/>
            <a:ext cx="7690093" cy="1737463"/>
          </a:xfrm>
          <a:prstGeom prst="rect">
            <a:avLst/>
          </a:prstGeom>
          <a:noFill/>
        </p:spPr>
        <p:txBody>
          <a:bodyPr wrap="square">
            <a:spAutoFit/>
          </a:bodyPr>
          <a:lstStyle/>
          <a:p>
            <a:pPr marL="0" marR="0" lvl="0" indent="0" algn="l" defTabSz="914400" rtl="0" eaLnBrk="1" fontAlgn="auto" latinLnBrk="0" hangingPunct="1">
              <a:lnSpc>
                <a:spcPct val="115000"/>
              </a:lnSpc>
              <a:spcBef>
                <a:spcPts val="1800"/>
              </a:spcBef>
              <a:spcAft>
                <a:spcPts val="180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Эй, </a:t>
            </a:r>
            <a:r>
              <a:rPr kumimoji="0" lang="ru-RU" sz="48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бара́н</a:t>
            </a:r>
            <a:r>
              <a:rPr kumimoji="0" lang="ru-RU" sz="4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48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пода́й</a:t>
            </a:r>
            <a:r>
              <a:rPr kumimoji="0" lang="ru-RU" sz="4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овса́! —</a:t>
            </a:r>
            <a:br>
              <a:rPr kumimoji="0" lang="ru-RU" sz="4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48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Про́сит</a:t>
            </a:r>
            <a:r>
              <a:rPr kumimoji="0" lang="ru-RU" sz="4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48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бе́лая</a:t>
            </a:r>
            <a:r>
              <a:rPr kumimoji="0" lang="ru-RU" sz="4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овца́.</a:t>
            </a:r>
            <a:endParaRPr kumimoji="0" lang="ru-RU" sz="1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Текст 5">
            <a:extLst>
              <a:ext uri="{FF2B5EF4-FFF2-40B4-BE49-F238E27FC236}">
                <a16:creationId xmlns:a16="http://schemas.microsoft.com/office/drawing/2014/main" id="{DBB7FFB3-5140-2373-C389-8DA45A62B5F1}"/>
              </a:ext>
            </a:extLst>
          </p:cNvPr>
          <p:cNvSpPr>
            <a:spLocks noGrp="1"/>
          </p:cNvSpPr>
          <p:nvPr>
            <p:ph type="body" idx="1"/>
          </p:nvPr>
        </p:nvSpPr>
        <p:spPr>
          <a:xfrm>
            <a:off x="374650" y="5032992"/>
            <a:ext cx="10515600" cy="1500187"/>
          </a:xfrm>
        </p:spPr>
        <p:txBody>
          <a:bodyPr>
            <a:normAutofit/>
          </a:bodyPr>
          <a:lstStyle/>
          <a:p>
            <a:r>
              <a:rPr lang="ru-RU" sz="48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Шла </a:t>
            </a:r>
            <a:r>
              <a:rPr lang="ru-RU" sz="48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Са́ша</a:t>
            </a:r>
            <a:r>
              <a:rPr lang="ru-RU" sz="48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по шоссе́</a:t>
            </a:r>
            <a:br>
              <a:rPr lang="ru-RU" sz="48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br>
            <a:r>
              <a:rPr lang="ru-RU" sz="48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и </a:t>
            </a:r>
            <a:r>
              <a:rPr lang="ru-RU" sz="48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соса́ла</a:t>
            </a:r>
            <a:r>
              <a:rPr lang="ru-RU" sz="48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48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су́шку</a:t>
            </a:r>
            <a:r>
              <a:rPr lang="ru-RU" sz="48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60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endParaRPr lang="ru-RU" sz="2000" dirty="0"/>
          </a:p>
        </p:txBody>
      </p:sp>
      <p:pic>
        <p:nvPicPr>
          <p:cNvPr id="8" name="Рисунок 7">
            <a:extLst>
              <a:ext uri="{FF2B5EF4-FFF2-40B4-BE49-F238E27FC236}">
                <a16:creationId xmlns:a16="http://schemas.microsoft.com/office/drawing/2014/main" id="{5ECEF8E4-EE27-844B-E2C3-8A75D9886959}"/>
              </a:ext>
            </a:extLst>
          </p:cNvPr>
          <p:cNvPicPr>
            <a:picLocks noChangeAspect="1"/>
          </p:cNvPicPr>
          <p:nvPr/>
        </p:nvPicPr>
        <p:blipFill>
          <a:blip r:embed="rId4"/>
          <a:stretch>
            <a:fillRect/>
          </a:stretch>
        </p:blipFill>
        <p:spPr>
          <a:xfrm>
            <a:off x="6607277" y="3311117"/>
            <a:ext cx="4793226" cy="3369687"/>
          </a:xfrm>
          <a:prstGeom prst="rect">
            <a:avLst/>
          </a:prstGeom>
        </p:spPr>
      </p:pic>
      <p:pic>
        <p:nvPicPr>
          <p:cNvPr id="1030" name="Picture 6">
            <a:extLst>
              <a:ext uri="{FF2B5EF4-FFF2-40B4-BE49-F238E27FC236}">
                <a16:creationId xmlns:a16="http://schemas.microsoft.com/office/drawing/2014/main" id="{094FB982-49F2-064E-EEE0-A41AAA2C22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807345" y="1005644"/>
            <a:ext cx="1746601" cy="1182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8120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p:cNvGrpSpPr/>
        <p:nvPr/>
      </p:nvGrpSpPr>
      <p:grpSpPr>
        <a:xfrm>
          <a:off x="0" y="0"/>
          <a:ext cx="0" cy="0"/>
          <a:chOff x="0" y="0"/>
          <a:chExt cx="0" cy="0"/>
        </a:xfrm>
      </p:grpSpPr>
      <p:sp>
        <p:nvSpPr>
          <p:cNvPr id="3" name="Заголовок 7">
            <a:extLst>
              <a:ext uri="{FF2B5EF4-FFF2-40B4-BE49-F238E27FC236}">
                <a16:creationId xmlns:a16="http://schemas.microsoft.com/office/drawing/2014/main" id="{8DE820BA-5857-75B2-3EE2-46ECB1969DFC}"/>
              </a:ext>
            </a:extLst>
          </p:cNvPr>
          <p:cNvSpPr txBox="1">
            <a:spLocks/>
          </p:cNvSpPr>
          <p:nvPr/>
        </p:nvSpPr>
        <p:spPr>
          <a:xfrm>
            <a:off x="464458" y="932543"/>
            <a:ext cx="11057164" cy="499291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200000"/>
              </a:lnSpc>
              <a:spcBef>
                <a:spcPct val="0"/>
              </a:spcBef>
              <a:spcAft>
                <a:spcPts val="0"/>
              </a:spcAft>
              <a:buClrTx/>
              <a:buSzTx/>
              <a:buFontTx/>
              <a:buNone/>
              <a:tabLst/>
              <a:defRPr/>
            </a:pPr>
            <a:r>
              <a:rPr kumimoji="0" lang="ru-RU" sz="8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Семья</a:t>
            </a:r>
            <a:r>
              <a:rPr kumimoji="0" lang="ru-RU"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 </a:t>
            </a:r>
          </a:p>
          <a:p>
            <a:pPr marL="0" marR="0" lvl="0" indent="0" algn="ctr" defTabSz="914400" rtl="0" eaLnBrk="1" fontAlgn="auto" latinLnBrk="0" hangingPunct="1">
              <a:lnSpc>
                <a:spcPct val="200000"/>
              </a:lnSpc>
              <a:spcBef>
                <a:spcPct val="0"/>
              </a:spcBef>
              <a:spcAft>
                <a:spcPts val="0"/>
              </a:spcAft>
              <a:buClrTx/>
              <a:buSzTx/>
              <a:buFontTx/>
              <a:buNone/>
              <a:tabLst/>
              <a:defRPr/>
            </a:pPr>
            <a:r>
              <a:rPr kumimoji="0" lang="ru-RU"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Отцы и дети. </a:t>
            </a:r>
          </a:p>
          <a:p>
            <a:pPr marL="0" marR="0" lvl="0" indent="0" algn="ctr" defTabSz="914400" rtl="0" eaLnBrk="1" fontAlgn="auto" latinLnBrk="0" hangingPunct="1">
              <a:lnSpc>
                <a:spcPct val="200000"/>
              </a:lnSpc>
              <a:spcBef>
                <a:spcPct val="0"/>
              </a:spcBef>
              <a:spcAft>
                <a:spcPts val="0"/>
              </a:spcAft>
              <a:buClrTx/>
              <a:buSzTx/>
              <a:buFontTx/>
              <a:buNone/>
              <a:tabLst/>
              <a:defRPr/>
            </a:pPr>
            <a:r>
              <a:rPr kumimoji="0" lang="ru-RU" sz="6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Light" panose="020F0302020204030204"/>
                <a:ea typeface="+mj-ea"/>
                <a:cs typeface="+mj-cs"/>
              </a:rPr>
              <a:t>Взаимоотношения поколений</a:t>
            </a:r>
          </a:p>
        </p:txBody>
      </p:sp>
    </p:spTree>
    <p:extLst>
      <p:ext uri="{BB962C8B-B14F-4D97-AF65-F5344CB8AC3E}">
        <p14:creationId xmlns:p14="http://schemas.microsoft.com/office/powerpoint/2010/main" val="4255100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340CDCC6-5E71-E702-5676-445E13888B77}"/>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D701E418-051B-3933-08C3-A9F58831EDCF}"/>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8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3 октября 2025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6D974B3C-E6B1-2DC1-4951-47984AA9E1DA}"/>
              </a:ext>
            </a:extLst>
          </p:cNvPr>
          <p:cNvSpPr txBox="1"/>
          <p:nvPr/>
        </p:nvSpPr>
        <p:spPr>
          <a:xfrm>
            <a:off x="329938" y="1046375"/>
            <a:ext cx="11657275" cy="4211281"/>
          </a:xfrm>
          <a:prstGeom prst="rect">
            <a:avLst/>
          </a:prstGeom>
          <a:noFill/>
        </p:spPr>
        <p:txBody>
          <a:bodyPr wrap="square">
            <a:spAutoFit/>
          </a:bodyPr>
          <a:lstStyle/>
          <a:p>
            <a:pPr marL="514350" marR="0" lvl="0" indent="-514350" algn="l" defTabSz="914400" rtl="0" eaLnBrk="1" fontAlgn="auto" latinLnBrk="0" hangingPunct="1">
              <a:lnSpc>
                <a:spcPct val="150000"/>
              </a:lnSpc>
              <a:spcBef>
                <a:spcPts val="1200"/>
              </a:spcBef>
              <a:spcAft>
                <a:spcPts val="0"/>
              </a:spcAft>
              <a:buClrTx/>
              <a:buSzTx/>
              <a:buFont typeface="Arial" panose="020B0604020202020204" pitchFamily="34" charset="0"/>
              <a:buAutoNum type="arabicPeriod"/>
              <a:tabLst/>
              <a:defRPr/>
            </a:pPr>
            <a:r>
              <a:rPr kumimoji="0" lang="ru-RU" sz="2800" b="0" i="0" u="none" strike="noStrike" kern="1200" cap="none" spc="0" normalizeH="0" baseline="0" noProof="0" dirty="0">
                <a:ln>
                  <a:noFill/>
                </a:ln>
                <a:solidFill>
                  <a:srgbClr val="C2A7C0"/>
                </a:solidFill>
                <a:effectLst/>
                <a:uLnTx/>
                <a:uFillTx/>
                <a:latin typeface="Calibri" panose="020F0502020204030204"/>
                <a:ea typeface="+mn-ea"/>
                <a:cs typeface="+mn-cs"/>
              </a:rPr>
              <a:t> Выучить наизусть скороговорку «За песчаной косой».</a:t>
            </a:r>
          </a:p>
          <a:p>
            <a:pPr marL="514350" marR="0" lvl="0" indent="-514350" algn="l" defTabSz="914400" rtl="0" eaLnBrk="1" fontAlgn="auto" latinLnBrk="0" hangingPunct="1">
              <a:lnSpc>
                <a:spcPct val="150000"/>
              </a:lnSpc>
              <a:spcBef>
                <a:spcPts val="1200"/>
              </a:spcBef>
              <a:spcAft>
                <a:spcPts val="0"/>
              </a:spcAft>
              <a:buClrTx/>
              <a:buSzTx/>
              <a:buFont typeface="Arial" panose="020B0604020202020204" pitchFamily="34" charset="0"/>
              <a:buAutoNum type="arabicPeriod"/>
              <a:tabLst/>
              <a:defRPr/>
            </a:pPr>
            <a:r>
              <a:rPr kumimoji="0" lang="ru-RU" sz="2800" b="0" i="0" u="none" strike="noStrike" kern="1200" cap="none" spc="0" normalizeH="0" baseline="0" noProof="0" dirty="0">
                <a:ln>
                  <a:noFill/>
                </a:ln>
                <a:solidFill>
                  <a:srgbClr val="C2A7C0"/>
                </a:solidFill>
                <a:effectLst/>
                <a:uLnTx/>
                <a:uFillTx/>
                <a:latin typeface="Calibri" panose="020F0502020204030204"/>
                <a:ea typeface="+mn-ea"/>
                <a:cs typeface="+mn-cs"/>
              </a:rPr>
              <a:t>Прочитать текст «Поговорим о любви к  детям». Подготовиться к тесту по содержанию текста.</a:t>
            </a:r>
          </a:p>
          <a:p>
            <a:pPr marL="0" marR="0" lvl="0" indent="0" algn="l" defTabSz="914400" rtl="0" eaLnBrk="1" fontAlgn="auto" latinLnBrk="0" hangingPunct="1">
              <a:lnSpc>
                <a:spcPct val="150000"/>
              </a:lnSpc>
              <a:spcBef>
                <a:spcPts val="120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3. По схеме составить предложения </a:t>
            </a:r>
            <a:r>
              <a:rPr kumimoji="0" lang="ru-RU" sz="2800" b="1" i="1" u="none" strike="noStrike" kern="1200" cap="none" spc="0" normalizeH="0" baseline="0" noProof="0" dirty="0">
                <a:ln>
                  <a:noFill/>
                </a:ln>
                <a:solidFill>
                  <a:prstClr val="black"/>
                </a:solidFill>
                <a:effectLst/>
                <a:uLnTx/>
                <a:uFillTx/>
                <a:latin typeface="Calibri" panose="020F0502020204030204"/>
                <a:ea typeface="+mn-ea"/>
                <a:cs typeface="+mn-cs"/>
              </a:rPr>
              <a:t>кто есть кто </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по отношению к указанным в скобках </a:t>
            </a:r>
            <a:r>
              <a:rPr kumimoji="0" lang="ru-RU" sz="2800" b="0" i="1"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ru-RU" sz="2800" b="0"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mn-cs"/>
              </a:rPr>
              <a:t>женщина в зеленом платье</a:t>
            </a:r>
            <a:r>
              <a:rPr kumimoji="0" lang="ru-RU" sz="2800" b="0" i="1" u="none" strike="noStrike" kern="1200" cap="none" spc="0" normalizeH="0" baseline="0" noProof="0" dirty="0">
                <a:ln>
                  <a:noFill/>
                </a:ln>
                <a:solidFill>
                  <a:prstClr val="black"/>
                </a:solidFill>
                <a:effectLst/>
                <a:uLnTx/>
                <a:uFillTx/>
                <a:latin typeface="Calibri" panose="020F0502020204030204"/>
                <a:ea typeface="+mn-ea"/>
                <a:cs typeface="+mn-cs"/>
              </a:rPr>
              <a:t> — это </a:t>
            </a:r>
            <a:r>
              <a:rPr kumimoji="0" lang="ru-RU" sz="28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жена</a:t>
            </a:r>
            <a:r>
              <a:rPr kumimoji="0" lang="ru-RU" sz="28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800" b="0" i="1" u="none" strike="noStrike" kern="1200" cap="none" spc="0" normalizeH="0" baseline="0" noProof="0" dirty="0">
                <a:ln>
                  <a:noFill/>
                </a:ln>
                <a:solidFill>
                  <a:srgbClr val="002060"/>
                </a:solidFill>
                <a:effectLst/>
                <a:uLnTx/>
                <a:uFillTx/>
                <a:latin typeface="Calibri" panose="020F0502020204030204"/>
                <a:ea typeface="+mn-ea"/>
                <a:cs typeface="+mn-cs"/>
              </a:rPr>
              <a:t>мужчины в синем костюме</a:t>
            </a:r>
            <a:r>
              <a:rPr kumimoji="0" lang="ru-RU" sz="28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ru-RU" sz="28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pic>
        <p:nvPicPr>
          <p:cNvPr id="4" name="Рисунок 3">
            <a:extLst>
              <a:ext uri="{FF2B5EF4-FFF2-40B4-BE49-F238E27FC236}">
                <a16:creationId xmlns:a16="http://schemas.microsoft.com/office/drawing/2014/main" id="{CE5129BC-7709-92FE-3E07-F54E223EB620}"/>
              </a:ext>
            </a:extLst>
          </p:cNvPr>
          <p:cNvPicPr>
            <a:picLocks noChangeAspect="1"/>
          </p:cNvPicPr>
          <p:nvPr/>
        </p:nvPicPr>
        <p:blipFill>
          <a:blip r:embed="rId2"/>
          <a:stretch>
            <a:fillRect/>
          </a:stretch>
        </p:blipFill>
        <p:spPr>
          <a:xfrm>
            <a:off x="7454736" y="4651448"/>
            <a:ext cx="4617699" cy="2077964"/>
          </a:xfrm>
          <a:prstGeom prst="rect">
            <a:avLst/>
          </a:prstGeom>
        </p:spPr>
      </p:pic>
      <p:pic>
        <p:nvPicPr>
          <p:cNvPr id="6" name="Рисунок 5">
            <a:extLst>
              <a:ext uri="{FF2B5EF4-FFF2-40B4-BE49-F238E27FC236}">
                <a16:creationId xmlns:a16="http://schemas.microsoft.com/office/drawing/2014/main" id="{F064EE3F-107B-ECE7-3666-A4068A7CE365}"/>
              </a:ext>
            </a:extLst>
          </p:cNvPr>
          <p:cNvPicPr>
            <a:picLocks noChangeAspect="1"/>
          </p:cNvPicPr>
          <p:nvPr/>
        </p:nvPicPr>
        <p:blipFill>
          <a:blip r:embed="rId3"/>
          <a:stretch>
            <a:fillRect/>
          </a:stretch>
        </p:blipFill>
        <p:spPr>
          <a:xfrm>
            <a:off x="30476" y="5690430"/>
            <a:ext cx="7268998" cy="857369"/>
          </a:xfrm>
          <a:prstGeom prst="rect">
            <a:avLst/>
          </a:prstGeom>
        </p:spPr>
      </p:pic>
    </p:spTree>
    <p:extLst>
      <p:ext uri="{BB962C8B-B14F-4D97-AF65-F5344CB8AC3E}">
        <p14:creationId xmlns:p14="http://schemas.microsoft.com/office/powerpoint/2010/main" val="208730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4000">
              <a:schemeClr val="accent4">
                <a:lumMod val="45000"/>
                <a:lumOff val="55000"/>
              </a:schemeClr>
            </a:gs>
            <a:gs pos="97000">
              <a:schemeClr val="accent4">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ADDA6D-0ED2-47E6-88D9-A01449E687E1}"/>
              </a:ext>
            </a:extLst>
          </p:cNvPr>
          <p:cNvSpPr>
            <a:spLocks noGrp="1"/>
          </p:cNvSpPr>
          <p:nvPr>
            <p:ph type="title"/>
          </p:nvPr>
        </p:nvSpPr>
        <p:spPr>
          <a:xfrm>
            <a:off x="6374167" y="0"/>
            <a:ext cx="5659474" cy="1042340"/>
          </a:xfrm>
        </p:spPr>
        <p:txBody>
          <a:bodyPr/>
          <a:lstStyle/>
          <a:p>
            <a:pPr algn="ctr"/>
            <a:r>
              <a:rPr lang="ru-RU" dirty="0"/>
              <a:t>Семья</a:t>
            </a:r>
          </a:p>
        </p:txBody>
      </p:sp>
      <p:sp>
        <p:nvSpPr>
          <p:cNvPr id="5" name="Текст 4">
            <a:extLst>
              <a:ext uri="{FF2B5EF4-FFF2-40B4-BE49-F238E27FC236}">
                <a16:creationId xmlns:a16="http://schemas.microsoft.com/office/drawing/2014/main" id="{AF618987-AD5B-4202-B512-B67024CFBBE3}"/>
              </a:ext>
            </a:extLst>
          </p:cNvPr>
          <p:cNvSpPr>
            <a:spLocks noGrp="1"/>
          </p:cNvSpPr>
          <p:nvPr>
            <p:ph type="body" idx="1"/>
          </p:nvPr>
        </p:nvSpPr>
        <p:spPr>
          <a:xfrm>
            <a:off x="6095999" y="994299"/>
            <a:ext cx="6034623" cy="5698029"/>
          </a:xfrm>
        </p:spPr>
        <p:txBody>
          <a:bodyPr>
            <a:normAutofit lnSpcReduction="10000"/>
          </a:bodyPr>
          <a:lstStyle/>
          <a:p>
            <a:r>
              <a:rPr lang="ru-RU" dirty="0">
                <a:solidFill>
                  <a:srgbClr val="002060"/>
                </a:solidFill>
                <a:effectLst>
                  <a:outerShdw blurRad="38100" dist="38100" dir="2700000" algn="tl">
                    <a:srgbClr val="000000">
                      <a:alpha val="43137"/>
                    </a:srgbClr>
                  </a:outerShdw>
                </a:effectLst>
              </a:rPr>
              <a:t>Женщина в зелёном платье </a:t>
            </a:r>
            <a:r>
              <a:rPr lang="ru-RU" dirty="0">
                <a:solidFill>
                  <a:srgbClr val="002060"/>
                </a:solidFill>
              </a:rPr>
              <a:t>— (мужчина в синем костюме); — (девочка); — (женщина в красном пиджаке); — (мужчина в чёрном пиджаке).</a:t>
            </a:r>
          </a:p>
          <a:p>
            <a:r>
              <a:rPr lang="ru-RU" dirty="0">
                <a:solidFill>
                  <a:srgbClr val="002060"/>
                </a:solidFill>
                <a:effectLst>
                  <a:outerShdw blurRad="38100" dist="38100" dir="2700000" algn="tl">
                    <a:srgbClr val="000000">
                      <a:alpha val="43137"/>
                    </a:srgbClr>
                  </a:outerShdw>
                </a:effectLst>
              </a:rPr>
              <a:t>Мужчина в синем костюме </a:t>
            </a:r>
            <a:r>
              <a:rPr lang="ru-RU" dirty="0">
                <a:solidFill>
                  <a:srgbClr val="002060"/>
                </a:solidFill>
              </a:rPr>
              <a:t>— (девочка); — (женщина в красном пиджаке); — (мужчина в чёрном пиджаке).</a:t>
            </a:r>
          </a:p>
          <a:p>
            <a:r>
              <a:rPr lang="ru-RU" dirty="0">
                <a:solidFill>
                  <a:srgbClr val="002060"/>
                </a:solidFill>
                <a:effectLst>
                  <a:outerShdw blurRad="38100" dist="38100" dir="2700000" algn="tl">
                    <a:srgbClr val="000000">
                      <a:alpha val="43137"/>
                    </a:srgbClr>
                  </a:outerShdw>
                </a:effectLst>
              </a:rPr>
              <a:t>Мужчина в чёрном пиджаке</a:t>
            </a:r>
            <a:r>
              <a:rPr lang="ru-RU" dirty="0">
                <a:solidFill>
                  <a:srgbClr val="002060"/>
                </a:solidFill>
              </a:rPr>
              <a:t>— (женщина в красном пиджаке); — (мальчик); — (женщина в зелёном платье).</a:t>
            </a:r>
          </a:p>
          <a:p>
            <a:r>
              <a:rPr lang="ru-RU" dirty="0">
                <a:solidFill>
                  <a:srgbClr val="002060"/>
                </a:solidFill>
                <a:effectLst>
                  <a:outerShdw blurRad="38100" dist="38100" dir="2700000" algn="tl">
                    <a:srgbClr val="000000">
                      <a:alpha val="43137"/>
                    </a:srgbClr>
                  </a:outerShdw>
                </a:effectLst>
              </a:rPr>
              <a:t>Мальчик</a:t>
            </a:r>
            <a:r>
              <a:rPr lang="ru-RU" dirty="0">
                <a:solidFill>
                  <a:srgbClr val="002060"/>
                </a:solidFill>
              </a:rPr>
              <a:t> — (женщина в зелёном платье); — (девочка); — (женщина в красном пиджаке); — (мужчина в чёрном пиджаке). </a:t>
            </a:r>
          </a:p>
          <a:p>
            <a:r>
              <a:rPr lang="ru-RU" dirty="0">
                <a:solidFill>
                  <a:srgbClr val="002060"/>
                </a:solidFill>
                <a:effectLst>
                  <a:outerShdw blurRad="38100" dist="38100" dir="2700000" algn="tl">
                    <a:srgbClr val="000000">
                      <a:alpha val="43137"/>
                    </a:srgbClr>
                  </a:outerShdw>
                </a:effectLst>
              </a:rPr>
              <a:t>Девочка</a:t>
            </a:r>
            <a:r>
              <a:rPr lang="ru-RU" dirty="0">
                <a:solidFill>
                  <a:srgbClr val="002060"/>
                </a:solidFill>
              </a:rPr>
              <a:t> — (мальчик); — (женщина в зелёном платье); — (мужчина в синем костюме).</a:t>
            </a:r>
          </a:p>
        </p:txBody>
      </p:sp>
      <p:pic>
        <p:nvPicPr>
          <p:cNvPr id="7" name="Рисунок 6">
            <a:extLst>
              <a:ext uri="{FF2B5EF4-FFF2-40B4-BE49-F238E27FC236}">
                <a16:creationId xmlns:a16="http://schemas.microsoft.com/office/drawing/2014/main" id="{454D1056-7EA4-4EAF-B360-7E2215E709B8}"/>
              </a:ext>
            </a:extLst>
          </p:cNvPr>
          <p:cNvPicPr>
            <a:picLocks noChangeAspect="1"/>
          </p:cNvPicPr>
          <p:nvPr/>
        </p:nvPicPr>
        <p:blipFill rotWithShape="1">
          <a:blip r:embed="rId2">
            <a:extLst>
              <a:ext uri="{28A0092B-C50C-407E-A947-70E740481C1C}">
                <a14:useLocalDpi xmlns:a14="http://schemas.microsoft.com/office/drawing/2010/main" val="0"/>
              </a:ext>
            </a:extLst>
          </a:blip>
          <a:srcRect l="129" r="-129" b="18576"/>
          <a:stretch/>
        </p:blipFill>
        <p:spPr>
          <a:xfrm>
            <a:off x="0" y="0"/>
            <a:ext cx="6034623" cy="6858000"/>
          </a:xfrm>
          <a:prstGeom prst="rect">
            <a:avLst/>
          </a:prstGeom>
        </p:spPr>
      </p:pic>
    </p:spTree>
    <p:extLst>
      <p:ext uri="{BB962C8B-B14F-4D97-AF65-F5344CB8AC3E}">
        <p14:creationId xmlns:p14="http://schemas.microsoft.com/office/powerpoint/2010/main" val="379059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47F8CA50-4F20-AB66-47FA-65E74EA23B1E}"/>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BA6F4765-D92C-AB7D-94D3-1C06563CACF8}"/>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8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3 октября 2025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C08E3397-E466-4BDB-468D-0F53F97D5EE2}"/>
              </a:ext>
            </a:extLst>
          </p:cNvPr>
          <p:cNvSpPr txBox="1"/>
          <p:nvPr/>
        </p:nvSpPr>
        <p:spPr>
          <a:xfrm>
            <a:off x="329938" y="1046375"/>
            <a:ext cx="11657275" cy="4211281"/>
          </a:xfrm>
          <a:prstGeom prst="rect">
            <a:avLst/>
          </a:prstGeom>
          <a:noFill/>
        </p:spPr>
        <p:txBody>
          <a:bodyPr wrap="square">
            <a:spAutoFit/>
          </a:bodyPr>
          <a:lstStyle/>
          <a:p>
            <a:pPr marL="514350" marR="0" lvl="0" indent="-514350" algn="l" defTabSz="914400" rtl="0" eaLnBrk="1" fontAlgn="auto" latinLnBrk="0" hangingPunct="1">
              <a:lnSpc>
                <a:spcPct val="150000"/>
              </a:lnSpc>
              <a:spcBef>
                <a:spcPts val="1200"/>
              </a:spcBef>
              <a:spcAft>
                <a:spcPts val="0"/>
              </a:spcAft>
              <a:buClrTx/>
              <a:buSzTx/>
              <a:buFont typeface="Arial" panose="020B0604020202020204" pitchFamily="34" charset="0"/>
              <a:buAutoNum type="arabicPeriod"/>
              <a:tabLst/>
              <a:defRPr/>
            </a:pPr>
            <a:r>
              <a:rPr kumimoji="0" lang="ru-RU" sz="2800" b="0" i="0" u="none" strike="noStrike" kern="1200" cap="none" spc="0" normalizeH="0" baseline="0" noProof="0" dirty="0">
                <a:ln>
                  <a:noFill/>
                </a:ln>
                <a:solidFill>
                  <a:srgbClr val="C2A7C0"/>
                </a:solidFill>
                <a:effectLst/>
                <a:uLnTx/>
                <a:uFillTx/>
                <a:latin typeface="Calibri" panose="020F0502020204030204"/>
                <a:ea typeface="+mn-ea"/>
                <a:cs typeface="+mn-cs"/>
              </a:rPr>
              <a:t> Выучить наизусть скороговорку «За песчаной косой».</a:t>
            </a:r>
          </a:p>
          <a:p>
            <a:pPr marL="514350" marR="0" lvl="0" indent="-514350" algn="l" defTabSz="914400" rtl="0" eaLnBrk="1" fontAlgn="auto" latinLnBrk="0" hangingPunct="1">
              <a:lnSpc>
                <a:spcPct val="150000"/>
              </a:lnSpc>
              <a:spcBef>
                <a:spcPts val="1200"/>
              </a:spcBef>
              <a:spcAft>
                <a:spcPts val="0"/>
              </a:spcAft>
              <a:buClrTx/>
              <a:buSzTx/>
              <a:buFont typeface="Arial" panose="020B0604020202020204" pitchFamily="34" charset="0"/>
              <a:buAutoNum type="arabicPeriod"/>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Прочитать текст «Поговорим о любви к  детям». Подготовиться к тесту по содержанию текста.</a:t>
            </a:r>
          </a:p>
          <a:p>
            <a:pPr marL="0" marR="0" lvl="0" indent="0" algn="l" defTabSz="914400" rtl="0" eaLnBrk="1" fontAlgn="auto" latinLnBrk="0" hangingPunct="1">
              <a:lnSpc>
                <a:spcPct val="150000"/>
              </a:lnSpc>
              <a:spcBef>
                <a:spcPts val="1200"/>
              </a:spcBef>
              <a:spcAft>
                <a:spcPts val="0"/>
              </a:spcAft>
              <a:buClrTx/>
              <a:buSzTx/>
              <a:buFontTx/>
              <a:buNone/>
              <a:tabLst/>
              <a:defRPr/>
            </a:pPr>
            <a:r>
              <a:rPr kumimoji="0" lang="ru-RU" sz="2800" b="0" i="0" u="none" strike="noStrike" kern="1200" cap="none" spc="0" normalizeH="0" baseline="0" noProof="0" dirty="0">
                <a:ln>
                  <a:noFill/>
                </a:ln>
                <a:solidFill>
                  <a:srgbClr val="D1DCF0"/>
                </a:solidFill>
                <a:effectLst/>
                <a:uLnTx/>
                <a:uFillTx/>
                <a:latin typeface="Calibri" panose="020F0502020204030204"/>
                <a:ea typeface="+mn-ea"/>
                <a:cs typeface="+mn-cs"/>
              </a:rPr>
              <a:t>3. По схеме составить предложения </a:t>
            </a:r>
            <a:r>
              <a:rPr kumimoji="0" lang="ru-RU" sz="2800" b="1" i="1" u="none" strike="noStrike" kern="1200" cap="none" spc="0" normalizeH="0" baseline="0" noProof="0" dirty="0">
                <a:ln>
                  <a:noFill/>
                </a:ln>
                <a:solidFill>
                  <a:srgbClr val="D1DCF0"/>
                </a:solidFill>
                <a:effectLst/>
                <a:uLnTx/>
                <a:uFillTx/>
                <a:latin typeface="Calibri" panose="020F0502020204030204"/>
                <a:ea typeface="+mn-ea"/>
                <a:cs typeface="+mn-cs"/>
              </a:rPr>
              <a:t>кто есть кто </a:t>
            </a:r>
            <a:r>
              <a:rPr kumimoji="0" lang="ru-RU" sz="2800" b="0" i="0" u="none" strike="noStrike" kern="1200" cap="none" spc="0" normalizeH="0" baseline="0" noProof="0" dirty="0">
                <a:ln>
                  <a:noFill/>
                </a:ln>
                <a:solidFill>
                  <a:srgbClr val="D1DCF0"/>
                </a:solidFill>
                <a:effectLst/>
                <a:uLnTx/>
                <a:uFillTx/>
                <a:latin typeface="Calibri" panose="020F0502020204030204"/>
                <a:ea typeface="+mn-ea"/>
                <a:cs typeface="+mn-cs"/>
              </a:rPr>
              <a:t>по отношению к указанным в скобках </a:t>
            </a:r>
            <a:r>
              <a:rPr kumimoji="0" lang="ru-RU" sz="2800" b="0" i="1" u="none" strike="noStrike" kern="1200" cap="none" spc="0" normalizeH="0" baseline="0" noProof="0" dirty="0">
                <a:ln>
                  <a:noFill/>
                </a:ln>
                <a:solidFill>
                  <a:srgbClr val="D1DCF0"/>
                </a:solidFill>
                <a:effectLst/>
                <a:uLnTx/>
                <a:uFillTx/>
                <a:latin typeface="Calibri" panose="020F0502020204030204"/>
                <a:ea typeface="+mn-ea"/>
                <a:cs typeface="+mn-cs"/>
              </a:rPr>
              <a:t>(</a:t>
            </a:r>
            <a:r>
              <a:rPr kumimoji="0" lang="ru-RU" sz="2800" b="0" i="1" u="none" strike="noStrike" kern="1200" cap="none" spc="0" normalizeH="0" baseline="0" noProof="0" dirty="0">
                <a:ln>
                  <a:noFill/>
                </a:ln>
                <a:solidFill>
                  <a:srgbClr val="D1DCF0"/>
                </a:solidFill>
                <a:effectLst>
                  <a:outerShdw blurRad="38100" dist="38100" dir="2700000" algn="tl">
                    <a:srgbClr val="000000">
                      <a:alpha val="43137"/>
                    </a:srgbClr>
                  </a:outerShdw>
                </a:effectLst>
                <a:uLnTx/>
                <a:uFillTx/>
                <a:latin typeface="Calibri" panose="020F0502020204030204"/>
                <a:ea typeface="+mn-ea"/>
                <a:cs typeface="+mn-cs"/>
              </a:rPr>
              <a:t>женщина в зеленом платье</a:t>
            </a:r>
            <a:r>
              <a:rPr kumimoji="0" lang="ru-RU" sz="2800" b="0" i="1" u="none" strike="noStrike" kern="1200" cap="none" spc="0" normalizeH="0" baseline="0" noProof="0" dirty="0">
                <a:ln>
                  <a:noFill/>
                </a:ln>
                <a:solidFill>
                  <a:srgbClr val="D1DCF0"/>
                </a:solidFill>
                <a:effectLst/>
                <a:uLnTx/>
                <a:uFillTx/>
                <a:latin typeface="Calibri" panose="020F0502020204030204"/>
                <a:ea typeface="+mn-ea"/>
                <a:cs typeface="+mn-cs"/>
              </a:rPr>
              <a:t> — это </a:t>
            </a:r>
            <a:r>
              <a:rPr kumimoji="0" lang="ru-RU" sz="2800" b="1" i="1" u="none" strike="noStrike" kern="1200" cap="none" spc="0" normalizeH="0" baseline="0" noProof="0" dirty="0">
                <a:ln>
                  <a:noFill/>
                </a:ln>
                <a:solidFill>
                  <a:srgbClr val="D1DCF0"/>
                </a:solidFill>
                <a:effectLst>
                  <a:outerShdw blurRad="38100" dist="38100" dir="2700000" algn="tl">
                    <a:srgbClr val="000000">
                      <a:alpha val="43137"/>
                    </a:srgbClr>
                  </a:outerShdw>
                </a:effectLst>
                <a:uLnTx/>
                <a:uFillTx/>
                <a:latin typeface="Calibri" panose="020F0502020204030204"/>
                <a:ea typeface="+mn-ea"/>
                <a:cs typeface="+mn-cs"/>
              </a:rPr>
              <a:t>жена</a:t>
            </a:r>
            <a:r>
              <a:rPr kumimoji="0" lang="ru-RU" sz="2800" b="0" i="1" u="none" strike="noStrike" kern="1200" cap="none" spc="0" normalizeH="0" baseline="0" noProof="0" dirty="0">
                <a:ln>
                  <a:noFill/>
                </a:ln>
                <a:solidFill>
                  <a:srgbClr val="D1DCF0"/>
                </a:solidFill>
                <a:effectLst/>
                <a:uLnTx/>
                <a:uFillTx/>
                <a:latin typeface="Calibri" panose="020F0502020204030204"/>
                <a:ea typeface="+mn-ea"/>
                <a:cs typeface="+mn-cs"/>
              </a:rPr>
              <a:t> мужчины в синем костюме…).</a:t>
            </a:r>
            <a:endParaRPr kumimoji="0" lang="ru-RU" sz="2800" b="0" i="0" u="none" strike="noStrike" kern="1200" cap="none" spc="0" normalizeH="0" baseline="0" noProof="0" dirty="0">
              <a:ln>
                <a:noFill/>
              </a:ln>
              <a:solidFill>
                <a:srgbClr val="D1DCF0"/>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11575570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858E1D8-8D4B-DCF9-D3D7-1F2230298A8A}"/>
              </a:ext>
            </a:extLst>
          </p:cNvPr>
          <p:cNvSpPr>
            <a:spLocks noGrp="1"/>
          </p:cNvSpPr>
          <p:nvPr>
            <p:ph type="title"/>
          </p:nvPr>
        </p:nvSpPr>
        <p:spPr/>
        <p:txBody>
          <a:bodyPr/>
          <a:lstStyle/>
          <a:p>
            <a:endParaRPr lang="ru-RU"/>
          </a:p>
        </p:txBody>
      </p:sp>
      <p:sp>
        <p:nvSpPr>
          <p:cNvPr id="3" name="Текст 2">
            <a:extLst>
              <a:ext uri="{FF2B5EF4-FFF2-40B4-BE49-F238E27FC236}">
                <a16:creationId xmlns:a16="http://schemas.microsoft.com/office/drawing/2014/main" id="{799EDEE5-9F9F-CF0D-86DF-B3BCE9439082}"/>
              </a:ext>
            </a:extLst>
          </p:cNvPr>
          <p:cNvSpPr>
            <a:spLocks noGrp="1"/>
          </p:cNvSpPr>
          <p:nvPr>
            <p:ph type="body" idx="1"/>
          </p:nvPr>
        </p:nvSpPr>
        <p:spPr/>
        <p:txBody>
          <a:bodyPr/>
          <a:lstStyle/>
          <a:p>
            <a:endParaRPr lang="ru-RU"/>
          </a:p>
        </p:txBody>
      </p:sp>
    </p:spTree>
    <p:extLst>
      <p:ext uri="{BB962C8B-B14F-4D97-AF65-F5344CB8AC3E}">
        <p14:creationId xmlns:p14="http://schemas.microsoft.com/office/powerpoint/2010/main" val="1029947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3B12476E-FEF7-B87F-6E99-48294F2C1A3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B9824AB-DA58-E5E3-FA4F-70F35DBD1CC6}"/>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 </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(тема «Семья»)</a:t>
            </a:r>
            <a:endPar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E9EBF197-5B15-1915-97DD-F3607666FC18}"/>
              </a:ext>
            </a:extLst>
          </p:cNvPr>
          <p:cNvSpPr txBox="1"/>
          <p:nvPr/>
        </p:nvSpPr>
        <p:spPr>
          <a:xfrm>
            <a:off x="1079231" y="2729129"/>
            <a:ext cx="10033538" cy="1825756"/>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О чём этот текст, какова его основная тема, проблема?</a:t>
            </a:r>
            <a:br>
              <a:rPr kumimoji="0" lang="ru-RU"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br>
            <a:r>
              <a:rPr kumimoji="0" lang="ru-RU"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Будьте готовы обсудить текст, ответить на вопросы, высказать мнение о нем.</a:t>
            </a:r>
          </a:p>
        </p:txBody>
      </p:sp>
    </p:spTree>
    <p:extLst>
      <p:ext uri="{BB962C8B-B14F-4D97-AF65-F5344CB8AC3E}">
        <p14:creationId xmlns:p14="http://schemas.microsoft.com/office/powerpoint/2010/main" val="3272865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6D0B02F8-D54E-357B-8110-676AFCAEEA30}"/>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F735063-C498-E18A-7BEC-BC0BD02A157F}"/>
              </a:ext>
            </a:extLst>
          </p:cNvPr>
          <p:cNvSpPr txBox="1"/>
          <p:nvPr/>
        </p:nvSpPr>
        <p:spPr>
          <a:xfrm>
            <a:off x="760829" y="2138558"/>
            <a:ext cx="10515600" cy="35394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Тема нынешней беседы дипломированного психолога Татьяны Розиной (тел. 022 03 \ 924 2010) с читателями стара, как мир, но, как известно, проблема отцов и детей никогда не потеряет свою актуальность. Особенно важно сохранить добрые родственные отношения родителей с детьми в нашей нынешней жизни. Ведь дети адаптируются быстрее, чем их папы и мамы. О том, как  построить отношения родителей и детей, чтобы избежать конфликтов, рассказывает г-жа Розина.</a:t>
            </a:r>
          </a:p>
        </p:txBody>
      </p:sp>
      <p:sp>
        <p:nvSpPr>
          <p:cNvPr id="3" name="TextBox 2">
            <a:extLst>
              <a:ext uri="{FF2B5EF4-FFF2-40B4-BE49-F238E27FC236}">
                <a16:creationId xmlns:a16="http://schemas.microsoft.com/office/drawing/2014/main" id="{1714C11B-F08C-7E5A-936B-6FBA0ECD96D1}"/>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 </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(тема «Семья»)</a:t>
            </a:r>
            <a:endPar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503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C24DAB69-C05A-60ED-24F8-59CF04A43F3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B4BAB20-ECFB-E4CB-4BFE-BD455BC156B8}"/>
              </a:ext>
            </a:extLst>
          </p:cNvPr>
          <p:cNvSpPr txBox="1"/>
          <p:nvPr/>
        </p:nvSpPr>
        <p:spPr>
          <a:xfrm>
            <a:off x="532660" y="1482573"/>
            <a:ext cx="10990556" cy="48320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Мы все любим наших детей! Из всех проявлений любви я выбрала сегодня лишь одно — любовь к нашим детям. Казалось бы, о чём тут говорить — мы все любим своих детей. Да и как может быть иначе?! Но почему же тогда во многих наших семьях слышишь крики, ругань, а порой и плачь детей? Как такое может случиться? Почему, при всей нашей любви к детям, мы так часто ссоримся с ними? Почему мы так часто жалуемся на непонимание между нами и нашими детьми? Почему нередко дети раздражают и даже мешают нам? С каждым конфликтом, с каждой ссорой наши дети, хоть и на немного, отдаляются от нас. И вдруг мы спохватываемся — сын давно не навещал, дочь звонит только по праздникам...</a:t>
            </a:r>
          </a:p>
        </p:txBody>
      </p:sp>
      <p:sp>
        <p:nvSpPr>
          <p:cNvPr id="5" name="TextBox 4">
            <a:extLst>
              <a:ext uri="{FF2B5EF4-FFF2-40B4-BE49-F238E27FC236}">
                <a16:creationId xmlns:a16="http://schemas.microsoft.com/office/drawing/2014/main" id="{5A81C75B-69E9-3099-39F5-F08864F01C04}"/>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3240657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E5A41-8786-0E0B-1447-FF752A7BBB5C}"/>
            </a:ext>
          </a:extLst>
        </p:cNvPr>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D7CF2ED0-BC63-CF76-327B-74EF1F626031}"/>
              </a:ext>
            </a:extLst>
          </p:cNvPr>
          <p:cNvSpPr>
            <a:spLocks noGrp="1"/>
          </p:cNvSpPr>
          <p:nvPr>
            <p:ph type="subTitle" idx="1"/>
          </p:nvPr>
        </p:nvSpPr>
        <p:spPr>
          <a:xfrm>
            <a:off x="1524000" y="1148080"/>
            <a:ext cx="9144000" cy="4109720"/>
          </a:xfrm>
        </p:spPr>
        <p:txBody>
          <a:bodyPr/>
          <a:lstStyle/>
          <a:p>
            <a:r>
              <a:rPr lang="ru-RU" b="1" dirty="0">
                <a:solidFill>
                  <a:srgbClr val="FF0000"/>
                </a:solidFill>
              </a:rPr>
              <a:t>ЧТО? </a:t>
            </a:r>
            <a:r>
              <a:rPr lang="ru-RU" dirty="0"/>
              <a:t>любовь </a:t>
            </a:r>
            <a:r>
              <a:rPr lang="en-US" dirty="0">
                <a:sym typeface="Wingdings" panose="05000000000000000000" pitchFamily="2" charset="2"/>
              </a:rPr>
              <a:t> </a:t>
            </a:r>
            <a:r>
              <a:rPr lang="ru-RU" dirty="0"/>
              <a:t>любить </a:t>
            </a:r>
            <a:r>
              <a:rPr lang="ru-RU" b="1" dirty="0">
                <a:solidFill>
                  <a:srgbClr val="006600"/>
                </a:solidFill>
              </a:rPr>
              <a:t>ЧТО ДЕЛАТЬ?</a:t>
            </a:r>
          </a:p>
          <a:p>
            <a:r>
              <a:rPr lang="ru-RU" dirty="0"/>
              <a:t>крики </a:t>
            </a:r>
            <a:r>
              <a:rPr lang="en-US" dirty="0">
                <a:sym typeface="Wingdings" panose="05000000000000000000" pitchFamily="2" charset="2"/>
              </a:rPr>
              <a:t> </a:t>
            </a:r>
            <a:r>
              <a:rPr lang="ru-RU" dirty="0"/>
              <a:t>кричать</a:t>
            </a:r>
          </a:p>
          <a:p>
            <a:r>
              <a:rPr lang="ru-RU" dirty="0"/>
              <a:t>ругань </a:t>
            </a:r>
            <a:r>
              <a:rPr lang="en-US" dirty="0">
                <a:sym typeface="Wingdings" panose="05000000000000000000" pitchFamily="2" charset="2"/>
              </a:rPr>
              <a:t> </a:t>
            </a:r>
            <a:r>
              <a:rPr lang="ru-RU" dirty="0"/>
              <a:t>ругать(</a:t>
            </a:r>
            <a:r>
              <a:rPr lang="ru-RU" dirty="0" err="1"/>
              <a:t>ся</a:t>
            </a:r>
            <a:r>
              <a:rPr lang="ru-RU" dirty="0"/>
              <a:t>)</a:t>
            </a:r>
          </a:p>
          <a:p>
            <a:r>
              <a:rPr lang="ru-RU" dirty="0"/>
              <a:t>плачь </a:t>
            </a:r>
            <a:r>
              <a:rPr lang="en-US" dirty="0">
                <a:sym typeface="Wingdings" panose="05000000000000000000" pitchFamily="2" charset="2"/>
              </a:rPr>
              <a:t> </a:t>
            </a:r>
            <a:r>
              <a:rPr lang="ru-RU" dirty="0"/>
              <a:t>плакать</a:t>
            </a:r>
          </a:p>
          <a:p>
            <a:r>
              <a:rPr lang="ru-RU" dirty="0"/>
              <a:t>ссора </a:t>
            </a:r>
            <a:r>
              <a:rPr lang="en-US" dirty="0">
                <a:sym typeface="Wingdings" panose="05000000000000000000" pitchFamily="2" charset="2"/>
              </a:rPr>
              <a:t> </a:t>
            </a:r>
            <a:r>
              <a:rPr lang="ru-RU" dirty="0"/>
              <a:t>ссориться</a:t>
            </a:r>
          </a:p>
          <a:p>
            <a:r>
              <a:rPr lang="ru-RU" dirty="0"/>
              <a:t>жалоба </a:t>
            </a:r>
            <a:r>
              <a:rPr lang="en-US" dirty="0">
                <a:sym typeface="Wingdings" panose="05000000000000000000" pitchFamily="2" charset="2"/>
              </a:rPr>
              <a:t> </a:t>
            </a:r>
            <a:r>
              <a:rPr lang="ru-RU" dirty="0"/>
              <a:t>жаловаться</a:t>
            </a:r>
          </a:p>
          <a:p>
            <a:r>
              <a:rPr lang="ru-RU" dirty="0"/>
              <a:t>непонимание </a:t>
            </a:r>
            <a:r>
              <a:rPr lang="en-US" dirty="0">
                <a:sym typeface="Wingdings" panose="05000000000000000000" pitchFamily="2" charset="2"/>
              </a:rPr>
              <a:t></a:t>
            </a:r>
            <a:r>
              <a:rPr lang="ru-RU" dirty="0">
                <a:sym typeface="Wingdings" panose="05000000000000000000" pitchFamily="2" charset="2"/>
              </a:rPr>
              <a:t> не понимать</a:t>
            </a:r>
          </a:p>
          <a:p>
            <a:r>
              <a:rPr lang="ru-RU" dirty="0">
                <a:sym typeface="Wingdings" panose="05000000000000000000" pitchFamily="2" charset="2"/>
              </a:rPr>
              <a:t>раздражение </a:t>
            </a:r>
            <a:r>
              <a:rPr lang="en-US" dirty="0">
                <a:sym typeface="Wingdings" panose="05000000000000000000" pitchFamily="2" charset="2"/>
              </a:rPr>
              <a:t> </a:t>
            </a:r>
            <a:r>
              <a:rPr lang="ru-RU" dirty="0">
                <a:sym typeface="Wingdings" panose="05000000000000000000" pitchFamily="2" charset="2"/>
              </a:rPr>
              <a:t>раздражать</a:t>
            </a:r>
          </a:p>
          <a:p>
            <a:r>
              <a:rPr lang="ru-RU" dirty="0">
                <a:sym typeface="Wingdings" panose="05000000000000000000" pitchFamily="2" charset="2"/>
              </a:rPr>
              <a:t>отдаление </a:t>
            </a:r>
            <a:r>
              <a:rPr lang="en-US" dirty="0">
                <a:sym typeface="Wingdings" panose="05000000000000000000" pitchFamily="2" charset="2"/>
              </a:rPr>
              <a:t> </a:t>
            </a:r>
            <a:r>
              <a:rPr lang="ru-RU" dirty="0">
                <a:sym typeface="Wingdings" panose="05000000000000000000" pitchFamily="2" charset="2"/>
              </a:rPr>
              <a:t>отдаляться</a:t>
            </a:r>
            <a:endParaRPr lang="ru-RU" dirty="0"/>
          </a:p>
          <a:p>
            <a:endParaRPr lang="ru-RU" dirty="0"/>
          </a:p>
        </p:txBody>
      </p:sp>
    </p:spTree>
    <p:extLst>
      <p:ext uri="{BB962C8B-B14F-4D97-AF65-F5344CB8AC3E}">
        <p14:creationId xmlns:p14="http://schemas.microsoft.com/office/powerpoint/2010/main" val="10792570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0BF0198F-28E7-3B4B-4183-26DD2B408E5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BAF3F95-3A6A-E71F-8B1E-2E5F0BB1D6F5}"/>
              </a:ext>
            </a:extLst>
          </p:cNvPr>
          <p:cNvSpPr txBox="1"/>
          <p:nvPr/>
        </p:nvSpPr>
        <p:spPr>
          <a:xfrm>
            <a:off x="532660" y="1482573"/>
            <a:ext cx="10990556" cy="440120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Виновником конфликта "отцы и дети" являются родители. Возьмусь утверждать, хотя знаю, что многие со мною не согласятся, но в том, что так происходит, можно винить только себя самих. Только родители виноваты в том, что ребёнок их не уважает, не слушается, дерзит; в том, что старается оторваться от своих "предков".</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Чтобы аргументировать свою позицию, предлагаю вспомнить об отношении к родителям маленьких детей, т. е. тех, кто не достиг ещё десяти, даже двенадцати лет. В этом возрасте практически все дети не просто любят, они обожают своих родителей, причём независимо от того, как родители себя ведут по отношению к ним.</a:t>
            </a:r>
          </a:p>
        </p:txBody>
      </p:sp>
      <p:sp>
        <p:nvSpPr>
          <p:cNvPr id="5" name="TextBox 4">
            <a:extLst>
              <a:ext uri="{FF2B5EF4-FFF2-40B4-BE49-F238E27FC236}">
                <a16:creationId xmlns:a16="http://schemas.microsoft.com/office/drawing/2014/main" id="{AA8D52A9-E7A0-3AE7-B68C-CB05AD87AAB1}"/>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37186973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3BA0D2FD-3EF5-9F0A-EBE8-F9517FC3FFF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1AFD2BA2-F00D-1A57-30F2-113504BEBBAC}"/>
              </a:ext>
            </a:extLst>
          </p:cNvPr>
          <p:cNvSpPr txBox="1"/>
          <p:nvPr/>
        </p:nvSpPr>
        <p:spPr>
          <a:xfrm>
            <a:off x="523351" y="1970845"/>
            <a:ext cx="10990556" cy="35394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Не будем отрицать, что порой мы бываем несправедливы к нашим детям. Они некстати пристают с вопросами, а у нас болит голова. Они капризничают и требуют внимания, а мы спешим на работу. Они бывают непоседливы и шумны, когда мы отдыхаем. У нас не хватает времени, сил или терпения. Порой нам проще крикнуть или наказать ребёнка, чем терпеливо ему что-то объяснить. Ребёнок плачет, расстраивается, но, успокоившись, тут же забывает о своей обиде. Он снова любит и верит нам.     </a:t>
            </a:r>
          </a:p>
        </p:txBody>
      </p:sp>
      <p:sp>
        <p:nvSpPr>
          <p:cNvPr id="5" name="TextBox 4">
            <a:extLst>
              <a:ext uri="{FF2B5EF4-FFF2-40B4-BE49-F238E27FC236}">
                <a16:creationId xmlns:a16="http://schemas.microsoft.com/office/drawing/2014/main" id="{2017034E-4A08-A36A-1CF4-54CA93A691EE}"/>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4293574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7D202-1366-2C16-5710-1E21752FC5C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C9DAA37-53DA-F03B-6AFB-ED45877B9D02}"/>
              </a:ext>
            </a:extLst>
          </p:cNvPr>
          <p:cNvSpPr txBox="1"/>
          <p:nvPr/>
        </p:nvSpPr>
        <p:spPr>
          <a:xfrm>
            <a:off x="2052320" y="1213396"/>
            <a:ext cx="6614160" cy="116955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B050"/>
                </a:solidFill>
                <a:effectLst/>
                <a:uLnTx/>
                <a:uFillTx/>
                <a:latin typeface="Calibri" panose="020F0502020204030204"/>
                <a:ea typeface="+mn-ea"/>
                <a:cs typeface="+mn-cs"/>
              </a:rPr>
              <a:t>Они некстати пристают с вопросами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а</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rPr>
              <a:t>у нас болит голова</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Они капризничают и требуют внимания, а мы спешим на работу.</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Они бывают непоседливы и шумны, </a:t>
            </a:r>
            <a:r>
              <a:rPr kumimoji="0" lang="ru-RU"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когда</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мы отдыхаем.</a:t>
            </a:r>
          </a:p>
        </p:txBody>
      </p:sp>
      <p:sp>
        <p:nvSpPr>
          <p:cNvPr id="4" name="TextBox 3">
            <a:extLst>
              <a:ext uri="{FF2B5EF4-FFF2-40B4-BE49-F238E27FC236}">
                <a16:creationId xmlns:a16="http://schemas.microsoft.com/office/drawing/2014/main" id="{27E457CD-F39D-D151-A87D-1592CF596368}"/>
              </a:ext>
            </a:extLst>
          </p:cNvPr>
          <p:cNvSpPr txBox="1"/>
          <p:nvPr/>
        </p:nvSpPr>
        <p:spPr>
          <a:xfrm>
            <a:off x="548640" y="2286000"/>
            <a:ext cx="11369040"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Что не нравится родителям? Когда родителей раздражает поведение детей?</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когда …., а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sng" strike="noStrike" kern="1200" cap="none" spc="0" normalizeH="0" baseline="0" noProof="0" dirty="0">
                <a:ln>
                  <a:noFill/>
                </a:ln>
                <a:solidFill>
                  <a:prstClr val="black"/>
                </a:solidFill>
                <a:effectLst/>
                <a:uLnTx/>
                <a:uFillTx/>
                <a:latin typeface="Calibri" panose="020F0502020204030204"/>
                <a:ea typeface="+mn-ea"/>
                <a:cs typeface="+mn-cs"/>
              </a:rPr>
              <a:t>Родителям</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не нравится, </a:t>
            </a:r>
            <a:r>
              <a:rPr kumimoji="0" lang="ru-RU"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когда</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0" i="0" u="sng" strike="noStrike" kern="1200" cap="none" spc="0" normalizeH="0" baseline="0" noProof="0" dirty="0">
                <a:ln>
                  <a:noFill/>
                </a:ln>
                <a:solidFill>
                  <a:srgbClr val="00B050"/>
                </a:solidFill>
                <a:effectLst/>
                <a:uLnTx/>
                <a:uFillTx/>
                <a:latin typeface="Calibri" panose="020F0502020204030204"/>
                <a:ea typeface="+mn-ea"/>
                <a:cs typeface="+mn-cs"/>
              </a:rPr>
              <a:t>дети</a:t>
            </a:r>
            <a:r>
              <a:rPr kumimoji="0" lang="ru-RU" sz="1800" b="0" i="0" u="none" strike="noStrike" kern="1200" cap="none" spc="0" normalizeH="0" baseline="0" noProof="0" dirty="0">
                <a:ln>
                  <a:noFill/>
                </a:ln>
                <a:solidFill>
                  <a:srgbClr val="00B050"/>
                </a:solidFill>
                <a:effectLst/>
                <a:uLnTx/>
                <a:uFillTx/>
                <a:latin typeface="Calibri" panose="020F0502020204030204"/>
                <a:ea typeface="+mn-ea"/>
                <a:cs typeface="+mn-cs"/>
              </a:rPr>
              <a:t> некстати пристают с вопросами</a:t>
            </a:r>
            <a:r>
              <a:rPr kumimoji="0" lang="ru-RU"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а</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rPr>
              <a:t>у них (</a:t>
            </a:r>
            <a:r>
              <a:rPr kumimoji="0" lang="ru-RU" sz="1800" b="0" i="0" u="sng" strike="noStrike" kern="1200" cap="none" spc="0" normalizeH="0" baseline="0" noProof="0" dirty="0">
                <a:ln>
                  <a:noFill/>
                </a:ln>
                <a:solidFill>
                  <a:srgbClr val="FF0000"/>
                </a:solidFill>
                <a:effectLst/>
                <a:uLnTx/>
                <a:uFillTx/>
                <a:latin typeface="Calibri" panose="020F0502020204030204"/>
                <a:ea typeface="+mn-ea"/>
                <a:cs typeface="+mn-cs"/>
              </a:rPr>
              <a:t>у родителей</a:t>
            </a:r>
            <a:r>
              <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rPr>
              <a:t>) болит голова</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Родителям не нравится, </a:t>
            </a:r>
            <a:r>
              <a:rPr kumimoji="0" lang="ru-RU"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когда</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rPr>
              <a:t>у них болит голова</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а</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0" i="0" u="none" strike="noStrike" kern="1200" cap="none" spc="0" normalizeH="0" baseline="0" noProof="0" dirty="0">
                <a:ln>
                  <a:noFill/>
                </a:ln>
                <a:solidFill>
                  <a:srgbClr val="00B050"/>
                </a:solidFill>
                <a:effectLst/>
                <a:uLnTx/>
                <a:uFillTx/>
                <a:latin typeface="Calibri" panose="020F0502020204030204"/>
                <a:ea typeface="+mn-ea"/>
                <a:cs typeface="+mn-cs"/>
              </a:rPr>
              <a:t>дети некстати пристают с вопросами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77870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BA51193C-97E6-BE38-1523-71B0281388D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8C9FC89-1984-28BB-9F78-54FB11C929B4}"/>
              </a:ext>
            </a:extLst>
          </p:cNvPr>
          <p:cNvSpPr txBox="1"/>
          <p:nvPr/>
        </p:nvSpPr>
        <p:spPr>
          <a:xfrm>
            <a:off x="600722" y="2059621"/>
            <a:ext cx="10990556" cy="310854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Известны куда более ужасные случаи, когда мать-алкоголичка не заботится о своём ребёнке, бьёт его, не кормит, а он рыдает, когда его пытаются забрать у матери и отдать в детский дом. Ребёнку нужна любая мама. Она кажется ему самой лучшей и любимой. Вспомните горячие споры между детьми, стоит задеть тему, чья мама лучше. Маленькие дети любят нас. Любят просто так. Любят потому, что мы их родители.</a:t>
            </a:r>
          </a:p>
        </p:txBody>
      </p:sp>
      <p:sp>
        <p:nvSpPr>
          <p:cNvPr id="3" name="TextBox 2">
            <a:extLst>
              <a:ext uri="{FF2B5EF4-FFF2-40B4-BE49-F238E27FC236}">
                <a16:creationId xmlns:a16="http://schemas.microsoft.com/office/drawing/2014/main" id="{6E2602E4-86B8-8E88-5E2B-56ABD8842358}"/>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1568113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2BC90BFF-0C01-73B2-BA54-692C3C4CF6E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D0B87C9-B102-A952-7B54-0CD73D2F489D}"/>
              </a:ext>
            </a:extLst>
          </p:cNvPr>
          <p:cNvSpPr txBox="1"/>
          <p:nvPr/>
        </p:nvSpPr>
        <p:spPr>
          <a:xfrm>
            <a:off x="665825" y="2512383"/>
            <a:ext cx="10990556" cy="26776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Почему так происходит? Да потому, что маленькие дети ещё не видят той несправедливости, которая совершается в момент наших срывов. В этом возрасте их любовь к нам непоколебима. Но наступает время, когда ребёнок начинает задумываться над тем, что родители поступили с ним несправедливо. В этот период и наступает первый стресс, первая трещина в отношениях между родителями и детьми.</a:t>
            </a:r>
          </a:p>
        </p:txBody>
      </p:sp>
      <p:sp>
        <p:nvSpPr>
          <p:cNvPr id="3" name="TextBox 2">
            <a:extLst>
              <a:ext uri="{FF2B5EF4-FFF2-40B4-BE49-F238E27FC236}">
                <a16:creationId xmlns:a16="http://schemas.microsoft.com/office/drawing/2014/main" id="{FD91D1C1-C613-140C-FAC4-AF5E57DBD64B}"/>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36153952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6659A-A3DC-1808-D8D1-95E3D81DFB29}"/>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26682561-6E44-4933-E0B7-8ADC85F4BE47}"/>
              </a:ext>
            </a:extLst>
          </p:cNvPr>
          <p:cNvSpPr>
            <a:spLocks noGrp="1"/>
          </p:cNvSpPr>
          <p:nvPr>
            <p:ph type="title"/>
          </p:nvPr>
        </p:nvSpPr>
        <p:spPr/>
        <p:txBody>
          <a:bodyPr/>
          <a:lstStyle/>
          <a:p>
            <a:r>
              <a:rPr lang="ru-RU" dirty="0"/>
              <a:t>Справедливость и несправедливость.</a:t>
            </a:r>
          </a:p>
        </p:txBody>
      </p:sp>
      <p:sp>
        <p:nvSpPr>
          <p:cNvPr id="3" name="Текст 2">
            <a:extLst>
              <a:ext uri="{FF2B5EF4-FFF2-40B4-BE49-F238E27FC236}">
                <a16:creationId xmlns:a16="http://schemas.microsoft.com/office/drawing/2014/main" id="{D9EECADC-7F18-5933-3E24-63B4B105B9E3}"/>
              </a:ext>
            </a:extLst>
          </p:cNvPr>
          <p:cNvSpPr>
            <a:spLocks noGrp="1"/>
          </p:cNvSpPr>
          <p:nvPr>
            <p:ph type="body" idx="1"/>
          </p:nvPr>
        </p:nvSpPr>
        <p:spPr/>
        <p:txBody>
          <a:bodyPr/>
          <a:lstStyle/>
          <a:p>
            <a:r>
              <a:rPr lang="ru-RU" dirty="0"/>
              <a:t>Что это такое?</a:t>
            </a:r>
          </a:p>
        </p:txBody>
      </p:sp>
    </p:spTree>
    <p:extLst>
      <p:ext uri="{BB962C8B-B14F-4D97-AF65-F5344CB8AC3E}">
        <p14:creationId xmlns:p14="http://schemas.microsoft.com/office/powerpoint/2010/main" val="3509902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367C0C92-86CB-96D8-7898-706B9BC348D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9303329-40C4-3B49-C627-3DF8E3CE1465}"/>
              </a:ext>
            </a:extLst>
          </p:cNvPr>
          <p:cNvSpPr txBox="1"/>
          <p:nvPr/>
        </p:nvSpPr>
        <p:spPr>
          <a:xfrm>
            <a:off x="600721" y="1482573"/>
            <a:ext cx="11215457" cy="449353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600" b="0" i="0" u="none" strike="noStrike" kern="1200" cap="none" spc="0" normalizeH="0" baseline="0" noProof="0" dirty="0">
                <a:ln>
                  <a:noFill/>
                </a:ln>
                <a:solidFill>
                  <a:prstClr val="black"/>
                </a:solidFill>
                <a:effectLst/>
                <a:uLnTx/>
                <a:uFillTx/>
                <a:latin typeface="Calibri" panose="020F0502020204030204"/>
                <a:ea typeface="+mn-ea"/>
                <a:cs typeface="+mn-cs"/>
              </a:rPr>
              <a:t>     Следует обратить внимание на два момента в отношениях родителей и детей, из-за которых мы становимся уже не самыми лучшими и самыми необходимыми для них. Первый — это наше повседневное неуважительное отношение к детям. Мы привыкли к тому, что они обязаны нас слушаться. Для этого достаточно сделать им замечание, а если это не поможет, то повысить голос или наказать. Когда ребёнок был маленьким, этого было достаточно — мы прикрикнули на малыша, мешавшего смотреть интересную передачу, он всплакнул, а потом успокоился и тут же забыл об обиде. Сейчас, когда ему четырнадцать, всё не так просто. Он не понимает, почему к нему не могут сейчас прийти друзья. Или почему он не может сидеть за компьютером до часу ночи. Конечно, в этой ситуации окрик уже не действует. </a:t>
            </a:r>
          </a:p>
        </p:txBody>
      </p:sp>
      <p:sp>
        <p:nvSpPr>
          <p:cNvPr id="5" name="TextBox 4">
            <a:extLst>
              <a:ext uri="{FF2B5EF4-FFF2-40B4-BE49-F238E27FC236}">
                <a16:creationId xmlns:a16="http://schemas.microsoft.com/office/drawing/2014/main" id="{9A10EA3C-F8B1-AA8B-005A-487489278A08}"/>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9684144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6E945FB0-49CE-9D67-23AE-86CA6E3BC6D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C7081A6-1A09-2DF2-FCFB-D9B8DAB3D68D}"/>
              </a:ext>
            </a:extLst>
          </p:cNvPr>
          <p:cNvSpPr txBox="1"/>
          <p:nvPr/>
        </p:nvSpPr>
        <p:spPr>
          <a:xfrm>
            <a:off x="600722" y="1603432"/>
            <a:ext cx="10990556" cy="48320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Но мы продолжаем вести себя так же, как и раньше — он же ребёнок! И вообще, я устал(а) на работе, кручусь как белка в колесе и всё ради него же! Пусть сидит тихо в своей комнате и радуется, что у него есть и отдельная комната, и компьютер. А он неблагодарный чего-то требует, да ещё дуется... Такие мелкие и крупные происшествия происходят в семье ежедневно. Мы их практически не замечаем. У детей же они накапливаются в подсознании, словно снежный ком. Конфликт разрастается и может привести к очень тяжёлым последствиям. А мы даже не задумываемся об этом. Мы же любим своего ребёнка! Он накормлен, одет, получает всё, что нужно для жизни.</a:t>
            </a:r>
          </a:p>
        </p:txBody>
      </p:sp>
      <p:sp>
        <p:nvSpPr>
          <p:cNvPr id="5" name="TextBox 4">
            <a:extLst>
              <a:ext uri="{FF2B5EF4-FFF2-40B4-BE49-F238E27FC236}">
                <a16:creationId xmlns:a16="http://schemas.microsoft.com/office/drawing/2014/main" id="{9D881169-2C9D-58ED-313E-C5190324ED48}"/>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235716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6E473688-5CB2-E980-FF96-CA91D618499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83958A1-33FF-3FF5-E5E6-7A5D45344456}"/>
              </a:ext>
            </a:extLst>
          </p:cNvPr>
          <p:cNvSpPr txBox="1"/>
          <p:nvPr/>
        </p:nvSpPr>
        <p:spPr>
          <a:xfrm>
            <a:off x="600722" y="1603432"/>
            <a:ext cx="10990556" cy="45243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К этим же ежедневным «непониманиям» относятся всяческие запреты. Как часто мы запрещаем — не пойдёшь в гости так поздно, нельзя на концерт, потому что там опасно, не поедешь в горы, можешь разбиться и т. д. С одной стороны, мы оберегаем своего ребёнка, желая ему добра. Но, с другой стороны</a:t>
            </a:r>
            <a:r>
              <a:rPr kumimoji="0" lang="ru-RU" sz="2400" b="0" i="0" u="none" strike="noStrike" kern="1200" cap="none" spc="0" normalizeH="0" baseline="0" noProof="0">
                <a:ln>
                  <a:noFill/>
                </a:ln>
                <a:solidFill>
                  <a:prstClr val="black"/>
                </a:solidFill>
                <a:effectLst/>
                <a:uLnTx/>
                <a:uFillTx/>
                <a:latin typeface="Calibri" panose="020F0502020204030204"/>
                <a:ea typeface="+mn-ea"/>
                <a:cs typeface="+mn-cs"/>
              </a:rPr>
              <a:t>, заботимся-то </a:t>
            </a: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мы прежде всего о себе, о своём спокойствии. Вспомните себя, как вам в пятнадцать лет хотелось потанцевать! Как вам хотелось пойти в поход! Сколько приносит всё это радости! Когда всё это делать, если не сейчас?! Да, безопаснее сидеть дома. Только выход ли это?! Ребёнок страдает от того, что его во всём ограничивают. Увы, взаимопонимания в ваши отношения с ребёнком такая методика не прибавит. Более того, нередки случаи, когда дети, которых держали в строгости, стараются как можно скорее вырваться из-под родительского крыла на волю. А при этом, как известно, они могут натворить немало бед...</a:t>
            </a:r>
          </a:p>
        </p:txBody>
      </p:sp>
      <p:sp>
        <p:nvSpPr>
          <p:cNvPr id="5" name="TextBox 4">
            <a:extLst>
              <a:ext uri="{FF2B5EF4-FFF2-40B4-BE49-F238E27FC236}">
                <a16:creationId xmlns:a16="http://schemas.microsoft.com/office/drawing/2014/main" id="{602319A1-03B6-A0ED-3AD5-1C5695C63572}"/>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27971908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3D28A7E0-818F-AEE5-5841-569045D537D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5BA03370-BAA5-0552-1DC4-E67F4A969D76}"/>
              </a:ext>
            </a:extLst>
          </p:cNvPr>
          <p:cNvSpPr txBox="1"/>
          <p:nvPr/>
        </p:nvSpPr>
        <p:spPr>
          <a:xfrm>
            <a:off x="600722" y="1603432"/>
            <a:ext cx="10990556" cy="489364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Ни один запрет не привёл ещё к нужному результату. Если мать категорически запрещает курить и грозит побоями за найденные сигареты, то можете быть уверены, что ребёнок наверняка будет курить.</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a:ea typeface="+mn-ea"/>
                <a:cs typeface="+mn-cs"/>
              </a:rPr>
              <a:t>     А теперь хочу обратить ваше внимание ещё на один важный момент. Как часто мы ругаем своего ребёнка вместо того, чтобы пожалеть или заступиться за него. Ну, например, ваш маленький сын увлечён футболом. Он приходит после тренировок в грязной, а то и порванной майке. Естественно, что вы этим недовольны, а однажды, когда нервы уже не выдерживают, устраиваете скандал. Как часто подобная ситуация разыгрывается в наших семьях. А ведь тут нужно проявить любовь к сыну и похвалить его — какой он молодец, сумел забить сопернику гол или же спас свои ворота! Ведь для сына важно именно это, а не какая-то майка. Вспомните, что перед вами ваш любимый сын, а не уличный хулиган.</a:t>
            </a:r>
          </a:p>
        </p:txBody>
      </p:sp>
      <p:sp>
        <p:nvSpPr>
          <p:cNvPr id="5" name="TextBox 4">
            <a:extLst>
              <a:ext uri="{FF2B5EF4-FFF2-40B4-BE49-F238E27FC236}">
                <a16:creationId xmlns:a16="http://schemas.microsoft.com/office/drawing/2014/main" id="{E87B223A-952B-718E-54A2-7A509CDD52E7}"/>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17446600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49679AB5-7D1D-DC23-D3B4-18F3CDEF774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1B6ADFD-8731-E296-1A9C-1072113D2321}"/>
              </a:ext>
            </a:extLst>
          </p:cNvPr>
          <p:cNvSpPr txBox="1"/>
          <p:nvPr/>
        </p:nvSpPr>
        <p:spPr>
          <a:xfrm>
            <a:off x="600722" y="1603432"/>
            <a:ext cx="10990556"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Как часто мы вместо того, чтобы пожалеть ребёнка, упавшего с качелей, ругаем его: «Сколько раз я тебе говорила, не катайся на этих лодочках, они опасны. Не слушался, получай по заслугам!» Да как же так можно — ему же больно, он и сам уже понял, что зря ослушался вас.</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Вот случай, о котором совсем недавно рассказала мне одна девочка. Она была в лагере вместе с другими подростками. Жили они в молодёжном общежитии, комнаты в котором не запирались. Так вот, кто-то украл во всех комнатах всё, что лежало на столах и тумбочках. </a:t>
            </a:r>
          </a:p>
        </p:txBody>
      </p:sp>
      <p:sp>
        <p:nvSpPr>
          <p:cNvPr id="5" name="TextBox 4">
            <a:extLst>
              <a:ext uri="{FF2B5EF4-FFF2-40B4-BE49-F238E27FC236}">
                <a16:creationId xmlns:a16="http://schemas.microsoft.com/office/drawing/2014/main" id="{E9CD6BA1-FAD4-5FD2-416A-75B42EE85519}"/>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40219654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98472426-88AB-E0E2-A514-4313B9C588B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F3EC18C5-7076-2F45-B360-DA95F120905E}"/>
              </a:ext>
            </a:extLst>
          </p:cNvPr>
          <p:cNvSpPr txBox="1"/>
          <p:nvPr/>
        </p:nvSpPr>
        <p:spPr>
          <a:xfrm>
            <a:off x="600722" y="1583013"/>
            <a:ext cx="10990556" cy="526297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У каждого второго пропал мобильный телефон, магнитофон, мелкие деньги. Все были расстроены, многие плакали. Но, как оказалось, плакали больше не из-за пропавших вещей, а страшась родительского гнева. Удивительно и то, что почти все родители повели себя одинаково — вместо того, чтобы успокоить расстроившегося ребёнка, родители ругали его за неаккуратность, за то, что вещи были брошены на столе и т. д. Конечно, стоит об этом поговорить с ребёнком, но может лучше это было сделать после его возвращения. Такой реакцией родители сами отдаляют себя от своих детей. Дети перестают делиться с родителями своими проблемами, зная, что их не поймут. Иногда прибегают к лжи, извращая ситуацию во избежание упрёков или наказания.</a:t>
            </a:r>
          </a:p>
        </p:txBody>
      </p:sp>
      <p:sp>
        <p:nvSpPr>
          <p:cNvPr id="5" name="TextBox 4">
            <a:extLst>
              <a:ext uri="{FF2B5EF4-FFF2-40B4-BE49-F238E27FC236}">
                <a16:creationId xmlns:a16="http://schemas.microsoft.com/office/drawing/2014/main" id="{E4F2A68B-0ECC-FD87-E555-35CEB72FCAE0}"/>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10092071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B1ABFA38-2200-DD69-2462-A1B41FC11D1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48B3567A-F62F-D9E7-A5BF-3C59EB25CB0E}"/>
              </a:ext>
            </a:extLst>
          </p:cNvPr>
          <p:cNvSpPr txBox="1"/>
          <p:nvPr/>
        </p:nvSpPr>
        <p:spPr>
          <a:xfrm>
            <a:off x="600722" y="1603432"/>
            <a:ext cx="10990556"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А ведь можно было повести себя иначе — сказать, что ничего страшного в пропаже телефона нет, что всякое бывает в жизни. Главное, чтобы каникулы у сына или дочки прошли весело и интересно. Потом уже дома можно объяснить, что пока купить новый </a:t>
            </a:r>
            <a:r>
              <a:rPr kumimoji="0" lang="ru-RU" sz="2800" b="0" i="0" u="none" strike="noStrike" kern="1200" cap="none" spc="0" normalizeH="0" baseline="0" noProof="0" dirty="0" err="1">
                <a:ln>
                  <a:noFill/>
                </a:ln>
                <a:solidFill>
                  <a:prstClr val="black"/>
                </a:solidFill>
                <a:effectLst/>
                <a:uLnTx/>
                <a:uFillTx/>
                <a:latin typeface="Calibri" panose="020F0502020204030204"/>
                <a:ea typeface="+mn-ea"/>
                <a:cs typeface="+mn-cs"/>
              </a:rPr>
              <a:t>хенди</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вы не сможете (и это не наказание!) — просто не позволяют материальные возможности. Ребёнку, поверьте, будет куда обиднее за допущенную небрежность и в следующий раз он будет внимательнее. Но, главное, у него не останется обиды и страха. Ребёнок знает, что вы любите его!</a:t>
            </a:r>
          </a:p>
        </p:txBody>
      </p:sp>
      <p:sp>
        <p:nvSpPr>
          <p:cNvPr id="5" name="TextBox 4">
            <a:extLst>
              <a:ext uri="{FF2B5EF4-FFF2-40B4-BE49-F238E27FC236}">
                <a16:creationId xmlns:a16="http://schemas.microsoft.com/office/drawing/2014/main" id="{214F0526-7CAA-86A8-68EB-AF610855B068}"/>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34092903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D08E9FB7-74A5-F9A3-5F80-0EED1825E3F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F17A7643-EC0B-9FA4-D546-639395E7F466}"/>
              </a:ext>
            </a:extLst>
          </p:cNvPr>
          <p:cNvSpPr txBox="1"/>
          <p:nvPr/>
        </p:nvSpPr>
        <p:spPr>
          <a:xfrm>
            <a:off x="600722" y="1603432"/>
            <a:ext cx="10990556" cy="440120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А сколько проблем происходит в школе, когда учителя жалуются на вашего ребёнка. Учитель сообщает, что ваш ребёнок опаздывает, не делает домашние задания или грубит. Понимаю, как тяжело это слушать родителям. Многие после такой беседы спешат домой с обвинениями и угрозами. А ведь по большому счёту в опозданиях или плохом поведении ребёнка в основном виноваты опять-таки сами родители. И конечно же, не надо тушеваться перед учителем. Заступитесь за своего сына или дочь, скажите, что он по натуре — "сова" и ему тяжело вставать по утрам. Пообещайте это уладить, убедите учителя в необходимости снисхождения к вашему ребёнку. </a:t>
            </a:r>
          </a:p>
        </p:txBody>
      </p:sp>
      <p:sp>
        <p:nvSpPr>
          <p:cNvPr id="5" name="TextBox 4">
            <a:extLst>
              <a:ext uri="{FF2B5EF4-FFF2-40B4-BE49-F238E27FC236}">
                <a16:creationId xmlns:a16="http://schemas.microsoft.com/office/drawing/2014/main" id="{5413C994-7D12-D26F-2540-F3CF1FE5E3FE}"/>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25353334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83B9DF75-2598-C595-A237-A57ECDF2F86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34619C2-A3C0-8B44-3B3E-DA691B0C866C}"/>
              </a:ext>
            </a:extLst>
          </p:cNvPr>
          <p:cNvSpPr txBox="1"/>
          <p:nvPr/>
        </p:nvSpPr>
        <p:spPr>
          <a:xfrm>
            <a:off x="600722" y="1603432"/>
            <a:ext cx="10990556" cy="310854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А дома спокойно скажите, что вы хорошо помните, как было тяжело вставать зимним утром в школу, но всё же опаздывать некрасиво и нужно постараться... Скажите также, что вам было очень неприятно выслушивать упрёки от учителя. Тем более, ещё и потому, что учитель — человек хороший. Вариантов такого разговора множество. Ваш ребёнок будет вами доволен, он будет знать, что родители его любят и понимают. И постарается не подвести вас.</a:t>
            </a:r>
          </a:p>
        </p:txBody>
      </p:sp>
      <p:sp>
        <p:nvSpPr>
          <p:cNvPr id="5" name="TextBox 4">
            <a:extLst>
              <a:ext uri="{FF2B5EF4-FFF2-40B4-BE49-F238E27FC236}">
                <a16:creationId xmlns:a16="http://schemas.microsoft.com/office/drawing/2014/main" id="{4E73B336-C409-D220-E824-75EDF07E9F8D}"/>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21808496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D6E8F357-9640-F363-A7F7-C4F2185F3340}"/>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FE99C659-BD93-DB7A-E00A-3C0E43B807BB}"/>
              </a:ext>
            </a:extLst>
          </p:cNvPr>
          <p:cNvSpPr txBox="1"/>
          <p:nvPr/>
        </p:nvSpPr>
        <p:spPr>
          <a:xfrm>
            <a:off x="600722" y="1603432"/>
            <a:ext cx="10990556"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Подведём итоги. Что же нужно делать, чтобы у нас с детьми были хорошие отношения? Ответ прост — вашим детям нужна ваши любовь и понимание! Поверьте, им порой не так важна лишняя тряпка, как разговор с вами. И начинать эти разговоры нужно достаточно рано, когда ребёнок ещё готов вас слушать. Некоторые родители жалуются — ребёнок вышел из-под контроля, не хочет слушать, не хочет ничего понимать. Это свидетельствует только об одном — говорить с ним вы начали слишком поздно. Конфликт уже возник, отношения дали трещину. Ребёнок стал взрослым, а понимать вас не научился.</a:t>
            </a:r>
          </a:p>
        </p:txBody>
      </p:sp>
    </p:spTree>
    <p:extLst>
      <p:ext uri="{BB962C8B-B14F-4D97-AF65-F5344CB8AC3E}">
        <p14:creationId xmlns:p14="http://schemas.microsoft.com/office/powerpoint/2010/main" val="30434275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52391AC8-B36A-9BE1-3BC4-F5EDC623EDB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0ED541B-8A3A-12B4-1DE1-0DD14943A2C4}"/>
              </a:ext>
            </a:extLst>
          </p:cNvPr>
          <p:cNvSpPr txBox="1"/>
          <p:nvPr/>
        </p:nvSpPr>
        <p:spPr>
          <a:xfrm>
            <a:off x="600722" y="2650997"/>
            <a:ext cx="10990556" cy="181588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Любите своих детей каждый день, каждую минуту. Радуйтесь успехам в школе, в спорте, радуйтесь каждой мелочи, которая дорога ребёнку. Интересуйтесь всем, что с ним происходит. Любите так, чтобы ребёнок постоянно ощущал вашу любовь!</a:t>
            </a:r>
          </a:p>
        </p:txBody>
      </p:sp>
      <p:sp>
        <p:nvSpPr>
          <p:cNvPr id="5" name="TextBox 4">
            <a:extLst>
              <a:ext uri="{FF2B5EF4-FFF2-40B4-BE49-F238E27FC236}">
                <a16:creationId xmlns:a16="http://schemas.microsoft.com/office/drawing/2014/main" id="{FAB49782-E4D0-9573-DDF5-5B4299291EE3}"/>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a:t>
            </a:r>
          </a:p>
        </p:txBody>
      </p:sp>
    </p:spTree>
    <p:extLst>
      <p:ext uri="{BB962C8B-B14F-4D97-AF65-F5344CB8AC3E}">
        <p14:creationId xmlns:p14="http://schemas.microsoft.com/office/powerpoint/2010/main" val="8218608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D0373D09-48C6-E47A-C490-16E4093E8FF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B10ECD4-49BC-A5F9-059F-F1B3BB2E7691}"/>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 </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(тема «Семья»)</a:t>
            </a:r>
            <a:endPar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0D0D9DC-8CB2-D268-9533-1C36CA1D1FF4}"/>
              </a:ext>
            </a:extLst>
          </p:cNvPr>
          <p:cNvSpPr txBox="1"/>
          <p:nvPr/>
        </p:nvSpPr>
        <p:spPr>
          <a:xfrm>
            <a:off x="1079231" y="2729129"/>
            <a:ext cx="10033538" cy="1234825"/>
          </a:xfrm>
          <a:prstGeom prst="rect">
            <a:avLst/>
          </a:prstGeom>
          <a:no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О чём этот текст, какова его основная тема, проблема?</a:t>
            </a:r>
            <a:br>
              <a:rPr kumimoji="0" lang="ru-RU"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br>
            <a:endParaRPr kumimoji="0" lang="ru-RU"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21704286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5AE324BA-0DD8-57DB-6C0A-A0C007DBBBA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0462FBC-99B7-AC15-2041-20571CB426C3}"/>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 </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(тема «Семья»)</a:t>
            </a:r>
            <a:endPar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403CFD5-2CF2-1BC0-CA31-C787A947E4AB}"/>
              </a:ext>
            </a:extLst>
          </p:cNvPr>
          <p:cNvSpPr txBox="1"/>
          <p:nvPr/>
        </p:nvSpPr>
        <p:spPr>
          <a:xfrm>
            <a:off x="1079231" y="2729129"/>
            <a:ext cx="10033538" cy="643894"/>
          </a:xfrm>
          <a:prstGeom prst="rect">
            <a:avLst/>
          </a:prstGeom>
          <a:no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Тест по содержанию текста</a:t>
            </a:r>
          </a:p>
        </p:txBody>
      </p:sp>
    </p:spTree>
    <p:extLst>
      <p:ext uri="{BB962C8B-B14F-4D97-AF65-F5344CB8AC3E}">
        <p14:creationId xmlns:p14="http://schemas.microsoft.com/office/powerpoint/2010/main" val="216570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2000">
              <a:schemeClr val="accent1">
                <a:lumMod val="45000"/>
                <a:lumOff val="55000"/>
              </a:schemeClr>
            </a:gs>
            <a:gs pos="83000">
              <a:srgbClr val="B4A3E5"/>
            </a:gs>
            <a:gs pos="100000">
              <a:srgbClr val="C4A8BB"/>
            </a:gs>
          </a:gsLst>
          <a:lin ang="5400000" scaled="1"/>
        </a:gradFill>
        <a:effectLst/>
      </p:bgPr>
    </p:bg>
    <p:spTree>
      <p:nvGrpSpPr>
        <p:cNvPr id="1" name="">
          <a:extLst>
            <a:ext uri="{FF2B5EF4-FFF2-40B4-BE49-F238E27FC236}">
              <a16:creationId xmlns:a16="http://schemas.microsoft.com/office/drawing/2014/main" id="{5F92B27B-CC7C-D775-BBA0-8005DFF004CA}"/>
            </a:ext>
          </a:extLst>
        </p:cNvPr>
        <p:cNvGrpSpPr/>
        <p:nvPr/>
      </p:nvGrpSpPr>
      <p:grpSpPr>
        <a:xfrm>
          <a:off x="0" y="0"/>
          <a:ext cx="0" cy="0"/>
          <a:chOff x="0" y="0"/>
          <a:chExt cx="0" cy="0"/>
        </a:xfrm>
      </p:grpSpPr>
      <p:sp>
        <p:nvSpPr>
          <p:cNvPr id="3" name="Заголовок 1">
            <a:extLst>
              <a:ext uri="{FF2B5EF4-FFF2-40B4-BE49-F238E27FC236}">
                <a16:creationId xmlns:a16="http://schemas.microsoft.com/office/drawing/2014/main" id="{8164E845-2685-4936-AAC0-BC24F6EAE89F}"/>
              </a:ext>
            </a:extLst>
          </p:cNvPr>
          <p:cNvSpPr txBox="1">
            <a:spLocks/>
          </p:cNvSpPr>
          <p:nvPr/>
        </p:nvSpPr>
        <p:spPr>
          <a:xfrm>
            <a:off x="260350" y="128588"/>
            <a:ext cx="11726863" cy="740142"/>
          </a:xfrm>
          <a:prstGeom prst="rect">
            <a:avLst/>
          </a:prstGeom>
          <a:solidFill>
            <a:srgbClr val="B4A3E5"/>
          </a:solidFill>
        </p:spPr>
        <p:txBody>
          <a:bodyPr vert="horz" lIns="91440" tIns="45720" rIns="91440" bIns="45720" rtlCol="0" anchor="b">
            <a:normAutofit fontScale="8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mj-cs"/>
              </a:rPr>
              <a:t>Домашнее задание на 6 октября 2025 г.</a:t>
            </a:r>
            <a:endParaRPr kumimoji="0" lang="ru-RU" sz="5400" b="1" i="0" u="none" strike="noStrike" kern="1200" cap="none" spc="300" normalizeH="0" baseline="0" noProof="0" dirty="0">
              <a:ln>
                <a:noFill/>
              </a:ln>
              <a:solidFill>
                <a:srgbClr val="7030A0"/>
              </a:solidFill>
              <a:effectLst>
                <a:outerShdw blurRad="38100" dist="38100" dir="2700000" algn="tl">
                  <a:srgbClr val="000000">
                    <a:alpha val="43137"/>
                  </a:srgbClr>
                </a:outerShdw>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0035FE27-886F-F07F-1E9C-A900F4D43CE7}"/>
              </a:ext>
            </a:extLst>
          </p:cNvPr>
          <p:cNvSpPr txBox="1"/>
          <p:nvPr/>
        </p:nvSpPr>
        <p:spPr>
          <a:xfrm>
            <a:off x="260350" y="868730"/>
            <a:ext cx="11931650" cy="5632311"/>
          </a:xfrm>
          <a:prstGeom prst="rect">
            <a:avLst/>
          </a:prstGeom>
          <a:noFill/>
        </p:spPr>
        <p:txBody>
          <a:bodyPr wrap="square">
            <a:spAutoFit/>
          </a:bodyPr>
          <a:lstStyle/>
          <a:p>
            <a:pPr marL="514350" marR="0" lvl="0" indent="-514350" algn="l" defTabSz="914400" rtl="0" eaLnBrk="1" fontAlgn="auto" latinLnBrk="0" hangingPunct="1">
              <a:lnSpc>
                <a:spcPct val="100000"/>
              </a:lnSpc>
              <a:spcBef>
                <a:spcPts val="1200"/>
              </a:spcBef>
              <a:spcAft>
                <a:spcPts val="1200"/>
              </a:spcAft>
              <a:buClrTx/>
              <a:buSzTx/>
              <a:buFont typeface="Arial" panose="020B0604020202020204" pitchFamily="34" charset="0"/>
              <a:buAutoNum type="arabicPeriod"/>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Выучить наизусть скороговорки «Солнце...», «В ванну…», «Эй, баран…», «Шла Саша…».</a:t>
            </a:r>
          </a:p>
          <a:p>
            <a:pPr marL="514350" marR="0" lvl="0" indent="-514350" algn="l" defTabSz="914400" rtl="0" eaLnBrk="1" fontAlgn="auto" latinLnBrk="0" hangingPunct="1">
              <a:lnSpc>
                <a:spcPct val="100000"/>
              </a:lnSpc>
              <a:spcBef>
                <a:spcPts val="1200"/>
              </a:spcBef>
              <a:spcAft>
                <a:spcPts val="1200"/>
              </a:spcAft>
              <a:buClrTx/>
              <a:buSzTx/>
              <a:buFont typeface="Arial" panose="020B0604020202020204" pitchFamily="34" charset="0"/>
              <a:buAutoNum type="arabicPeriod"/>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Прочитать тексты «</a:t>
            </a:r>
            <a:r>
              <a:rPr kumimoji="0" lang="ru-RU" sz="4400" b="1" i="0" u="none" strike="noStrike" kern="1200" cap="none" spc="0" normalizeH="0" baseline="0" noProof="0" dirty="0">
                <a:ln>
                  <a:noFill/>
                </a:ln>
                <a:solidFill>
                  <a:prstClr val="black"/>
                </a:solidFill>
                <a:effectLst/>
                <a:uLnTx/>
                <a:uFillTx/>
                <a:latin typeface="Calibri" panose="020F0502020204030204"/>
                <a:ea typeface="+mn-ea"/>
                <a:cs typeface="+mn-cs"/>
              </a:rPr>
              <a:t>Взрослые и дети современной России</a:t>
            </a: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 и «</a:t>
            </a:r>
            <a:r>
              <a:rPr kumimoji="0" lang="ru-RU" sz="4400" b="1" i="0" u="none" strike="noStrike" kern="1200" cap="none" spc="0" normalizeH="0" baseline="0" noProof="0" dirty="0">
                <a:ln>
                  <a:noFill/>
                </a:ln>
                <a:solidFill>
                  <a:prstClr val="black"/>
                </a:solidFill>
                <a:effectLst/>
                <a:uLnTx/>
                <a:uFillTx/>
                <a:latin typeface="Calibri" panose="020F0502020204030204"/>
                <a:ea typeface="+mn-ea"/>
                <a:cs typeface="+mn-cs"/>
              </a:rPr>
              <a:t>Семья как фактор развития поведения ребёнка</a:t>
            </a: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(тема «</a:t>
            </a:r>
            <a:r>
              <a:rPr kumimoji="0" lang="ru-RU" sz="3200" b="0" i="1" u="none" strike="noStrike" kern="1200" cap="none" spc="0" normalizeH="0" baseline="0" noProof="0" dirty="0">
                <a:ln>
                  <a:noFill/>
                </a:ln>
                <a:solidFill>
                  <a:prstClr val="black"/>
                </a:solidFill>
                <a:effectLst/>
                <a:uLnTx/>
                <a:uFillTx/>
                <a:latin typeface="Calibri" panose="020F0502020204030204"/>
                <a:ea typeface="+mn-ea"/>
                <a:cs typeface="+mn-cs"/>
              </a:rPr>
              <a:t>Семья</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на странице «</a:t>
            </a:r>
            <a:r>
              <a:rPr kumimoji="0" lang="ru-RU" sz="3200" b="0" i="1" u="none" strike="noStrike" kern="1200" cap="none" spc="0" normalizeH="0" baseline="0" noProof="0" dirty="0">
                <a:ln>
                  <a:noFill/>
                </a:ln>
                <a:solidFill>
                  <a:prstClr val="black"/>
                </a:solidFill>
                <a:effectLst/>
                <a:uLnTx/>
                <a:uFillTx/>
                <a:latin typeface="Calibri" panose="020F0502020204030204"/>
                <a:ea typeface="+mn-ea"/>
                <a:cs typeface="+mn-cs"/>
              </a:rPr>
              <a:t>Темы и тексты</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 второй и третий тексты из группы «</a:t>
            </a:r>
            <a:r>
              <a:rPr kumimoji="0" lang="ru-RU" sz="3200" b="0" i="1" u="none" strike="noStrike" kern="1200" cap="none" spc="0" normalizeH="0" baseline="0" noProof="0" dirty="0">
                <a:ln>
                  <a:noFill/>
                </a:ln>
                <a:solidFill>
                  <a:prstClr val="black"/>
                </a:solidFill>
                <a:effectLst/>
                <a:uLnTx/>
                <a:uFillTx/>
                <a:latin typeface="Calibri" panose="020F0502020204030204"/>
                <a:ea typeface="+mn-ea"/>
                <a:cs typeface="+mn-cs"/>
              </a:rPr>
              <a:t>4 текста (формат PDF)</a:t>
            </a:r>
            <a:r>
              <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Ответить на вопросы по текстам.</a:t>
            </a:r>
            <a:endParaRPr kumimoji="0" lang="ru-RU" sz="4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19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100000"/>
                <a:alpha val="51000"/>
              </a:schemeClr>
            </a:gs>
            <a:gs pos="90000">
              <a:srgbClr val="FFFFCC"/>
            </a:gs>
            <a:gs pos="96000">
              <a:srgbClr val="FFFFBD"/>
            </a:gs>
            <a:gs pos="100000">
              <a:srgbClr val="FFE79B"/>
            </a:gs>
          </a:gsLst>
          <a:lin ang="5400000" scaled="1"/>
        </a:gradFill>
        <a:effectLst/>
      </p:bgPr>
    </p:bg>
    <p:spTree>
      <p:nvGrpSpPr>
        <p:cNvPr id="1" name="">
          <a:extLst>
            <a:ext uri="{FF2B5EF4-FFF2-40B4-BE49-F238E27FC236}">
              <a16:creationId xmlns:a16="http://schemas.microsoft.com/office/drawing/2014/main" id="{E39A7DA0-EBE5-56D0-DEA0-5FB157939C5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A602FB4-DFD4-3C44-0B98-6A9E4D65C31F}"/>
              </a:ext>
            </a:extLst>
          </p:cNvPr>
          <p:cNvSpPr txBox="1"/>
          <p:nvPr/>
        </p:nvSpPr>
        <p:spPr>
          <a:xfrm>
            <a:off x="1079230" y="413426"/>
            <a:ext cx="10033539" cy="850682"/>
          </a:xfrm>
          <a:prstGeom prst="rect">
            <a:avLst/>
          </a:prstGeom>
          <a:gradFill flip="none" rotWithShape="1">
            <a:gsLst>
              <a:gs pos="0">
                <a:srgbClr val="B7D6A1"/>
              </a:gs>
              <a:gs pos="90000">
                <a:srgbClr val="FFFFCC"/>
              </a:gs>
              <a:gs pos="96000">
                <a:srgbClr val="FFFFBD"/>
              </a:gs>
              <a:gs pos="100000">
                <a:srgbClr val="FFE79B"/>
              </a:gs>
            </a:gsLst>
            <a:lin ang="18900000" scaled="1"/>
            <a:tileRect/>
          </a:gradFill>
        </p:spPr>
        <p:txBody>
          <a:bodyPr wrap="square">
            <a:spAutoFit/>
          </a:bodyPr>
          <a:lstStyle/>
          <a:p>
            <a:pPr marL="0" marR="0" lvl="0" indent="0" algn="l" defTabSz="914400" rtl="0" eaLnBrk="1" fontAlgn="auto" latinLnBrk="0" hangingPunct="1">
              <a:lnSpc>
                <a:spcPct val="120000"/>
              </a:lnSpc>
              <a:spcBef>
                <a:spcPts val="1200"/>
              </a:spcBef>
              <a:spcAft>
                <a:spcPts val="120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rPr>
              <a:t>«Поговорим о любви к детям» </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(тема «Семья»)</a:t>
            </a:r>
            <a:endParaRPr kumimoji="0" lang="ru-RU"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83A14510-65C3-0D94-222F-7CEA89ADC218}"/>
              </a:ext>
            </a:extLst>
          </p:cNvPr>
          <p:cNvSpPr txBox="1"/>
          <p:nvPr/>
        </p:nvSpPr>
        <p:spPr>
          <a:xfrm>
            <a:off x="1079230" y="1700430"/>
            <a:ext cx="10033538" cy="4152547"/>
          </a:xfrm>
          <a:prstGeom prst="rect">
            <a:avLst/>
          </a:prstGeom>
          <a:noFill/>
        </p:spPr>
        <p:txBody>
          <a:bodyPr wrap="square">
            <a:spAutoFit/>
          </a:bodyPr>
          <a:lstStyle/>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Тест по содержанию текста </a:t>
            </a:r>
            <a:r>
              <a:rPr kumimoji="0" lang="en-US"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hlinkClick r:id="rId2"/>
              </a:rPr>
              <a:t>https://onlinetestpad.com/pcpun4k64wds2</a:t>
            </a:r>
            <a:endParaRPr kumimoji="0" lang="ru-RU"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4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mn-ea"/>
                <a:cs typeface="+mn-cs"/>
              </a:rPr>
              <a:t>ВНИМАНИЕ</a:t>
            </a:r>
            <a:r>
              <a:rPr kumimoji="0" lang="ru-RU"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t>
            </a:r>
          </a:p>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Тест нужно сдать </a:t>
            </a:r>
            <a:r>
              <a:rPr kumimoji="0" lang="ru-RU" sz="32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mn-ea"/>
                <a:cs typeface="+mn-cs"/>
              </a:rPr>
              <a:t>до конца пары</a:t>
            </a:r>
            <a:r>
              <a:rPr kumimoji="0" lang="ru-RU"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t>
            </a:r>
          </a:p>
          <a:p>
            <a:pPr marL="0" marR="0" lvl="0" indent="0" algn="ctr" defTabSz="914400" rtl="0" eaLnBrk="1" fontAlgn="auto" latinLnBrk="0" hangingPunct="1">
              <a:lnSpc>
                <a:spcPct val="120000"/>
              </a:lnSpc>
              <a:spcBef>
                <a:spcPts val="1200"/>
              </a:spcBef>
              <a:spcAft>
                <a:spcPts val="1200"/>
              </a:spcAft>
              <a:buClrTx/>
              <a:buSzTx/>
              <a:buFontTx/>
              <a:buNone/>
              <a:tabLst/>
              <a:defRPr/>
            </a:pPr>
            <a:r>
              <a:rPr kumimoji="0" lang="ru-RU"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Засчитывается только </a:t>
            </a:r>
            <a:r>
              <a:rPr kumimoji="0" lang="ru-RU" sz="32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mn-ea"/>
                <a:cs typeface="+mn-cs"/>
              </a:rPr>
              <a:t>одна</a:t>
            </a:r>
            <a:r>
              <a:rPr kumimoji="0" lang="ru-RU"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 </a:t>
            </a:r>
            <a:r>
              <a:rPr kumimoji="0" lang="ru-RU" sz="32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mn-ea"/>
                <a:cs typeface="+mn-cs"/>
              </a:rPr>
              <a:t>ПЕРВАЯ</a:t>
            </a:r>
            <a:r>
              <a:rPr kumimoji="0" lang="ru-RU"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попытка! </a:t>
            </a:r>
          </a:p>
        </p:txBody>
      </p:sp>
    </p:spTree>
    <p:extLst>
      <p:ext uri="{BB962C8B-B14F-4D97-AF65-F5344CB8AC3E}">
        <p14:creationId xmlns:p14="http://schemas.microsoft.com/office/powerpoint/2010/main" val="33937324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3571</TotalTime>
  <Words>3097</Words>
  <Application>Microsoft Office PowerPoint</Application>
  <PresentationFormat>Широкоэкранный</PresentationFormat>
  <Paragraphs>377</Paragraphs>
  <Slides>38</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2</vt:i4>
      </vt:variant>
      <vt:variant>
        <vt:lpstr>Заголовки слайдов</vt:lpstr>
      </vt:variant>
      <vt:variant>
        <vt:i4>38</vt:i4>
      </vt:variant>
    </vt:vector>
  </HeadingPairs>
  <TitlesOfParts>
    <vt:vector size="46" baseType="lpstr">
      <vt:lpstr>Arial</vt:lpstr>
      <vt:lpstr>Arial Black</vt:lpstr>
      <vt:lpstr>Calibri</vt:lpstr>
      <vt:lpstr>Calibri Light</vt:lpstr>
      <vt:lpstr>Times New Roman</vt:lpstr>
      <vt:lpstr>Wingdings</vt:lpstr>
      <vt:lpstr>Тема Office</vt:lpstr>
      <vt:lpstr>1_Тема Office</vt:lpstr>
      <vt:lpstr>Группа 103b </vt:lpstr>
      <vt:lpstr>Фонетика Русские скороговорки и стихотворения</vt:lpstr>
      <vt:lpstr>С</vt:lpstr>
      <vt:lpstr>Скороговорки</vt:lpstr>
      <vt:lpstr>Скороговорки</vt:lpstr>
      <vt:lpstr>Скороговорки</vt:lpstr>
      <vt:lpstr>Скороговорки</vt:lpstr>
      <vt:lpstr>Скороговорки</vt:lpstr>
      <vt:lpstr>Презентация PowerPoint</vt:lpstr>
      <vt:lpstr>Презентация PowerPoint</vt:lpstr>
      <vt:lpstr>Семья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Справедливость и несправедливость.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Гусева</dc:creator>
  <cp:lastModifiedBy>Гусева</cp:lastModifiedBy>
  <cp:revision>97</cp:revision>
  <dcterms:created xsi:type="dcterms:W3CDTF">2024-09-01T20:30:35Z</dcterms:created>
  <dcterms:modified xsi:type="dcterms:W3CDTF">2025-10-10T15:30:40Z</dcterms:modified>
</cp:coreProperties>
</file>