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7" r:id="rId4"/>
    <p:sldId id="259" r:id="rId5"/>
    <p:sldId id="260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0%D0%BB%D0%B5%D0%BA%D1%81%D0%B0%D0%BD%D0%B4%D1%80%D0%BE%D0%B2%D1%81%D0%BA%D0%B8%D0%B9_%D1%81%D0%B0%D0%B4_(%D0%9C%D0%BE%D1%81%D0%BA%D0%B2%D0%B0)" TargetMode="Externa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6860" y="6167120"/>
            <a:ext cx="327914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ru-RU" dirty="0" smtClean="0"/>
              <a:t>Го Синцю Вэй Юйсян 101СА</a:t>
            </a:r>
            <a:endParaRPr lang="en-US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685" y="148590"/>
            <a:ext cx="461010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sz="5400" i="1" dirty="0"/>
              <a:t>Дом</a:t>
            </a:r>
            <a:r>
              <a:rPr lang="en-US" altLang="zh-CN" sz="5400" i="1" dirty="0"/>
              <a:t> </a:t>
            </a:r>
            <a:r>
              <a:rPr lang="en-US" altLang="en-US" sz="5400" i="1" dirty="0"/>
              <a:t>Пашкова</a:t>
            </a:r>
            <a:endParaRPr lang="en-US" altLang="en-US" sz="5400" i="1" dirty="0"/>
          </a:p>
        </p:txBody>
      </p:sp>
      <p:pic>
        <p:nvPicPr>
          <p:cNvPr id="4" name="图片 3" descr="/Users/deneil/Library/Containers/com.kingsoft.wpsoffice.mac/Data/tmp/picturecompress_20250413204556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1340485"/>
            <a:ext cx="7049770" cy="452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71" y="84174"/>
            <a:ext cx="3744416" cy="2845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6055" y="116840"/>
            <a:ext cx="4485005" cy="22650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r>
              <a:rPr lang="ru-RU" i="1" u="sng" dirty="0" smtClean="0"/>
              <a:t>Дом Пашкова </a:t>
            </a:r>
            <a:r>
              <a:rPr lang="ru-RU" dirty="0"/>
              <a:t>— одно из самых знаменитых классицистических зданий Москвы, ныне принадлежащее </a:t>
            </a:r>
            <a:r>
              <a:rPr lang="ru-RU" u="sng" dirty="0"/>
              <a:t>Российской государственной библиотеке. </a:t>
            </a:r>
            <a:r>
              <a:rPr lang="ru-RU" dirty="0"/>
              <a:t>Спроектировано </a:t>
            </a:r>
            <a:r>
              <a:rPr lang="ru-RU" dirty="0" smtClean="0"/>
              <a:t>Василием </a:t>
            </a:r>
            <a:r>
              <a:rPr lang="ru-RU" dirty="0"/>
              <a:t>Баженовым. </a:t>
            </a:r>
            <a:endParaRPr lang="en-US" dirty="0" smtClean="0"/>
          </a:p>
          <a:p>
            <a:r>
              <a:rPr lang="ru-RU" i="1" dirty="0"/>
              <a:t>Строительство	</a:t>
            </a:r>
            <a:r>
              <a:rPr lang="ru-RU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1784—1786 </a:t>
            </a:r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" y="3167980"/>
            <a:ext cx="38100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7676" y="6093296"/>
            <a:ext cx="336612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Ж. Делабарт. «Пашков дом», литография, XVIII в.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580" y="2636306"/>
            <a:ext cx="28575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2565400"/>
            <a:ext cx="3860165" cy="4004310"/>
          </a:xfrm>
          <a:prstGeom prst="rect">
            <a:avLst/>
          </a:prstGeom>
        </p:spPr>
      </p:pic>
      <p:pic>
        <p:nvPicPr>
          <p:cNvPr id="4" name="图片 3" descr="/Users/deneil/Library/Containers/com.kingsoft.wpsoffice.mac/Data/tmp/picturecompress_20250413210233/output_1.pngoutput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00" y="116205"/>
            <a:ext cx="5079365" cy="36817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84650" y="4005580"/>
            <a:ext cx="453326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chemeClr val="bg1"/>
                </a:solidFill>
                <a:latin typeface="sans-serif"/>
                <a:ea typeface="sans-serif"/>
              </a:rPr>
              <a:t>Фасад Пашкова дома со стороны Староваганьковского переулка</a:t>
            </a:r>
            <a:endParaRPr lang="en-US" altLang="zh-CN" sz="1600" b="0" i="0">
              <a:solidFill>
                <a:schemeClr val="bg1"/>
              </a:solidFill>
              <a:latin typeface="sans-serif"/>
              <a:ea typeface="sans-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540" y="2852420"/>
            <a:ext cx="3649345" cy="343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en-US" sz="1600" i="1" dirty="0"/>
              <a:t>Румянцевский</a:t>
            </a:r>
            <a:r>
              <a:rPr lang="en-US" altLang="zh-CN" sz="1600" i="1" dirty="0"/>
              <a:t> </a:t>
            </a:r>
            <a:r>
              <a:rPr lang="en-US" altLang="en-US" sz="1600" i="1" dirty="0"/>
              <a:t>зал</a:t>
            </a:r>
            <a:r>
              <a:rPr lang="en-US" altLang="zh-CN" sz="1600" i="1" dirty="0"/>
              <a:t> </a:t>
            </a:r>
            <a:r>
              <a:rPr lang="en-US" altLang="en-US" sz="1600" i="1" dirty="0"/>
              <a:t>в</a:t>
            </a:r>
            <a:r>
              <a:rPr lang="en-US" altLang="zh-CN" sz="1600" i="1" dirty="0"/>
              <a:t> </a:t>
            </a:r>
            <a:r>
              <a:rPr lang="en-US" altLang="en-US" sz="1600" i="1" dirty="0"/>
              <a:t>доме</a:t>
            </a:r>
            <a:r>
              <a:rPr lang="en-US" altLang="zh-CN" sz="1600" i="1" dirty="0"/>
              <a:t> </a:t>
            </a:r>
            <a:r>
              <a:rPr lang="en-US" altLang="en-US" sz="1600" i="1" dirty="0"/>
              <a:t>Пашкова</a:t>
            </a:r>
            <a:endParaRPr lang="en-US" altLang="en-US" sz="1600" i="1" dirty="0"/>
          </a:p>
        </p:txBody>
      </p:sp>
      <p:pic>
        <p:nvPicPr>
          <p:cNvPr id="3" name="图片 2" descr="/Users/deneil/Library/Containers/com.kingsoft.wpsoffice.mac/Data/tmp/picturecompress_20250413210511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404495"/>
            <a:ext cx="3654425" cy="2290445"/>
          </a:xfrm>
          <a:prstGeom prst="rect">
            <a:avLst/>
          </a:prstGeom>
        </p:spPr>
      </p:pic>
      <p:pic>
        <p:nvPicPr>
          <p:cNvPr id="4" name="图片 3" descr="/Users/deneil/Library/Containers/com.kingsoft.wpsoffice.mac/Data/tmp/picturecompress_20250413210733/output_1.pngoutput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145" y="116840"/>
            <a:ext cx="3967480" cy="34188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68445" y="3717290"/>
            <a:ext cx="497395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chemeClr val="bg1"/>
                </a:solidFill>
                <a:latin typeface="Times New Roman Regular" panose="02020503050405090304" charset="0"/>
                <a:ea typeface="sans-serif"/>
                <a:cs typeface="Times New Roman Regular" panose="02020503050405090304" charset="0"/>
              </a:rPr>
              <a:t>Вид с Моховой на центральный корпус. Хорошо видна лестница Долганова</a:t>
            </a:r>
            <a:endParaRPr lang="en-US" altLang="zh-CN" sz="1600" b="0" i="0">
              <a:solidFill>
                <a:schemeClr val="bg1"/>
              </a:solidFill>
              <a:latin typeface="Times New Roman Regular" panose="02020503050405090304" charset="0"/>
              <a:ea typeface="sans-serif"/>
              <a:cs typeface="Times New Roman Regular" panose="02020503050405090304" charset="0"/>
            </a:endParaRPr>
          </a:p>
        </p:txBody>
      </p:sp>
      <p:pic>
        <p:nvPicPr>
          <p:cNvPr id="6" name="图片 5" descr="/Users/deneil/Library/Containers/com.kingsoft.wpsoffice.mac/Data/tmp/picturecompress_20250413210831/output_1.pngoutput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5" y="3933190"/>
            <a:ext cx="3980180" cy="26892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84345" y="5229225"/>
            <a:ext cx="462724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chemeClr val="bg1"/>
                </a:solidFill>
                <a:latin typeface="sans-serif"/>
                <a:ea typeface="sans-serif"/>
              </a:rPr>
              <a:t>Ночной вид Пашкова дома из южной части </a:t>
            </a:r>
            <a:r>
              <a:rPr lang="en-US" altLang="en-US" sz="1600" b="0" i="0">
                <a:solidFill>
                  <a:schemeClr val="bg1"/>
                </a:solidFill>
                <a:latin typeface="sans-serif"/>
                <a:ea typeface="sans-serif"/>
              </a:rPr>
              <a:t>Александровского</a:t>
            </a:r>
            <a:r>
              <a:rPr lang="en-US" altLang="zh-CN" sz="1600" b="0" i="0">
                <a:solidFill>
                  <a:schemeClr val="bg1"/>
                </a:solidFill>
                <a:latin typeface="sans-serif"/>
                <a:ea typeface="sans-serif"/>
              </a:rPr>
              <a:t> </a:t>
            </a:r>
            <a:r>
              <a:rPr lang="en-US" altLang="en-US" sz="1600" b="0" i="0">
                <a:solidFill>
                  <a:schemeClr val="bg1"/>
                </a:solidFill>
                <a:latin typeface="sans-serif"/>
                <a:ea typeface="sans-serif"/>
              </a:rPr>
              <a:t>сада</a:t>
            </a:r>
            <a:r>
              <a:rPr lang="en-US" altLang="zh-CN" sz="1600" b="0" i="0">
                <a:solidFill>
                  <a:schemeClr val="bg1"/>
                </a:solidFill>
                <a:latin typeface="sans-serif"/>
                <a:ea typeface="sans-serif"/>
              </a:rPr>
              <a:t> </a:t>
            </a:r>
            <a:endParaRPr lang="en-US" altLang="zh-CN" sz="1600" b="0" i="0">
              <a:solidFill>
                <a:schemeClr val="bg1"/>
              </a:solidFill>
              <a:latin typeface="sans-serif"/>
              <a:ea typeface="sans-serif"/>
              <a:hlinkClick r:id="rId4" tooltip="Александровский сад (Москва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940" y="2943225"/>
            <a:ext cx="7315835" cy="971550"/>
          </a:xfrm>
          <a:prstGeom prst="rect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altLang="ru-RU" sz="5400" dirty="0"/>
              <a:t>Спасибо за внимание</a:t>
            </a:r>
            <a:endParaRPr lang="en-US" alt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WPS 文字</Application>
  <PresentationFormat>Экран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Helvetica Neue</vt:lpstr>
      <vt:lpstr>微软雅黑</vt:lpstr>
      <vt:lpstr>汉仪旗黑</vt:lpstr>
      <vt:lpstr>宋体</vt:lpstr>
      <vt:lpstr>Arial Unicode MS</vt:lpstr>
      <vt:lpstr>汉仪书宋二KW</vt:lpstr>
      <vt:lpstr>sans-serif</vt:lpstr>
      <vt:lpstr>Thonburi</vt:lpstr>
      <vt:lpstr>sans-serif</vt:lpstr>
      <vt:lpstr>苹方-简</vt:lpstr>
      <vt:lpstr>Times New Roman Regular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deneil</cp:lastModifiedBy>
  <cp:revision>7</cp:revision>
  <dcterms:created xsi:type="dcterms:W3CDTF">2025-04-13T18:12:13Z</dcterms:created>
  <dcterms:modified xsi:type="dcterms:W3CDTF">2025-04-13T18:12:13Z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30FE98CFB5E0649CAFF8FB670BF4D9D7_43</vt:lpwstr>
  </property>
  <property fmtid="{D5CDD505-2E9C-101B-9397-08002B2CF9AE}" pid="3" name="KSOProductBuildVer">
    <vt:lpwstr>2052-7.3.1.8967</vt:lpwstr>
  </property>
</Properties>
</file>