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3" r:id="rId4"/>
    <p:sldId id="831" r:id="rId5"/>
    <p:sldId id="833" r:id="rId6"/>
    <p:sldId id="836" r:id="rId7"/>
    <p:sldId id="434" r:id="rId8"/>
    <p:sldId id="267" r:id="rId9"/>
    <p:sldId id="837" r:id="rId10"/>
    <p:sldId id="271" r:id="rId11"/>
    <p:sldId id="275" r:id="rId12"/>
    <p:sldId id="274" r:id="rId13"/>
    <p:sldId id="300" r:id="rId14"/>
    <p:sldId id="295" r:id="rId15"/>
    <p:sldId id="301" r:id="rId16"/>
    <p:sldId id="296" r:id="rId17"/>
    <p:sldId id="302" r:id="rId18"/>
    <p:sldId id="297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293" r:id="rId31"/>
    <p:sldId id="314" r:id="rId32"/>
    <p:sldId id="315" r:id="rId33"/>
    <p:sldId id="441" r:id="rId34"/>
    <p:sldId id="294" r:id="rId35"/>
    <p:sldId id="394" r:id="rId36"/>
    <p:sldId id="413" r:id="rId37"/>
    <p:sldId id="414" r:id="rId38"/>
    <p:sldId id="415" r:id="rId39"/>
    <p:sldId id="416" r:id="rId40"/>
    <p:sldId id="417" r:id="rId41"/>
    <p:sldId id="418" r:id="rId42"/>
    <p:sldId id="419" r:id="rId43"/>
    <p:sldId id="420" r:id="rId44"/>
    <p:sldId id="396" r:id="rId45"/>
    <p:sldId id="397" r:id="rId46"/>
    <p:sldId id="398" r:id="rId47"/>
    <p:sldId id="399" r:id="rId48"/>
    <p:sldId id="473" r:id="rId49"/>
    <p:sldId id="474" r:id="rId50"/>
    <p:sldId id="475" r:id="rId51"/>
    <p:sldId id="476" r:id="rId52"/>
    <p:sldId id="477" r:id="rId53"/>
    <p:sldId id="421" r:id="rId54"/>
    <p:sldId id="478" r:id="rId55"/>
    <p:sldId id="479" r:id="rId56"/>
    <p:sldId id="480" r:id="rId57"/>
    <p:sldId id="422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1" r:id="rId71"/>
    <p:sldId id="400" r:id="rId72"/>
    <p:sldId id="408" r:id="rId73"/>
    <p:sldId id="409" r:id="rId74"/>
    <p:sldId id="410" r:id="rId75"/>
    <p:sldId id="412" r:id="rId76"/>
    <p:sldId id="411" r:id="rId77"/>
    <p:sldId id="407" r:id="rId78"/>
    <p:sldId id="465" r:id="rId7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5F0129"/>
    <a:srgbClr val="660066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>
        <p:scale>
          <a:sx n="45" d="100"/>
          <a:sy n="45" d="100"/>
        </p:scale>
        <p:origin x="24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04.086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2982 6721 0,'0'0'0,"0"-267"16,0 44-1,0 0 1,0 90-16,0-179 31,0 268-15,0-90-1,0 45 1,-267 45 93,-89-1-93,-45 1 0,134-45-1,134 89-15,44 0 31,44 0 1,1 0-17,-45 89 1,-45 133 0,45-88-16,45 44 15,-90 44 1,90-44 15,-1 0-15,45-44-1,0 44 1,0-89-16,0-44 16,0 44-1,0 44-15,0 45 16,0 45-1,0-134-15,0 178 32,89-178-17,-89 0 1,178 0 0,0-89-1,45 44 1,-179 1-16,223-45 15,0 0 1,-89 0 0,-44 0-1,-1 0-15,1 0 16,-45-45 0,-45 45-16,45-89 15,-44 45 1,-1-90-1,1 90 1,-45-179 15,0 90-15,0 44 0,0 0-1,0-89 1,0 44-1,0 1 1,-45 88-16,45-88 16,0-1-1,0 45 1,0-45 0,0 90-1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05.276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1691 5207 0,'-44'0'16,"-1"0"0,1 0-16,-1 0 31,1 0-16,-1 0 17,1 0-17,-45 0 1,-45 223 0,45-134-1,-44 222 1,44-133-1,89-133 1,0-1-16,0 45 16,-45 0-1,45 0 1,0 1 0,0-1-16,0 0 15,0-45 1,0 90-16,0-90 0,0 179 31,0-90-15,45 45-1,-45-133 1,44-1-16,45 90 16,-44 44-1,-1-89-15,1 44 31,44 45-15,-45-133-16,45 88 31,-89-88-15,45-1 0,-1-44-16,1 0 15,-45 45 1,89-1-1,44 1 17,-44-1-17,178 1 17,-89-45-17,-133 0-15,-1 0 16,1 0-16,44 0 31,-45 0-15,1 0-16,-1-45 15,-44-44 157,0 45-156,0-1-1,0 1 1,0-45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08.958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6542 3649 0,'-89'0'79,"-134"45"-64,45-1 1,-445 223-1,267-133 1,267-89 0,-89 44-1,45-89 1,44 89 0,0-45-16,0 1 15,-45-1-15,90 1 16,-90-1-16,1 1 15,44-45 1,-45 89-16,45-45 0,0 1 16,0-1-1,0-44 1,0 89 0,-89-44-1,89-1 16,45 1-15,-1-45 0,45 44-1,0-88 48,0-1-48,0-44 1,178-133 0,-44-1 15,-45 134-15,-89 45-16,0-1 15,0 1 1,-45 133 156,-44 0-157,45 0 1,-134 89 0,178-134-1,-89 1 1,-45 133-1,90-178 17,44 44 61,0 1-61,0 44-1,0-45-15,0 1-1,0-1 63,44-44-46,134 0-17,-89 0 1,45 0-1,-1 0 1,-44 0-16,89-44 31,-133 44-15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10.677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757 2893 0,'89'0'47,"0"0"-31,-45 0-1,90 0-15,-1 0 16,1 0-16,88 0 16,357 44-1,-45 1 1,-89-1-1,-89-44 1,-223 0-16,-44 0 16,45 0-16,-1 0 15,223 0 1,-222 0 0,222 0-1,-134 0-15,535 0 31,-357 0-15,-266 0 0,177 0-1,-222 0-15,178 0 32,-44 0-17,-90 0 1,268-89-1,-178 0 1,-179 45 0,90-45-1,-90 0 1,45 0 0,-44-45-1,44-88 16,0-1-15,-89 179 0,44-402-1,-44 135 17,0 266-17,0 1-15,0-90 16,0 45-1,0 45 1,0-1 0,0 1 15,-44 44 172,-1 44-172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14.189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8233 2003 0,'267'0'31,"356"0"-15,-89 0-16,1469 0 31,-1202 0-15,1691 0-1,-1825 0 1,1203 0 0,-1381 0-1,535 133 1,533 134 0,-1067-133-1,756 133 1,-935-178-1,179 133 1,-312-133-16,0 0 16,45 178-1,-134-89-15,311 223 16,179 267 15,-357-223-15,-44-267-16,45 356 31,-134-356-15,-45-45-16,1 46 15,-45 132 1,44 90 0,-44-45-1,0-45 1,0 45-1,-89 0 1,-44-133 0,-1 0-1,-44-90 1,89-88-16,-133 88 16,88-88-1,-266-1 16,-179-44-15,89 0 15,223 0-15,178 0 0,-89 0-1,134 0-15,-1 0 16,1 0-1,-1 0-15,45-44 63,0-45-47,0-89-1,134-45 1,-1 89-1,-88-44 1,-1 134 15,-133 177 94,-44 90-109,88-45 0,1 45-1,44-90 1,-89-44-1,44 0 1,45 0 0,0-44-16,0 44 31,0-45-15,0 1-1,45-45 79,88-45-78,45 45-16,-89 0 0,89 0 15,-44 0-15,44 0 16,-89 0-16,223 0 31,-223 0-15,-45 0-16,1 0 31,-134 0 78,44 0-93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15.412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23765 10281 0,'0'-89'16,"0"-222"-1,0 222-15,-89-312 31,-45 134-15,90 178 0,-90-89-1,45 44 1,-45 134 0,90 0-1,-90 0 1,-44 0-1,-133 0 1,44 0 0,44 45-1,90 44 1,88-44-16,1 44 31,-45 0-15,89 0-16,-89 222 31,44-88-15,1-90-16,-1 179 31,1-179-15,44 223-1,0-89 1,44 0-1,45-177 1,45 132 0,133 45-1,-134-133-15,1-45 16,-1-45-16,90 45 16,-45-89-1,-45 45-15,134-45 16,-89 0-1,-89 0-15,312-89 32,-223-134-17,-89 45 1,134-579 0,-179 357 15,1-1-16,-45 179-15,0-45 16,-401-490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16.032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22429 8323 0,'-578'89'16,"266"133"-1,179-133 1,44 45 0,-178 267-1,178-179 1,89-44-1,0-89-15,0 45 16,89 311 0,178-178-1,44 0 1,-44-178-16,45 89 16,489-44-1,-44-45 1,-312-89-1,-267 0 1,-89-134 0,-45-133-1,-44 44 1,-133-444 0,-45 311-1,89 222 1,-89-44-1,0 45 1,-89 133 0,44-45-1,89 45 1,-88 0 0,177 0-16,-133 0 31,-44 45-16,-134 44 1,-45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21.130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178 7210 0,'134'45'156,"222"-1"-140,178 1-1,-45-1 1,-177 1 15,-90-1-15,-133-44 0,0 0-1,-44 0-15,88 45 16,-44-45-16,0 0 15,178 0 1,-133 0-16,-45 0 0,44 0 16,1 0-1,-90 0 1,45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33.708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1691 8189 0,'45'89'15,"44"178"1,-45 45-1,45 178 1,-44-223-16,-1-45 16,90 401-1,-134-311-15,0 222 16,44 45 0,-44-268-1,0 179 1,0-401-16,0 44 15,0 179 1,0 89 15,0-223-15,0-45 0,0-88-1,0-1 16,-44-44 16,44-44-31,0-1-16,-89-311 16,44 133-16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35.306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1825 8590 0,'0'0'0,"0"133"15,0 90 1,0-45-16,-89 401 16,44-401-1,1 133 1,-1-133-1,45 0 1,-44-44-16,44-1 16,-45 90-1,45-179-15,-44 1 16,44 44 0,-45-44-1,45 88 1,-44 1-1,44-90 1,0-222 78,0-134-79,133-444 17,-88 533-32,133-266 15,-89 88 1,-45 134 0,-44 133-1,45 45 1,-45-89-1,0 0 1,0-44 0,0 133-1,0 0 1,0 44 0,44 45 77,1 0-77,-45 45 0,0-1-16,89 90 0,0-1 15,89 223 1,-89-222-16,178 356 31,-89-179-15,-89-133-16,133 223 31,-177-268-15,44 1-16,0-1 15,-45-88 1,-44-1-1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50.130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3471 15133 0,'0'-45'875,"0"1"-859,0-1 0,0 1-16,89-45 15,-89 0 1,45 0-16,-1 89 15,1-134 1,-1 90-16,45-45 16,-89 44 15,45 1-15,-45-1-1,0 1 1,0 88 156,0 179-157,0-179-15,0 90 0,0 266 32,0-222-17,0-44-15,0 133 31,0-223-15,0 90 0,0-90-1,0 46 1,-45-46 15,-44 1-15,45-45-16,-90 44 31,1-44-15,44 0-1,222 0 142,1 0-142,-45 0 1,44 0-1,-88 0 1,-1 0 0,1 0 77,-1 0-77,45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50.418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4495 16112 0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51.812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4628 15311 0,'0'89'16,"45"-89"0,-1 178-1,1 0 1,-1 0 15,45-89-15,-89-44-1,89 44 1,-44-45 0,44-44-1,-45 0 1,45 0 0,0 0-16,0 0 15,134-44 1,-134-1-16,44-44 31,-88 0-15,-1 0-1,1 44 1,-45-44 0,0-89-1,-45 45 1,45 88-1,0 1-15,-89-45 16,45 44 0,44 1-16,-134-1 15,45-44 1,45 89 0,-90-89-1,1 45 16,88 44-15,1 0 62,44 89-47,-45-89-15,1 0 140,-1 0-140,1 0-16,-1 0 16,-44 0-1,-44 0-15,88 0 16,-88 0-1,133 44 110,-45-44-109,1 0 0,-1 0-1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52.552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7298 15444 0,'223'0'0,"356"45"31,-312-45-16,-178 0 1,0 0 0,0 0-1,-45 0 1,1-45 0,-1 1-1,-44-1 1,0-44-1,0 0 1,0 0 0,0 0-1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53.366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8189 14510 0,'-45'0'16,"-44"0"-1,45 0 1,-1 0 0,1 0-16,-1 44 15,-44 45 1,-45 0-1,45-44 1,0 44-16,0 89 31,45-134-15,-1 45-16,45-44 16,-89 177-1,0-44 1,89-89-1,0-44 1,0 88 0,0 1-1,0-45 1,0 0 0,0 0-16,45 0 31,-1 0-16,179 0 1,-45 45 0,-89-134-16,223 44 31,-134-44-15,-45 0-1,134 0 1,-133 0-1,-90 0 1,1 0 0,-45-44 187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8:55.515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3071 17937 0,'178'0'78,"44"0"-62,223 0-16,579 0 15,-401 0 1,1112 0-1,-800 0 1,-579 0 0,490-45-1,-713 45 1,1 0 0,-45 0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04.900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19270 4540 0,'0'89'31,"0"89"-15,-45 89 15,45-134-15,-44 179 0,-1-223-1,-44 0 1,89 0-1,0 0-15,-44-45 0,-1 1 32,45-1-17,-44-44 63,-1 0-62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06.773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28437 4762 0,'-44'89'16,"-1"-89"0,-88 223-1,44-90 1,0-44-16,44 0 15,-88 45 1,133-90 0,-45-44-1,1 89 1,-45-89 0,89 89-1,-45-44 1,1-45-1,-1 0 1,45 44 15,-89 1 32,45-45-48,-1 44 1,-44-44-16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13.426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21094 13352 0,'-44'45'16,"44"44"0,0-45-16,0 1 15,-45 133 1,1-44-1,44-45 1,0 0 0,0 44-1,0 1 1,44-45 0,1 0-16,88-45 31,-44 1-16,0-45 1,134 0 0,-134 0-16,178-89 31,-178 0-15,0 44-1,-89-44 1,44-44-1,-44-134 1,0 178 0,-222-179-1,44 90 1,89 178 0,44-44-16,-88-1 15,-90-44 1,134 89 15,0 0-15,45 0-1,-1 0-15,-44 45 32,89 44-17,0 0 16,0-45-15,0 1 0,0-1-1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14.396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21940 13263 0,'89'-89'15,"-45"89"1,179-44 0,-90-45-1,1 89 1,-45 0-1,-45 0-15,1 0 0,177 178 32,-133-134-17,-44 45-15,-1 0 16,1-44 0,-1 44-1,-44-44 1,0 44-1,0-45 1,0 1-16,0-1 16,-89 134 15,0-89-15,89-44-16,0-1 31,0 1 16,45-1 0,-1 1-32,45-45-15,-44 0 16,44 0-16,-45 0 15,46 0-15,-1 0 16,-45 0 0,1 0-16,44 0 0,0-89 31,-89-45-15,44 45-16,-44-133 31,0 88-16,0 90 1,0-1-16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15.231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23898 13620 0,'0'0'16,"0"178"-1,45 0 1,-1-45 0,90 45-1,-90-133 1,45 44-16,0-45 16,312 90-1,88-90 16,-266 1-15,-179-45 0,45 0-1,-89-45 1,0-177 0,0-45-1,-89 44 1,-89 1-1,45-1 1,44 178 0,-89-88-1,133 133 1,-88-45 0,88 45 15,-44 0-16,45 0 1,-1 45 0,-44-1-1,45 1 1,-1-45-16,1 0 16,-1 44-1,1 45 1,44-44-16,-45 0 15,45 44 1,0-45 0,0 45-16,0 0 31,0-44-15,0 44-1,0-45 32,45-44 16,-1 0-48,45 0-15,-89-44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17.647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19225 13753 0,'0'0'0,"178"-89"16,45-89-1,-134 89-15,133-178 32,-88 44-17,-90 134 1,90-311 15,-90 355-31,-44 1 0,0-45 31,0 0-15,0 44 0,0 90 46,0 133-46,0-45-16,45 223 15,-1-178 1,-44-44-16,45-1 16,44 268-1,0 0 16,-89-179-15,44-88 0,1-1-1,-45-44-15,44-89 32,-44 45 108,0-1-124,-89 1-16,45-45 15,-45 0 1,44 44 0,-44-44-1,89 45 1,45-45 281,-1 0-282,1 0-15,177 44 16,-44 1 0,-44-45 15,-45 0-15,-45 0 77,-133 0 110,-44-45-187,44-44-16,-89 45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19.041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19225 15711 0,'45'0'31,"88"0"-15,1 0-1,88 45 1,-44-45 0,0 0-1,267 0 16,-400 0-15,133 0 0,-134 0-1,1 0 17,-1 0 61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19.394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21673 15667 0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19.965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22518 15756 0,'0'0'0,"89"0"16,0 44-1,-44-44 1,177 0 0,45 0-1,-178 0 1,90 0-16,-1 0 15,-89 0 1,0 0 187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20.381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24566 15800 0,'89'0'125,"-45"-44"-109,134 44-1,-89-45-15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20.898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25545 15711 0,'44'0'31,"1"0"-16,44 0-15,311 0 16,179 89 0,-357-89-16,179 45 31,-312-45-15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09:40.182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20961 8501 0,'0'89'62,"-45"-45"-46,45 45-1,0 90 1,0-135-16,-44 90 31,-1-1-15,1-44 15,44-44-15,-45-45-16,45 44 15,-44-44-15,44 45 16,-45-45 0,45 44-16,-44 1 15,44-1 79,-89 1-78,-45-1-1,45-44 1,89 45-1,-44-45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25.622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19759 8456 0,'134'0'203,"44"0"-187,0 0 0,133 0-1,1 0 1,-90 0-1,-133 0-15,-44 0 16,44 0-16,0 0 16,0 0-1,133 0 1,45 0 0,-89 0-1,267 0 1,-44 0 15,-179 0-15,-88 0-16,44 0 15,-89 0-15,178 0 32,89 0-17,-89 0-15,312 0 16,-45 0-1,-89 0 1,-89 0 0,89 0-1,178 0 1,-401 0 0,312 0-1,-311 0 1,400 0-1,-445 0 1,267 0 0,-134 0-1,-44 0 1,-44 0 0,-1 0-1,1 0 1,-134 0-1,0 0 1,-45 0 0,46 0 62,-46 0-63,1 0 1,-1 0 0,1 0-1,-1 0 17,1 0-17,-1 0 1,1 45-1,-45-1 1,89 45 0,-45 45-1,1 0 1,-45-45-16,0 89 31,0 0-15,0-89-16,0 222 31,0-44-15,0-178-1,0 356 1,0-267-16,0 134 31,0 0-15,44-1-1,1 1 1,44-90 0,-45 90-1,1-179-15,44 268 32,-89-357-17,44 134-15,-44 179 31,0-46-15,45 90 0,-45-45 15,0-134-15,0-133-1,0 223 1,44-45 15,1-45-15,-45-133-1,44-44 1,-44 44 0,0 0-1,0 0 1,0 0-1,0-44-15,0-1 63,0 1-32,-44-45-15,-90 0-1,1 0 1,-45 0-16,-267 0 16,-1 0-1,1 0 1,45 0 0,88 0-1,-88 0 1,222 0-16,-312 0 31,312 0-15,-89 0-1,-178 0 1,267 0 0,-89 0-1,89 0 1,-44 0-1,-1 0 1,-44 0 0,-133 0-1,44 0 1,-45 0 0,223 0-16,-222 0 31,133 0-16,133 0 1,-133 0 0,-44 0-1,-90 0 1,223 0-16,-178 0 31,267 0-15,-89 0-16,-45 0 15,-44 0 1,45 0 0,88 0-1,90 0-15,-179 0 16,179 0 0,-45 0-16,0 0 15,-45 0 1,-44 0 15,89 0-15,45 0-1,-45 0 1,44 0-16,1 0 16,-45 0-1,44 0-15,-88 0 31,88-45-15,1 1 0,-90 44-1,134-45-15,-89 45 16,45-44 0,-90 44-1,90 0 1,-90-89-1,90 44 1,-45 45 0,44-44 93,45-1-93,0-89-1,-44 45 1,44-44-16,0 88 16,0-133-1,0-44 1,0 44-1,0 0 1,0-45 0,0 134-16,44-267 31,-44 223-15,0-1-16,45 45 15,-1-178 1,1 44-1,-1-44 1,-44 45 0,0-1-1,0-44 1,0 178 0,0-44-16,0-45 15,45-45 1,-1 90-1,1 88-15,-45 1 16,44-45 0,-44 44-16,0-88 31,0 43-15,0 1-1,0-44 1,45-45-1,-45 44 1,44-88 0,1-1-1,-45 90-15,0 44 16,0-134 0,0 90-16,0-1 15,0-44 1,0-44 15,0 88-15,0 90-1,-45-1 1,45 0-16,-44 1 16,-1 44-1,45-45 16,0 1-15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27.714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21940 11439 0,'44'133'47,"45"45"-31,-89-44-16,0-90 15,0 90 1,0-45 0,0 0-1,45-45 1,-45 45-1,0-44 1,0 44 0,0-45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30.214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22073 11394 0,'45'0'62,"-1"-44"-46,1 44-16,-1-45 16,45 45-1,-44 0-15,-1 0 16,45-44 0,-44 44-16,-1 0 15,1 0 1,44 0-1,-45 0 1,45 89 0,0-45-1,-89 1 1,0-1 46,0 1-30,0-1-17,-44 1 1,-1-45 0,-44 44-1,-89-44 1,-44 0-1,133 0 1,44 0-16,-44 0 16,45 0-1,-1 0 1,1 0 0,88 0 124,1 0-124,88 45-1,1-1 1,-90-44-16,90 0 31,-45 45 63,0-45-78,-45 0-1,1 44 1,-1-44 0,1 45-1,-45-1 1,44-44-16,1 45 31,-1 44-15,-44 0-1,45-45 17,-45 1-17,0-1 1,0 45 31,0-44-16,0-1 0,-45-44-15,45 45 15,-44-1-15,-1-44-16,-88 0 31,-45 45-15,89-45 15,44 0-16,-44 0-15,45 0 32,-1 0-17,1 0 17,-1 0-17,1 0 16,44-45 1,-45 45 155,45-44-171,-89 44 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31.074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23587 12151 0,'44'0'47,"1"0"-31,44 0 15,0 0-15,-45 0-1,45 0 1,-44 0-16,44 0 15,-45 0 1,1 0 0,44 0-1,-45 0-15,1 0 32,-1 0 61,90 0-77,-90 0 0,1 0-1,-45-89 95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31.964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24388 11706 0,'-45'-45'47,"45"1"-31,-44-1-1,44 1 1,0 88 78,0 45-79,0-44-15,0 133 31,0-134-15,0 1-16,0 88 31,0-88-15,0-1 0,0 1-1,0 44 1,0 0-1,0-45 1,0 1 0,0 44-1,0-45 1,-89-44 109,89-44-109,-45 44-16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32.634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25100 11750 0,'0'45'15,"0"266"1,0-222-16,0 223 31,44-134-15,1-89 0,-1 44-1,-44-88-15,0-1 16,0 45-1,0-133 79,0-45-78,0-45 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33.702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25055 11706 0,'45'0'47,"44"0"-32,133 0 1,45 0 0,0 0-1,-89 0 1,-44 44-16,-90-44 31,-44 89 157,0 178-173,0-178 1,0 134-1,45-134 1,-45 44 0,44-44-1,-44-44-15,0 44 32,0-45-17,0 1-15,0 44 16,45-45-1,-45 1 1,44-1-16,-44 1 172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35.714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27280 12418 0,'0'44'0,"0"1"16,0-1-1,45 1 267,44-1-267,-45 45-15,1-44 16,-45-1-1,44 1 1,1-90 218,-1-88-218,1 88 0,-1 1-1,1-1-15,-1 45 63,1 0-48,-1 0 1,1 45 47,-1-1-48,1 45 1,44 0-1,-89 0-15,44-44 32,-44-1-17,0 45 1,0-44 0,0-1-16,45 1 31,-1-45-31,-44 44 15,0 1-15,0-1 16,0 1 93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36.242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26702 13263 0,'0'-44'110,"89"-1"-95,0 1 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37.153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27503 13085 0,'0'89'62,"0"0"-46,0-44-1,0-1 17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38.293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30173 11216 0,'-45'0'31,"-88"0"-16,-90 89 1,-88 134 0,177-90-16,-266 268 31,266-90-15,-44-88-1,89 44 1,89-45-1,-44 90 1,44-89 0,0-45-1,44-134 1,1 45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39.734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31063 11839 0,'-45'0'125,"-44"0"-109,45 45-16,-90-1 16,45 45-1,0-44-15,0-1 16,-44 1-16,44-1 15,44 1 1,1-1 0,44 1-1,0-1-15,-45 1 16,45 88 0,0-88-1,0-1 1,0 1-16,0 44 15,0-45 1,0 45 0,45 89-1,-1-133 1,1 44-16,44 0 16,0 0-1,178 89 1,-45-133 15,-133-45-15,-44 0-16,-1 0 31,1 0-15,-45-90-1,44 1 1,-44-44-1,0-45 1,-44-45 0,-1 90-1,1 88 1,-45 1 0,44-1-1,-44 45 1,0 0-16,45 0 15,-179 0 1,134 0 0,0 0-1,45 0 1,-45 0 0,44 89 30,45-44-30,0 44 0,0-45-1,0 1-15,89-1 32,-44-44-17,177 0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40.921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31330 11305 0,'0'0'0,"0"45"16,178 177 0,-89-133-1,-44 0 1,-1-44-16,45 88 16,-44-44-1,-1-44-15,1 44 16,44 89-1,-45-89-15,1-45 16,44 134 0,0-44-1,-89-45 1,44-89 0,-44 133-1,0-88 1,0 88-1,0-88 1,0 88 0,0 1-1,-44-90 17,44 1-17,0 0 1,-89-45-1,44 0 17,1 89-17,-1-89 17,1 0-1,-1 0 125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45.947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24699 5163 0,'89'0'125,"89"0"-109,-89 0 0,89 0-1,-44 0-15,-1 0 16,268 0-1,-357 0 17,45 0 61,-89-45-77,134 45-16,-90 0 0,223 0 31,-133-44-15,-45 44-16,-45 0 16,1 0-1,-1 0 1,45 0-1,0 0 32,-44 0-31,44 0 0,0 0-1,-45 0-15,134 0 31,-44 0-15,-45 0 15,-45 0 1,1 0-17,-1 0 1,1 0-1,-1 0-15,1 0 47,44 0-31,-45 0 78,1 0-79,88 0 1,-44 0 0,89 0-16,0 0 15,223 0 1,-312 0-16,44 0 31,-88 0-15,44 0-1,-45 0 1,1 0-16,88 0 31,1 0-15,-45 0-1,-45 0 1,45 0 0,0 0-1,45 0 17,-90 0-1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48.202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25500 2092 0,'45'133'15,"-45"-44"1,89 134 0,-45-45-1,-44-45 1,0 1 0,0 44-1,0 0 1,0 0-1,0-45 1,0-44 0,0-44-1,0 44 1,-44-89 0,44 44-16,0 45 31,-45-89 31,1 0-46,44-89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49.511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25678 1914 0,'0'-45'78,"178"45"-62,178 0-1,89 0 1,-267 0 0,-44 0-16,-45 0 0,-45 0 15,45 45 16,-44-1-15,44 134 0,-45-89-1,-44 45 1,0-45 0,0 0-1,0 44 16,-44-88-15,-1-45 0,-88 44-1,-90 1 1,45-1 0,45-44-1,-1 0 1,90 0-16,-1 0 15,-44 0 1,0 0 0,-44 0-1,44 0 1,44 0-16,-44 0 31,0 0-15,89 45 124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49.999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27191 4005 0,'0'-44'110,"0"-1"-95,0-88 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50.618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28170 3382 0,'0'134'15,"45"44"16,-45-134-15,44 45-16,1 45 16,-45 0-1,0-45 1,44 0 0,-44 44-1,0-88-15,0 44 16,-44-178 109,44-45-110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51.563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28348 3382 0,'178'0'16,"-89"45"-1,267-45 1,89 0 15,-356 0-15,-89 44 109,45 1-110,-45 88 17,0 1-17,44-1 1,1-44-1,-45 1 1,44-46 0,-44 1-16,0-1 15,0 1 17,0-1-17,0 1 16,0-1-15,0 1 78,-44-45-32,-1 0-46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58.939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2759 2581 0,'0'178'62,"0"45"-46,0-179 0,0 357-1,0-312-15,0 267 32,-44-133-17,44-90 1,-45-44-1,45-44 1,-44-1 0,44-133 93,44-44-93,134-90-1,-44-44 1,-1 89 0,-44 0-1,-44 89 1,-1-89-1,1 44 1,44 90 0,-45-45-1,1 44 1,-45 1-16,89-1 31,-45 45-15,-44-44-1,0-1 1,0 223 62,0-133-62,0 44-16,0 178 31,0-45-15,0 1-1,0-90 1,0-88-16,0-1 16,0 1-16,0-1 31,0 1-16,0-1 1,0 1 0,0 44-1,0-44 48,-44-45-1,44-45-62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59.327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4495 3961 0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1:59.923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4806 3249 0,'45'178'16,"-90"-356"-16,134 445 16,-44-134-16,-1 45 31,1 0-15,-45-133-16,44 89 31,-44-45-16,0-45 1,45 1 0,-45-90 109,0-44-110,-45 0-15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2:01.211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4984 3160 0,'45'0'62,"-1"0"-46,1 0-16,88 44 15,1-44 1,-45 0 0,0 0 109,-45 0-110,1 0 1,-1 0 0,-44-44 46,45-1-31,-1-44-15,-44-44 0,45 133 46,-1 133-46,1 1-1,-1 44 1,-44 0 0,0-134-1,0 45 1,0-44-1,0-1 1,0 1-16,0-1 16,0 1-1,0-1-15,0 1 16,0 44-16,0 89 31,0-133-15,0-1 78,-44-44 46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2:02.383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1602 5029 0,'0'0'0,"89"0"16,45 0 0,88 0-1,1 0 1,133 0-1,44 0 1,-266 0-16,88 0 16,268 0-1,-268 0-15,90 0 16,-90 0-16,357 0 31,-357 0-15,-133 0-16,0 0 31,0 0-15,0 0-1,178 0 1,-133 0-16,-45 0 16,-45 0-1,1 0 1,-45-44 249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20:51.105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28910 15046 0,'0'18'62,"18"-18"-30,-1 0-17,19 17 17,-19-17-17,19 18 1,-1-18-1,0 0 1,-17 0 0,17 0-16,0 0 15,-17 0 1,0 0-16,35 0 16,-36 0-1,1 0 1,-1 0-1,1 0 1,0 0 0,52 0-1,-34 0 1,34 0 0,-17 0-1,18 0 1,-36 0-1,0 0-15,18 0 16,35 0 0,-70 0-1,70 0 1,-17-18 0,-1 1-1,-17-1 1,0 18-1,0-18 1,18 18 0,-54-17-16,36 17 31,-35 0-15,-1 0-16,36 0 15,0 0 1,0 0-1,-35 0-15,17 0 16,18 0 0,0 0-16,-18 0 15,0 0-15,1 0 16,-19 0 109,54 0-109,-36 0-16,89 0 31,-54 0-16,-35 17 1,1-17 0,-19 18-16,1-18 15,0 18-15,17-18 32,-17 17-17,17-17-15,-18 18 16,36-18-1,-35 0 1,0 0 0,-18 18 124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21:24.461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11307 6667 0,'0'-17'47,"35"17"-32,0-35-15,18 17 16,35-17 0,212-177-1,-159 71 1,-70 106 0,-54-18-16,54-53 15,-18 18 1,-18-1-1,0 1 1,-35 0 0,0 70-1,0 1 1,0-1-16,0 36 109,0 17-93,-17 71 0,-36 123-1,-18 18 1,-17 53-1,0-35 1,35-1 0,53-158-16,0 17 15,-18-52-15,18 53 32,0-89-17,0-53 95,0-17-95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21:26.860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12471 7743 0,'0'0'0,"0"89"31,17-19-15,1-35-1,53 18 1,-1 0 0,54 0-1,-19-35-15,19-18 16,17 0-16,-35 0 16,176 0-1,-159 0-15,266 0 31,-319 0-15,1 0-16,-36 0 16,35-35-1,-52 35-15,17 0 32,-17 0-17,35 0-15,70 70 16,177-35 15,-212-35-31,159 0 16,18 0-1,0-52 1,-18-1 0,-36 17-1,36 36 1,300-70 15,-406 52-15,-17-17-16,-19 17 15,89-35 1,-35 36 0,-35-19-1,-1-17 1,71-52-1,53-19 1,-141 71 0,-53 18-16,0 0 15,-18 17 1,0 0 0,-17 18-1,0-17 1,-1-1-1,-17 0 1,53-70 0,-35 53-1,17-18 1,-17-35 0,-18 70-1,0-105 1,0 52-1,-71-158 1,-123 0 0,-18-18-1,36 53 1,88 105-16,17 19 16,-52-54-1,35 54-15,-159-107 31,-18 36-15,-35 0 0,141 71-1,-229-71 1,-194-36 0,388 124-16,-247 0 31,230 36-16,122 17 1,-87 17 0,53 19-16,-1-1 15,-123 53 1,88-35-16,-140 35 16,210-35-1,-16-18-15,-72 36 31,107-18-15,34 35 0,1-35-1,35 0-15,-35 70 16,17-70 0,18 88-1,0-35 1,0-18-1,18-35 1,-18-35 0,17-18-1,1 0 1,17-35 0,36-36-1,-18-52 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21:28.899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11712 9913 0,'18'-18'63,"35"-87"-48,17 16 17,-34 72-17,-1-1 1,18 18 0,17 0 15,-34 18-16,-19-1 1,19 1-16,-1 53 16,-18-36-1,1 0-15,0 36 16,-18-1 0,0 1-1,-18 17 1,-17-17-1,0-36 1,-54 35 0,36-52-1,-35 0 1,53-1 0,0-17-1,-1 18 1,-17 17-1,18 36 1,0-18 0,-18 88-1,53-106 1,0 36 0,0 17-1,0-53 1,0 0-1,18-17 1,-1-18 0,89-35 15,0-18-15,-53 53-1,35-18 1,-53 18-1,1 0 1,-1 18 0,0 35-1,-17 0 1,-1-36 0,1 1-1,0-18 126,17 0-126,18 0 1,17 0 0,-34 0-16,-1 0 15,-17 0-15,-1 0 16,-17 18 78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21:31.420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16651 9031 0,'0'0'0,"-106"-53"15,53 53 1,-35-17-16,18-1 15,-72 18 1,37 0-16,16-18 16,-105 18-1,-53 0 17,177 0-17,-1 0-15,1 0 16,-1 0-1,1 0-15,-1 0 16,-17 0-16,17 0 16,-70 0-1,53 0-15,18 0 16,-124 0 0,105 18-16,1 35 15,-53 35 16,18 18-15,70-53-16,-124 88 16,18-18-1,54 1 1,-1-18 0,88-36-1,-88 107 1,18-36-1,53-71 1,-36 107 0,18-36-1,18-18 1,35-70 0,0 18-1,0 35 1,0-54-16,35 72 31,107 52-15,-1-17-1,88 17 1,-106-105-16,160 70 31,175-53-15,-105-70-1,-194-18 1,-18 0-16,18 0 16,299 0-1,-370 0 1,36 0-16,-54 0 16,19 0-16,105 0 15,-88 0 1,-18-18-16,88-17 15,-70 0 1,370-106 15,-352 105-15,-36 1-16,-18 17 16,72-52-1,-107 52-15,71-52 31,-1-36-15,-34 53 0,158-159-1,-123 54 1,0 69 0,-71 54-1,1 0-15,16-18 16,-52 18-1,36-18-15,-1-53 16,0 18 0,-17 35-16,0-159 31,-18 89-15,0 17-1,-71-53 1,53 71-1,-105-71 1,-1 0 0,1 36-1,70 70-15,0 35 16,-70-52 0,87 34-16,-105 1 15,71 18 1,17-1-16,-88 0 15,17 18 1,1 0 0,-1 0-1,89 0 1,-53 0 0,0 0-1,35 0 1,17 0 15,19 0-15,-1 0-16,0 18 31,1-18 16,-1 18 0,-52-18-32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21:35.236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11483 13141 0,'35'0'31,"18"0"-16,0 0-15,88 0 16,18 0 0,0 0-1,-89 0 1,-17 0-16,0 0 16,18 0-1,-54 0-15,1 0 16,-1 0-1,1 0-15,0 0 79,-18 123-48,-36 1-16,-34 17 1,-1-53 0,1-53-1,52-17 1,1-18 0,17 35 124,70 1-124,-17-1-16,0 0 15,35 18 1,18 0 0,-53 0-1,-18 0 1,-35-18 0,0 0-1,0 18-15,0 53 31,0-71-15,-35 36 0,-18 17-1,18-52 1,-106 34 0,88-52-1,0-1-15,0-17 16,-106 0-1,106 0 1,-35-88 0,35 0 15,35 53-15,18 17-1,53 36 235,-17-18-234,34 0-16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21:37.495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14446 13212 0,'0'0'0,"-17"0"78,-36-18-62,-71-88-1,-17 53 1,-18 18-1,36 35 1,35 0 0,17 0-1,36 17-15,-36 36 16,36 0 0,0 0-16,-1-17 15,-34 52 1,52-53-16,-52 106 31,52-106-15,18 71-1,0 53 1,0-88-16,0 123 31,53-53-15,-35-88-1,35 52 1,-18-34 0,0 17-1,0-35-15,1-18 16,17 18-16,-18 0 16,177 124-1,-54-72 1,19 1-1,70 0 17,0-71-17,-124-17 1,142 0 0,-124-18-16,123 0 15,-17 0 1,18 0-1,-142 0 1,1 0-16,-36 0 16,53 0-1,-70 0-15,52 0 16,53 0 0,19 0-1,-37 0 1,-70 0-1,54 0 1,-72 0 0,177 0-1,-194 0 1,141 0 0,-106 0-1,18-53 1,35 0-1,-53 0-15,18-18 16,-53 36 0,0-18-1,0-17 1,-18-36 0,18-71-1,-35-34 1,17 70-1,-17-1 1,-18 107-16,0-88 31,-18 87-15,0-16-16,-17-1 16,-53-18-1,-88-52 1,123 87-1,-230-70 1,36 54 0,36 16-1,123 19 1,-159-19 0,194 36-1,-88 0 1,17 0-1,-52 0 1,105 0-16,-123 0 31,88 0-15,53 0-16,-88 0 31,-17 18-15,87 0-1,-105-1 1,-18 19 0,105-19-16,-52 18 15,53-17 1,35-18-16,-88 18 16,35-18-1,-70 0 16,70 0-15,18 0 0,0 0-1,35 0 17,35 0-17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3:49.607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28259 5118 0,'0'-44'125,"45"44"-109,133 0-1,44 0 1,1 0-1,-134 0 1,0 0 0,-45 0-1,1 0-15,44 0 16,-45 0 0,90 0-1,133 0 1,-178 0-1,178 0 1,-223 0 0,1 0-1,88 0 1,-44 0 15,45 0-15,-45 0-1,-45 0 1,1 0 0,-1 0-1,1 0 17,-1 0-1,1 0-16,44 0 1,-45 0 0,45 0-1,-44 0 32,-1 0-31,1 0 62,0 0-62,-1 0-16,1 0 62,-1 0-31,45 0 1,-44 0-17,44 0 16,-45 0 1,1 0-17,-1 44 1,-44 1 0,45-45-1,-1 0 1,-44 44 15,45-44-15,-1 0-16,1 0 15,-1 0 1,1 0-16,133 0 16,0 0-1,-89 45 1,44-45-1,-44 0 126,-44 0-94,-1 0-31,1 0-1,44 0 1,-89-45 15,0 1-15,0-1-1,0 1 1,0-1 0,0 1-1,0-1-15,0-44 31,0 45-15,0-90 0,0-133-1,0 223 1,0-90 0,0 45-1,0 45 95,-89-46-95,44 90 1,-44-44-1,0-45 17,45 89-17,-45 0 17,44-45-17,45 1 16,-133 44-15,44-45 15,89 1-15,-45 44-16,45-45 16,-44 45 30,-1 0-30,-44 0 0,0 0 15,45 0-15,-45 0-16,44-44 15,-44 44 1,45-45-16,-90 45 15,45-44 1,0 44 0,-89 0-1,133 0 1,1 0 0,-45 0-1,44 0 1,-88 0-1,-1 0 1,90 0 0,-134 0-1,44 0 1,45-45 0,-44 45-1,44 0 1,44 0-1,-44 0 1,-44 0 0,44 0-1,-89 0 1,89 0 0,44 0-1,-44 0 1,45 0-1,-45 0 1,0-44-16,-89-1 31,44 45-15,90 0 0,-90-44-1,90 44-15,-1 0 16,-44 0-1,45 0 48,-1 0-47,1 44 15,-1 1-16,1-1-15,-45 90 32,89-90-17,-45-44-15,45 45 16,0 88 0,-44-88-1,-1-1 1,45 45-1,0-44 1,0 0 0,0-1-16,0 1 15,0-1 1,0 45 15,0-44 0,0 44-15,0-45 15,0 1-15,0 44 15,0-45 32,0 45-1,45-89-46,-45 45-16,0-1 15,44 1 48,1-45-47,-1 44-1,1-44 1,-1 45-1,1-45 1,-1 44 15,90 45-15,-134-44 31,44-45 15,1 0 110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in="-504" max="1080" units="cm"/>
          <inkml:channel name="T" type="integer" max="2.14748E9" units="dev"/>
        </inkml:traceFormat>
        <inkml:channelProperties>
          <inkml:channelProperty channel="X" name="resolution" value="111.62791" units="1/cm"/>
          <inkml:channelProperty channel="Y" name="resolution" value="82.07254" units="1/cm"/>
          <inkml:channelProperty channel="T" name="resolution" value="1" units="1/dev"/>
        </inkml:channelProperties>
      </inkml:inkSource>
      <inkml:timestamp xml:id="ts0" timeString="2025-10-29T12:14:49.993"/>
    </inkml:context>
    <inkml:brush xml:id="br0">
      <inkml:brushProperty name="width" value="0.08819" units="cm"/>
      <inkml:brushProperty name="height" value="0.35278" units="cm"/>
      <inkml:brushProperty name="color" value="#EE0000"/>
      <inkml:brushProperty name="tip" value="rectangle"/>
      <inkml:brushProperty name="rasterOp" value="maskPen"/>
    </inkml:brush>
  </inkml:definitions>
  <inkml:trace contextRef="#ctx0" brushRef="#br0">31785 6456 0,'18'0'16,"-18"-18"0,35 18 15,0 0-15,107 0 15,-72 0-16,-35 0 1,107 0 0,-125 0-1,36 0 1,-35 0 0,88 0-1,-18 0 1,-18 0-1,36 0 1,-35 18 0,-36-1-16,0-17 31,-17 0 16,0 0-32,-1 0 95,18 0-79,1 0 0,-19 0-15,1 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28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95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144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04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083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461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01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69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12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267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12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71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9" Type="http://schemas.openxmlformats.org/officeDocument/2006/relationships/image" Target="../media/image28.png"/><Relationship Id="rId21" Type="http://schemas.openxmlformats.org/officeDocument/2006/relationships/image" Target="../media/image19.png"/><Relationship Id="rId34" Type="http://schemas.openxmlformats.org/officeDocument/2006/relationships/customXml" Target="../ink/ink17.xml"/><Relationship Id="rId42" Type="http://schemas.openxmlformats.org/officeDocument/2006/relationships/customXml" Target="../ink/ink21.xml"/><Relationship Id="rId47" Type="http://schemas.openxmlformats.org/officeDocument/2006/relationships/image" Target="../media/image32.png"/><Relationship Id="rId50" Type="http://schemas.openxmlformats.org/officeDocument/2006/relationships/image" Target="../media/image33.png"/><Relationship Id="rId55" Type="http://schemas.openxmlformats.org/officeDocument/2006/relationships/customXml" Target="../ink/ink28.xml"/><Relationship Id="rId7" Type="http://schemas.openxmlformats.org/officeDocument/2006/relationships/image" Target="../media/image12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9" Type="http://schemas.openxmlformats.org/officeDocument/2006/relationships/image" Target="../media/image23.png"/><Relationship Id="rId11" Type="http://schemas.openxmlformats.org/officeDocument/2006/relationships/image" Target="../media/image14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27.png"/><Relationship Id="rId40" Type="http://schemas.openxmlformats.org/officeDocument/2006/relationships/customXml" Target="../ink/ink20.xml"/><Relationship Id="rId45" Type="http://schemas.openxmlformats.org/officeDocument/2006/relationships/image" Target="../media/image31.png"/><Relationship Id="rId53" Type="http://schemas.openxmlformats.org/officeDocument/2006/relationships/customXml" Target="../ink/ink27.xml"/><Relationship Id="rId5" Type="http://schemas.openxmlformats.org/officeDocument/2006/relationships/image" Target="../media/image11.png"/><Relationship Id="rId10" Type="http://schemas.openxmlformats.org/officeDocument/2006/relationships/customXml" Target="../ink/ink5.xml"/><Relationship Id="rId19" Type="http://schemas.openxmlformats.org/officeDocument/2006/relationships/image" Target="../media/image18.png"/><Relationship Id="rId31" Type="http://schemas.openxmlformats.org/officeDocument/2006/relationships/image" Target="../media/image24.png"/><Relationship Id="rId44" Type="http://schemas.openxmlformats.org/officeDocument/2006/relationships/customXml" Target="../ink/ink22.xml"/><Relationship Id="rId52" Type="http://schemas.openxmlformats.org/officeDocument/2006/relationships/image" Target="../media/image34.png"/><Relationship Id="rId4" Type="http://schemas.openxmlformats.org/officeDocument/2006/relationships/customXml" Target="../ink/ink2.xml"/><Relationship Id="rId9" Type="http://schemas.openxmlformats.org/officeDocument/2006/relationships/image" Target="../media/image13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22.png"/><Relationship Id="rId30" Type="http://schemas.openxmlformats.org/officeDocument/2006/relationships/customXml" Target="../ink/ink15.xml"/><Relationship Id="rId35" Type="http://schemas.openxmlformats.org/officeDocument/2006/relationships/image" Target="../media/image26.png"/><Relationship Id="rId43" Type="http://schemas.openxmlformats.org/officeDocument/2006/relationships/image" Target="../media/image30.png"/><Relationship Id="rId48" Type="http://schemas.openxmlformats.org/officeDocument/2006/relationships/customXml" Target="../ink/ink24.xml"/><Relationship Id="rId56" Type="http://schemas.openxmlformats.org/officeDocument/2006/relationships/image" Target="../media/image36.png"/><Relationship Id="rId8" Type="http://schemas.openxmlformats.org/officeDocument/2006/relationships/customXml" Target="../ink/ink4.xml"/><Relationship Id="rId51" Type="http://schemas.openxmlformats.org/officeDocument/2006/relationships/customXml" Target="../ink/ink26.xml"/><Relationship Id="rId3" Type="http://schemas.openxmlformats.org/officeDocument/2006/relationships/image" Target="../media/image10.png"/><Relationship Id="rId12" Type="http://schemas.openxmlformats.org/officeDocument/2006/relationships/customXml" Target="../ink/ink6.xml"/><Relationship Id="rId17" Type="http://schemas.openxmlformats.org/officeDocument/2006/relationships/image" Target="../media/image17.png"/><Relationship Id="rId25" Type="http://schemas.openxmlformats.org/officeDocument/2006/relationships/image" Target="../media/image21.png"/><Relationship Id="rId33" Type="http://schemas.openxmlformats.org/officeDocument/2006/relationships/image" Target="../media/image25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20" Type="http://schemas.openxmlformats.org/officeDocument/2006/relationships/customXml" Target="../ink/ink10.xml"/><Relationship Id="rId41" Type="http://schemas.openxmlformats.org/officeDocument/2006/relationships/image" Target="../media/image29.png"/><Relationship Id="rId54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5" Type="http://schemas.openxmlformats.org/officeDocument/2006/relationships/image" Target="../media/image16.png"/><Relationship Id="rId23" Type="http://schemas.openxmlformats.org/officeDocument/2006/relationships/image" Target="../media/image20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customXml" Target="../ink/ink2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.png"/><Relationship Id="rId18" Type="http://schemas.openxmlformats.org/officeDocument/2006/relationships/customXml" Target="../ink/ink37.xml"/><Relationship Id="rId26" Type="http://schemas.openxmlformats.org/officeDocument/2006/relationships/customXml" Target="../ink/ink41.xml"/><Relationship Id="rId39" Type="http://schemas.openxmlformats.org/officeDocument/2006/relationships/image" Target="../media/image55.png"/><Relationship Id="rId21" Type="http://schemas.openxmlformats.org/officeDocument/2006/relationships/image" Target="../media/image46.png"/><Relationship Id="rId34" Type="http://schemas.openxmlformats.org/officeDocument/2006/relationships/customXml" Target="../ink/ink45.xml"/><Relationship Id="rId42" Type="http://schemas.openxmlformats.org/officeDocument/2006/relationships/customXml" Target="../ink/ink49.xml"/><Relationship Id="rId47" Type="http://schemas.openxmlformats.org/officeDocument/2006/relationships/image" Target="../media/image58.png"/><Relationship Id="rId50" Type="http://schemas.openxmlformats.org/officeDocument/2006/relationships/customXml" Target="../ink/ink53.xml"/><Relationship Id="rId55" Type="http://schemas.openxmlformats.org/officeDocument/2006/relationships/image" Target="../media/image62.png"/><Relationship Id="rId63" Type="http://schemas.openxmlformats.org/officeDocument/2006/relationships/image" Target="../media/image66.png"/><Relationship Id="rId7" Type="http://schemas.openxmlformats.org/officeDocument/2006/relationships/image" Target="../media/image39.png"/><Relationship Id="rId2" Type="http://schemas.openxmlformats.org/officeDocument/2006/relationships/customXml" Target="../ink/ink29.xml"/><Relationship Id="rId16" Type="http://schemas.openxmlformats.org/officeDocument/2006/relationships/customXml" Target="../ink/ink36.xml"/><Relationship Id="rId29" Type="http://schemas.openxmlformats.org/officeDocument/2006/relationships/image" Target="../media/image50.png"/><Relationship Id="rId11" Type="http://schemas.openxmlformats.org/officeDocument/2006/relationships/image" Target="../media/image41.png"/><Relationship Id="rId24" Type="http://schemas.openxmlformats.org/officeDocument/2006/relationships/customXml" Target="../ink/ink40.xml"/><Relationship Id="rId32" Type="http://schemas.openxmlformats.org/officeDocument/2006/relationships/customXml" Target="../ink/ink44.xml"/><Relationship Id="rId37" Type="http://schemas.openxmlformats.org/officeDocument/2006/relationships/image" Target="../media/image54.png"/><Relationship Id="rId40" Type="http://schemas.openxmlformats.org/officeDocument/2006/relationships/customXml" Target="../ink/ink48.xml"/><Relationship Id="rId45" Type="http://schemas.openxmlformats.org/officeDocument/2006/relationships/image" Target="../media/image57.png"/><Relationship Id="rId53" Type="http://schemas.openxmlformats.org/officeDocument/2006/relationships/image" Target="../media/image61.png"/><Relationship Id="rId58" Type="http://schemas.openxmlformats.org/officeDocument/2006/relationships/customXml" Target="../ink/ink57.xml"/><Relationship Id="rId5" Type="http://schemas.openxmlformats.org/officeDocument/2006/relationships/image" Target="../media/image38.png"/><Relationship Id="rId61" Type="http://schemas.openxmlformats.org/officeDocument/2006/relationships/image" Target="../media/image65.png"/><Relationship Id="rId19" Type="http://schemas.openxmlformats.org/officeDocument/2006/relationships/image" Target="../media/image45.png"/><Relationship Id="rId14" Type="http://schemas.openxmlformats.org/officeDocument/2006/relationships/customXml" Target="../ink/ink35.xml"/><Relationship Id="rId22" Type="http://schemas.openxmlformats.org/officeDocument/2006/relationships/customXml" Target="../ink/ink39.xml"/><Relationship Id="rId27" Type="http://schemas.openxmlformats.org/officeDocument/2006/relationships/image" Target="../media/image49.png"/><Relationship Id="rId30" Type="http://schemas.openxmlformats.org/officeDocument/2006/relationships/customXml" Target="../ink/ink43.xml"/><Relationship Id="rId35" Type="http://schemas.openxmlformats.org/officeDocument/2006/relationships/image" Target="../media/image53.png"/><Relationship Id="rId43" Type="http://schemas.openxmlformats.org/officeDocument/2006/relationships/image" Target="../media/image21.png"/><Relationship Id="rId48" Type="http://schemas.openxmlformats.org/officeDocument/2006/relationships/customXml" Target="../ink/ink52.xml"/><Relationship Id="rId56" Type="http://schemas.openxmlformats.org/officeDocument/2006/relationships/customXml" Target="../ink/ink56.xml"/><Relationship Id="rId8" Type="http://schemas.openxmlformats.org/officeDocument/2006/relationships/customXml" Target="../ink/ink32.xml"/><Relationship Id="rId51" Type="http://schemas.openxmlformats.org/officeDocument/2006/relationships/image" Target="../media/image60.png"/><Relationship Id="rId3" Type="http://schemas.openxmlformats.org/officeDocument/2006/relationships/image" Target="../media/image37.png"/><Relationship Id="rId12" Type="http://schemas.openxmlformats.org/officeDocument/2006/relationships/customXml" Target="../ink/ink34.xml"/><Relationship Id="rId17" Type="http://schemas.openxmlformats.org/officeDocument/2006/relationships/image" Target="../media/image44.png"/><Relationship Id="rId25" Type="http://schemas.openxmlformats.org/officeDocument/2006/relationships/image" Target="../media/image48.png"/><Relationship Id="rId33" Type="http://schemas.openxmlformats.org/officeDocument/2006/relationships/image" Target="../media/image52.png"/><Relationship Id="rId38" Type="http://schemas.openxmlformats.org/officeDocument/2006/relationships/customXml" Target="../ink/ink47.xml"/><Relationship Id="rId46" Type="http://schemas.openxmlformats.org/officeDocument/2006/relationships/customXml" Target="../ink/ink51.xml"/><Relationship Id="rId59" Type="http://schemas.openxmlformats.org/officeDocument/2006/relationships/image" Target="../media/image64.png"/><Relationship Id="rId20" Type="http://schemas.openxmlformats.org/officeDocument/2006/relationships/customXml" Target="../ink/ink38.xml"/><Relationship Id="rId41" Type="http://schemas.openxmlformats.org/officeDocument/2006/relationships/image" Target="../media/image56.png"/><Relationship Id="rId54" Type="http://schemas.openxmlformats.org/officeDocument/2006/relationships/customXml" Target="../ink/ink55.xml"/><Relationship Id="rId62" Type="http://schemas.openxmlformats.org/officeDocument/2006/relationships/customXml" Target="../ink/ink5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1.xml"/><Relationship Id="rId15" Type="http://schemas.openxmlformats.org/officeDocument/2006/relationships/image" Target="../media/image43.png"/><Relationship Id="rId23" Type="http://schemas.openxmlformats.org/officeDocument/2006/relationships/image" Target="../media/image47.png"/><Relationship Id="rId28" Type="http://schemas.openxmlformats.org/officeDocument/2006/relationships/customXml" Target="../ink/ink42.xml"/><Relationship Id="rId36" Type="http://schemas.openxmlformats.org/officeDocument/2006/relationships/customXml" Target="../ink/ink46.xml"/><Relationship Id="rId49" Type="http://schemas.openxmlformats.org/officeDocument/2006/relationships/image" Target="../media/image59.png"/><Relationship Id="rId57" Type="http://schemas.openxmlformats.org/officeDocument/2006/relationships/image" Target="../media/image63.png"/><Relationship Id="rId10" Type="http://schemas.openxmlformats.org/officeDocument/2006/relationships/customXml" Target="../ink/ink33.xml"/><Relationship Id="rId31" Type="http://schemas.openxmlformats.org/officeDocument/2006/relationships/image" Target="../media/image51.png"/><Relationship Id="rId44" Type="http://schemas.openxmlformats.org/officeDocument/2006/relationships/customXml" Target="../ink/ink50.xml"/><Relationship Id="rId52" Type="http://schemas.openxmlformats.org/officeDocument/2006/relationships/customXml" Target="../ink/ink54.xml"/><Relationship Id="rId60" Type="http://schemas.openxmlformats.org/officeDocument/2006/relationships/customXml" Target="../ink/ink58.xml"/><Relationship Id="rId4" Type="http://schemas.openxmlformats.org/officeDocument/2006/relationships/customXml" Target="../ink/ink30.xml"/><Relationship Id="rId9" Type="http://schemas.openxmlformats.org/officeDocument/2006/relationships/image" Target="../media/image4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0.xm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customXml" Target="../ink/ink61.xml"/><Relationship Id="rId4" Type="http://schemas.openxmlformats.org/officeDocument/2006/relationships/image" Target="../media/image6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Магистранты 2025 года поступления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29 октября 202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5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года, 1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—1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5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174157"/>
              </p:ext>
            </p:extLst>
          </p:nvPr>
        </p:nvGraphicFramePr>
        <p:xfrm>
          <a:off x="160727" y="2247900"/>
          <a:ext cx="11777273" cy="1637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1965">
                  <a:extLst>
                    <a:ext uri="{9D8B030D-6E8A-4147-A177-3AD203B41FA5}">
                      <a16:colId xmlns:a16="http://schemas.microsoft.com/office/drawing/2014/main" val="3808135318"/>
                    </a:ext>
                  </a:extLst>
                </a:gridCol>
                <a:gridCol w="1852208">
                  <a:extLst>
                    <a:ext uri="{9D8B030D-6E8A-4147-A177-3AD203B41FA5}">
                      <a16:colId xmlns:a16="http://schemas.microsoft.com/office/drawing/2014/main" val="2494670148"/>
                    </a:ext>
                  </a:extLst>
                </a:gridCol>
                <a:gridCol w="480609">
                  <a:extLst>
                    <a:ext uri="{9D8B030D-6E8A-4147-A177-3AD203B41FA5}">
                      <a16:colId xmlns:a16="http://schemas.microsoft.com/office/drawing/2014/main" val="1591501333"/>
                    </a:ext>
                  </a:extLst>
                </a:gridCol>
                <a:gridCol w="388499">
                  <a:extLst>
                    <a:ext uri="{9D8B030D-6E8A-4147-A177-3AD203B41FA5}">
                      <a16:colId xmlns:a16="http://schemas.microsoft.com/office/drawing/2014/main" val="1140834253"/>
                    </a:ext>
                  </a:extLst>
                </a:gridCol>
                <a:gridCol w="1023380">
                  <a:extLst>
                    <a:ext uri="{9D8B030D-6E8A-4147-A177-3AD203B41FA5}">
                      <a16:colId xmlns:a16="http://schemas.microsoft.com/office/drawing/2014/main" val="1322172163"/>
                    </a:ext>
                  </a:extLst>
                </a:gridCol>
                <a:gridCol w="721517">
                  <a:extLst>
                    <a:ext uri="{9D8B030D-6E8A-4147-A177-3AD203B41FA5}">
                      <a16:colId xmlns:a16="http://schemas.microsoft.com/office/drawing/2014/main" val="17233624"/>
                    </a:ext>
                  </a:extLst>
                </a:gridCol>
                <a:gridCol w="918618">
                  <a:extLst>
                    <a:ext uri="{9D8B030D-6E8A-4147-A177-3AD203B41FA5}">
                      <a16:colId xmlns:a16="http://schemas.microsoft.com/office/drawing/2014/main" val="4164231008"/>
                    </a:ext>
                  </a:extLst>
                </a:gridCol>
                <a:gridCol w="1145811">
                  <a:extLst>
                    <a:ext uri="{9D8B030D-6E8A-4147-A177-3AD203B41FA5}">
                      <a16:colId xmlns:a16="http://schemas.microsoft.com/office/drawing/2014/main" val="2560383885"/>
                    </a:ext>
                  </a:extLst>
                </a:gridCol>
                <a:gridCol w="672660">
                  <a:extLst>
                    <a:ext uri="{9D8B030D-6E8A-4147-A177-3AD203B41FA5}">
                      <a16:colId xmlns:a16="http://schemas.microsoft.com/office/drawing/2014/main" val="4005514538"/>
                    </a:ext>
                  </a:extLst>
                </a:gridCol>
                <a:gridCol w="686555">
                  <a:extLst>
                    <a:ext uri="{9D8B030D-6E8A-4147-A177-3AD203B41FA5}">
                      <a16:colId xmlns:a16="http://schemas.microsoft.com/office/drawing/2014/main" val="2081203038"/>
                    </a:ext>
                  </a:extLst>
                </a:gridCol>
                <a:gridCol w="843834">
                  <a:extLst>
                    <a:ext uri="{9D8B030D-6E8A-4147-A177-3AD203B41FA5}">
                      <a16:colId xmlns:a16="http://schemas.microsoft.com/office/drawing/2014/main" val="691899484"/>
                    </a:ext>
                  </a:extLst>
                </a:gridCol>
                <a:gridCol w="889633">
                  <a:extLst>
                    <a:ext uri="{9D8B030D-6E8A-4147-A177-3AD203B41FA5}">
                      <a16:colId xmlns:a16="http://schemas.microsoft.com/office/drawing/2014/main" val="2026239164"/>
                    </a:ext>
                  </a:extLst>
                </a:gridCol>
                <a:gridCol w="815416">
                  <a:extLst>
                    <a:ext uri="{9D8B030D-6E8A-4147-A177-3AD203B41FA5}">
                      <a16:colId xmlns:a16="http://schemas.microsoft.com/office/drawing/2014/main" val="4190321670"/>
                    </a:ext>
                  </a:extLst>
                </a:gridCol>
                <a:gridCol w="816568">
                  <a:extLst>
                    <a:ext uri="{9D8B030D-6E8A-4147-A177-3AD203B41FA5}">
                      <a16:colId xmlns:a16="http://schemas.microsoft.com/office/drawing/2014/main" val="1939870502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rgbClr val="EE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топота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Бык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Цапля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??МГУ-фак-</a:t>
                      </a:r>
                      <a:r>
                        <a:rPr lang="ru-RU" sz="1800" b="0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</a:t>
                      </a:r>
                      <a:endParaRPr lang="ru-RU" sz="18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стр3.2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Стр3??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8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8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8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236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Ван </a:t>
                      </a:r>
                      <a:r>
                        <a:rPr lang="ru-RU" sz="280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Чжэ</a:t>
                      </a:r>
                      <a:endParaRPr lang="ru-RU" sz="280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rgbClr val="EE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77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rgbClr val="5F012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 </a:t>
                      </a:r>
                      <a:r>
                        <a:rPr lang="ru-RU" sz="2800" kern="100" dirty="0" err="1">
                          <a:solidFill>
                            <a:srgbClr val="5F012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Юньшу</a:t>
                      </a:r>
                      <a:endParaRPr lang="ru-RU" sz="2800" kern="100" dirty="0">
                        <a:solidFill>
                          <a:srgbClr val="5F012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2800" kern="100" dirty="0">
                        <a:solidFill>
                          <a:srgbClr val="EE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8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2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2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72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B03422-4BA1-C233-2EF0-CECC24841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66188-4D6D-1727-C5A4-4E7DCFB21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П, Т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4003597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03327-AF89-8D9A-B656-5976A0C92B2F}"/>
              </a:ext>
            </a:extLst>
          </p:cNvPr>
          <p:cNvSpPr txBox="1"/>
          <p:nvPr/>
        </p:nvSpPr>
        <p:spPr>
          <a:xfrm>
            <a:off x="3772184" y="1101012"/>
            <a:ext cx="4771348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то́пота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копы́т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пы́ль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по́ полю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От топота копыт пыль по полю летит. ">
            <a:extLst>
              <a:ext uri="{FF2B5EF4-FFF2-40B4-BE49-F238E27FC236}">
                <a16:creationId xmlns:a16="http://schemas.microsoft.com/office/drawing/2014/main" id="{15F76C98-97E4-465B-16CF-97AE443BF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" y="3995215"/>
            <a:ext cx="4168920" cy="293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от топота копыт пыль по полю летит.">
            <a:extLst>
              <a:ext uri="{FF2B5EF4-FFF2-40B4-BE49-F238E27FC236}">
                <a16:creationId xmlns:a16="http://schemas.microsoft.com/office/drawing/2014/main" id="{CA6D28C7-B8FD-F41F-8019-135D25DCA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2363"/>
            <a:ext cx="3772184" cy="250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Бык тупогуб тупогубенький бычок у быка бела губа была тупа">
            <a:extLst>
              <a:ext uri="{FF2B5EF4-FFF2-40B4-BE49-F238E27FC236}">
                <a16:creationId xmlns:a16="http://schemas.microsoft.com/office/drawing/2014/main" id="{676DCA13-74D7-7909-2F3B-EF2532F12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10666"/>
            <a:ext cx="5824872" cy="374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45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00C55-369B-C36C-9EDB-77F1EAF76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47E2C-23C8-245F-AA1B-74BE80E0E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8DDEC9-7BC9-CD64-BB47-B228FBB40CDB}"/>
              </a:ext>
            </a:extLst>
          </p:cNvPr>
          <p:cNvSpPr txBox="1"/>
          <p:nvPr/>
        </p:nvSpPr>
        <p:spPr>
          <a:xfrm>
            <a:off x="3772184" y="1101012"/>
            <a:ext cx="4771348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то́пота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копы́т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пы́ль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по́ полю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3E6B9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От топота копыт пыль по полю летит. ">
            <a:extLst>
              <a:ext uri="{FF2B5EF4-FFF2-40B4-BE49-F238E27FC236}">
                <a16:creationId xmlns:a16="http://schemas.microsoft.com/office/drawing/2014/main" id="{0A3393FD-BAEB-5690-7072-36CB2A1EB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" y="3995215"/>
            <a:ext cx="4168920" cy="293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от топота копыт пыль по полю летит.">
            <a:extLst>
              <a:ext uri="{FF2B5EF4-FFF2-40B4-BE49-F238E27FC236}">
                <a16:creationId xmlns:a16="http://schemas.microsoft.com/office/drawing/2014/main" id="{291925E2-9F07-C6AD-B6FE-64067E22E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2363"/>
            <a:ext cx="3772184" cy="250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Бык тупогуб тупогубенький бычок у быка бела губа была тупа">
            <a:extLst>
              <a:ext uri="{FF2B5EF4-FFF2-40B4-BE49-F238E27FC236}">
                <a16:creationId xmlns:a16="http://schemas.microsoft.com/office/drawing/2014/main" id="{AA309175-C738-B7A0-8465-173CD46CB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10666"/>
            <a:ext cx="5824872" cy="374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BD494D-F79A-7161-9635-70E4E9C199EA}"/>
              </a:ext>
            </a:extLst>
          </p:cNvPr>
          <p:cNvSpPr txBox="1"/>
          <p:nvPr/>
        </p:nvSpPr>
        <p:spPr>
          <a:xfrm>
            <a:off x="6197600" y="3429000"/>
            <a:ext cx="2799644" cy="465667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1E52D9-8891-123C-EEDE-58551719D393}"/>
              </a:ext>
            </a:extLst>
          </p:cNvPr>
          <p:cNvSpPr txBox="1"/>
          <p:nvPr/>
        </p:nvSpPr>
        <p:spPr>
          <a:xfrm>
            <a:off x="6197600" y="3900186"/>
            <a:ext cx="2993265" cy="15642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569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47B4D2-9FF1-4AE2-BDE4-74C461F665DA}"/>
              </a:ext>
            </a:extLst>
          </p:cNvPr>
          <p:cNvSpPr txBox="1"/>
          <p:nvPr/>
        </p:nvSpPr>
        <p:spPr>
          <a:xfrm>
            <a:off x="4389638" y="1152025"/>
            <a:ext cx="53332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Ца́пля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крыльце́,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Объясня́ет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Ц: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— Подойди́, цыплёнок 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Повторя́й-ка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цып-цып-цып.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Е́сли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вы́учишь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уро́к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Подарю́ тебе́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цвето́к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DCCF78-B567-8223-3F60-319B5E33F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84" y="2584595"/>
            <a:ext cx="2637392" cy="395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B48F58-6D50-288E-314F-06DD7A473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27" y="4486774"/>
            <a:ext cx="1964239" cy="1767521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8106040-E300-20B2-F011-39D879C83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t="6779" r="23415" b="7805"/>
          <a:stretch/>
        </p:blipFill>
        <p:spPr bwMode="auto">
          <a:xfrm flipH="1">
            <a:off x="154724" y="2584595"/>
            <a:ext cx="4104651" cy="41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713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F323FB-5D62-B780-28FE-B105A4293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B7014-B4CB-9F0A-107B-890498614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9514"/>
            <a:ext cx="11211418" cy="2389461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1. Выучить скороговорки.</a:t>
            </a:r>
            <a:br>
              <a:rPr lang="ru-RU" sz="4000" dirty="0"/>
            </a:br>
            <a:r>
              <a:rPr lang="ru-RU" sz="4000" dirty="0"/>
              <a:t>2. Ответить на вопросы:</a:t>
            </a:r>
            <a:br>
              <a:rPr lang="ru-RU" dirty="0"/>
            </a:br>
            <a:r>
              <a:rPr lang="ru-RU" sz="2400" dirty="0"/>
              <a:t>Что вы знаете об МГУ?</a:t>
            </a:r>
            <a:br>
              <a:rPr lang="ru-RU" sz="2400" dirty="0"/>
            </a:br>
            <a:r>
              <a:rPr lang="ru-RU" sz="2400" dirty="0"/>
              <a:t>Что вы знаете о вашем факультете?</a:t>
            </a:r>
            <a:br>
              <a:rPr lang="ru-RU" sz="2400" dirty="0"/>
            </a:br>
            <a:r>
              <a:rPr lang="ru-RU" sz="2400" dirty="0"/>
              <a:t>Что можете рассказать о вашей будущей профессии? </a:t>
            </a:r>
            <a:endParaRPr lang="ru-RU" sz="16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9462ED1-8007-559F-ED31-8E8225AF876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29 октября 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16E70C-B52F-92FC-9466-C522AC958D5D}"/>
              </a:ext>
            </a:extLst>
          </p:cNvPr>
          <p:cNvSpPr txBox="1"/>
          <p:nvPr/>
        </p:nvSpPr>
        <p:spPr>
          <a:xfrm>
            <a:off x="628650" y="3228975"/>
            <a:ext cx="1146333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+mj-lt"/>
                <a:ea typeface="+mj-ea"/>
                <a:cs typeface="+mj-cs"/>
              </a:rPr>
              <a:t>3. </a:t>
            </a:r>
            <a:r>
              <a:rPr lang="ru-RU" sz="2800" dirty="0">
                <a:solidFill>
                  <a:prstClr val="black"/>
                </a:solidFill>
              </a:rPr>
              <a:t>По материалам «Знакомство» (</a:t>
            </a:r>
            <a:r>
              <a:rPr lang="ru-RU" sz="2800" i="1" dirty="0">
                <a:solidFill>
                  <a:prstClr val="black"/>
                </a:solidFill>
              </a:rPr>
              <a:t>см. сайт</a:t>
            </a:r>
            <a:r>
              <a:rPr lang="ru-RU" sz="2800" dirty="0">
                <a:solidFill>
                  <a:prstClr val="black"/>
                </a:solidFill>
              </a:rPr>
              <a:t>) 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000" dirty="0">
                <a:solidFill>
                  <a:prstClr val="black"/>
                </a:solidFill>
              </a:rPr>
              <a:t>— повторить и выучить все правила и формы (</a:t>
            </a:r>
            <a:r>
              <a:rPr lang="ru-RU" i="1" dirty="0">
                <a:solidFill>
                  <a:prstClr val="black"/>
                </a:solidFill>
              </a:rPr>
              <a:t>все страницы</a:t>
            </a:r>
            <a:r>
              <a:rPr lang="ru-RU" sz="2000" dirty="0">
                <a:solidFill>
                  <a:prstClr val="black"/>
                </a:solidFill>
              </a:rPr>
              <a:t>); </a:t>
            </a:r>
            <a:br>
              <a:rPr lang="ru-RU" sz="2000" dirty="0">
                <a:solidFill>
                  <a:prstClr val="black"/>
                </a:solidFill>
              </a:rPr>
            </a:br>
            <a:r>
              <a:rPr lang="ru-RU" sz="2000" dirty="0">
                <a:solidFill>
                  <a:prstClr val="black"/>
                </a:solidFill>
              </a:rPr>
              <a:t>— </a:t>
            </a:r>
            <a:r>
              <a:rPr lang="ru-RU" sz="2000" i="1" dirty="0">
                <a:solidFill>
                  <a:prstClr val="black"/>
                </a:solidFill>
              </a:rPr>
              <a:t>страница 3</a:t>
            </a:r>
            <a:r>
              <a:rPr lang="ru-RU" sz="2000" dirty="0">
                <a:solidFill>
                  <a:prstClr val="black"/>
                </a:solidFill>
              </a:rPr>
              <a:t>: заполнить пропуски и ответить на вопросы. </a:t>
            </a:r>
            <a:r>
              <a:rPr lang="ru-RU" sz="1400" dirty="0">
                <a:solidFill>
                  <a:prstClr val="black"/>
                </a:solidFill>
              </a:rPr>
              <a:t>Подготовить текст для демонстрации на экране или пересылки во время урока</a:t>
            </a:r>
            <a:r>
              <a:rPr lang="ru-RU" sz="2000" dirty="0">
                <a:solidFill>
                  <a:prstClr val="black"/>
                </a:solidFill>
              </a:rPr>
              <a:t>;</a:t>
            </a:r>
            <a:br>
              <a:rPr lang="ru-RU" sz="2000" dirty="0">
                <a:solidFill>
                  <a:prstClr val="black"/>
                </a:solidFill>
              </a:rPr>
            </a:br>
            <a:r>
              <a:rPr lang="ru-RU" sz="2000" dirty="0">
                <a:solidFill>
                  <a:prstClr val="black"/>
                </a:solidFill>
              </a:rPr>
              <a:t>— составить рассказ, подобный прочитанным, в котором будут формы на правило ГДЕ-КУДА-ОТКУДА (</a:t>
            </a:r>
            <a:r>
              <a:rPr lang="ru-RU" sz="1600" dirty="0">
                <a:solidFill>
                  <a:prstClr val="black"/>
                </a:solidFill>
              </a:rPr>
              <a:t>устно</a:t>
            </a:r>
            <a:r>
              <a:rPr lang="ru-RU" sz="2000" dirty="0">
                <a:solidFill>
                  <a:prstClr val="black"/>
                </a:solidFill>
              </a:rPr>
              <a:t>). </a:t>
            </a:r>
          </a:p>
          <a:p>
            <a:endParaRPr lang="ru-RU" sz="2000" dirty="0">
              <a:solidFill>
                <a:prstClr val="black"/>
              </a:solidFill>
            </a:endParaRPr>
          </a:p>
          <a:p>
            <a:r>
              <a:rPr lang="ru-RU" sz="2000" dirty="0">
                <a:solidFill>
                  <a:prstClr val="black"/>
                </a:solidFill>
              </a:rPr>
              <a:t>4. </a:t>
            </a:r>
            <a:r>
              <a:rPr lang="ru-RU" sz="2000" dirty="0">
                <a:solidFill>
                  <a:srgbClr val="002060"/>
                </a:solidFill>
              </a:rPr>
              <a:t>Сообщение на номер </a:t>
            </a:r>
            <a:r>
              <a:rPr lang="ru-RU" sz="2000" dirty="0" err="1">
                <a:solidFill>
                  <a:srgbClr val="002060"/>
                </a:solidFill>
              </a:rPr>
              <a:t>Воцапа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+7-925-737-91-57 </a:t>
            </a:r>
            <a:r>
              <a:rPr lang="ru-RU" sz="2000" dirty="0">
                <a:solidFill>
                  <a:srgbClr val="002060"/>
                </a:solidFill>
              </a:rPr>
              <a:t>со своего действующего телефона. В сообщении должно быть: 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     Фамилия и имя,       группа,      сообщение об успешном посещении страницы группы.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98119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6600" dirty="0"/>
              <a:t>Что вы знаете об МГУ?</a:t>
            </a:r>
            <a:br>
              <a:rPr lang="ru-RU" sz="6600" dirty="0"/>
            </a:br>
            <a:r>
              <a:rPr lang="ru-RU" sz="6600" dirty="0"/>
              <a:t>Что вы знаете о вашем факультете?</a:t>
            </a:r>
            <a:br>
              <a:rPr lang="ru-RU" sz="6600" dirty="0"/>
            </a:br>
            <a:r>
              <a:rPr lang="ru-RU" sz="6600" dirty="0"/>
              <a:t>Что можете рассказать о вашей будущей профессии?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AF82E9-9BEE-02B7-5EEE-BE1932333408}"/>
              </a:ext>
            </a:extLst>
          </p:cNvPr>
          <p:cNvSpPr txBox="1"/>
          <p:nvPr/>
        </p:nvSpPr>
        <p:spPr>
          <a:xfrm>
            <a:off x="0" y="0"/>
            <a:ext cx="1683026" cy="1569660"/>
          </a:xfrm>
          <a:prstGeom prst="rect">
            <a:avLst/>
          </a:prstGeom>
          <a:solidFill>
            <a:srgbClr val="BEA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9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9810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8DED-8DF5-4EFB-B397-E953C47E6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2573"/>
            <a:ext cx="12192000" cy="5077609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5592" y="1837681"/>
            <a:ext cx="4465468" cy="319596"/>
          </a:xfrm>
        </p:spPr>
        <p:txBody>
          <a:bodyPr>
            <a:normAutofit fontScale="475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Материалы по теме «Знакомство» (см. на сайте)</a:t>
            </a:r>
          </a:p>
        </p:txBody>
      </p:sp>
    </p:spTree>
    <p:extLst>
      <p:ext uri="{BB962C8B-B14F-4D97-AF65-F5344CB8AC3E}">
        <p14:creationId xmlns:p14="http://schemas.microsoft.com/office/powerpoint/2010/main" val="159216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4949091" cy="1042340"/>
          </a:xfrm>
        </p:spPr>
        <p:txBody>
          <a:bodyPr/>
          <a:lstStyle/>
          <a:p>
            <a:pPr algn="ctr"/>
            <a:r>
              <a:rPr lang="ru-RU" dirty="0"/>
              <a:t>Тема урока: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9"/>
            <a:ext cx="10515600" cy="477539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идти пешком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ехать на транспорте или техническом приспособлении: на автобусе, на трамвае, на троллейбусе, на электричке, на метро, на такси, на поезде, на лифте, на эскалаторе,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лететь на самолёте, на вертолёте, на дельтаплане,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плыть на корабле, на пароходе, на лодке,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(пере)сесть на автобус, на трамвай, на самолёт, на корабль,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увидеть кого-то в автобусе, в самолёте, в лифте, на корабле, на эскалаторе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перейти улицу на перекрёстке, на светофоре, по (наземному/подземному) переходу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на наземном переходе, в подземном переходе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идти по направлению движения (по движению)/против движения, в том же/в обратном направлении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проехать четыре остановки, выйти на четвёртой остановке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604C83F-7D1E-4AC5-A851-39712B7F9235}"/>
              </a:ext>
            </a:extLst>
          </p:cNvPr>
          <p:cNvSpPr txBox="1">
            <a:spLocks/>
          </p:cNvSpPr>
          <p:nvPr/>
        </p:nvSpPr>
        <p:spPr>
          <a:xfrm>
            <a:off x="5985411" y="316806"/>
            <a:ext cx="4673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добраться до …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доехать до …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дойти до …</a:t>
            </a:r>
          </a:p>
        </p:txBody>
      </p:sp>
    </p:spTree>
    <p:extLst>
      <p:ext uri="{BB962C8B-B14F-4D97-AF65-F5344CB8AC3E}">
        <p14:creationId xmlns:p14="http://schemas.microsoft.com/office/powerpoint/2010/main" val="3278972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8BB66C1-4262-43A0-9EC6-EA831831D3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923278"/>
          <a:ext cx="10515597" cy="5215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3610">
                  <a:extLst>
                    <a:ext uri="{9D8B030D-6E8A-4147-A177-3AD203B41FA5}">
                      <a16:colId xmlns:a16="http://schemas.microsoft.com/office/drawing/2014/main" val="3614791035"/>
                    </a:ext>
                  </a:extLst>
                </a:gridCol>
                <a:gridCol w="976543">
                  <a:extLst>
                    <a:ext uri="{9D8B030D-6E8A-4147-A177-3AD203B41FA5}">
                      <a16:colId xmlns:a16="http://schemas.microsoft.com/office/drawing/2014/main" val="2585536991"/>
                    </a:ext>
                  </a:extLst>
                </a:gridCol>
                <a:gridCol w="4775444">
                  <a:extLst>
                    <a:ext uri="{9D8B030D-6E8A-4147-A177-3AD203B41FA5}">
                      <a16:colId xmlns:a16="http://schemas.microsoft.com/office/drawing/2014/main" val="379797432"/>
                    </a:ext>
                  </a:extLst>
                </a:gridCol>
              </a:tblGrid>
              <a:tr h="1006728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Увидишь (ГДЕ?)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Иди, поверни (КУДА?)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02773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(прямо) перед (</a:t>
                      </a:r>
                      <a:r>
                        <a:rPr lang="ru-RU" sz="3600" i="1" dirty="0"/>
                        <a:t>собой)</a:t>
                      </a:r>
                      <a:r>
                        <a:rPr lang="ru-RU" sz="3600" i="0" dirty="0"/>
                        <a:t>, впереди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прямо, </a:t>
                      </a:r>
                    </a:p>
                    <a:p>
                      <a:r>
                        <a:rPr lang="ru-RU" sz="3600" dirty="0"/>
                        <a:t>вперёд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824333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справа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направо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77654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слева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налево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616472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сзади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назад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578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797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… (</a:t>
            </a:r>
            <a:r>
              <a:rPr lang="ru-RU" dirty="0">
                <a:solidFill>
                  <a:srgbClr val="00B050"/>
                </a:solidFill>
              </a:rPr>
              <a:t>я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… (</a:t>
            </a:r>
            <a:r>
              <a:rPr lang="ru-RU" dirty="0">
                <a:solidFill>
                  <a:srgbClr val="00B050"/>
                </a:solidFill>
              </a:rPr>
              <a:t>школа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— Ну, … (</a:t>
            </a:r>
            <a:r>
              <a:rPr lang="ru-RU" dirty="0">
                <a:solidFill>
                  <a:srgbClr val="00B050"/>
                </a:solidFill>
              </a:rPr>
              <a:t>вход</a:t>
            </a:r>
            <a:r>
              <a:rPr lang="ru-RU" dirty="0"/>
              <a:t>)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967249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… (</a:t>
            </a:r>
            <a:r>
              <a:rPr lang="ru-RU" dirty="0">
                <a:solidFill>
                  <a:srgbClr val="00B050"/>
                </a:solidFill>
              </a:rPr>
              <a:t>школа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— Ну, … (</a:t>
            </a:r>
            <a:r>
              <a:rPr lang="ru-RU" dirty="0">
                <a:solidFill>
                  <a:srgbClr val="00B050"/>
                </a:solidFill>
              </a:rPr>
              <a:t>вход</a:t>
            </a:r>
            <a:r>
              <a:rPr lang="ru-RU" dirty="0"/>
              <a:t>)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801030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… (</a:t>
            </a:r>
            <a:r>
              <a:rPr lang="ru-RU" dirty="0">
                <a:solidFill>
                  <a:srgbClr val="00B050"/>
                </a:solidFill>
              </a:rPr>
              <a:t>вход</a:t>
            </a:r>
            <a:r>
              <a:rPr lang="ru-RU" dirty="0"/>
              <a:t>)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739024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4115618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026334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420465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2064432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881542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713916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021317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 </a:t>
            </a:r>
            <a:r>
              <a:rPr lang="ru-RU" dirty="0"/>
              <a:t>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818389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 </a:t>
            </a:r>
            <a:r>
              <a:rPr lang="ru-RU" dirty="0"/>
              <a:t>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246387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7424118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4025033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</a:t>
            </a:r>
            <a:r>
              <a:rPr lang="ru-RU" dirty="0">
                <a:solidFill>
                  <a:srgbClr val="00B050"/>
                </a:solidFill>
              </a:rPr>
              <a:t>перед тобой</a:t>
            </a:r>
            <a:r>
              <a:rPr lang="ru-RU" dirty="0"/>
              <a:t>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324335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</a:t>
            </a:r>
            <a:r>
              <a:rPr lang="ru-RU" dirty="0">
                <a:solidFill>
                  <a:srgbClr val="00B050"/>
                </a:solidFill>
              </a:rPr>
              <a:t>перед тобой</a:t>
            </a:r>
            <a:r>
              <a:rPr lang="ru-RU" dirty="0"/>
              <a:t> будет красный дом. Это мой. Я живу </a:t>
            </a:r>
            <a:r>
              <a:rPr lang="ru-RU" dirty="0">
                <a:solidFill>
                  <a:srgbClr val="00B050"/>
                </a:solidFill>
              </a:rPr>
              <a:t>во втором подъезде</a:t>
            </a:r>
            <a:r>
              <a:rPr lang="ru-RU" dirty="0"/>
              <a:t>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4432923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</a:t>
            </a:r>
            <a:r>
              <a:rPr lang="ru-RU" dirty="0">
                <a:solidFill>
                  <a:srgbClr val="00B050"/>
                </a:solidFill>
              </a:rPr>
              <a:t>перед тобой</a:t>
            </a:r>
            <a:r>
              <a:rPr lang="ru-RU" dirty="0"/>
              <a:t> будет красный дом. Это мой. Я живу </a:t>
            </a:r>
            <a:r>
              <a:rPr lang="ru-RU" dirty="0">
                <a:solidFill>
                  <a:srgbClr val="00B050"/>
                </a:solidFill>
              </a:rPr>
              <a:t>во втором подъезде</a:t>
            </a:r>
            <a:r>
              <a:rPr lang="ru-RU" dirty="0"/>
              <a:t>. Квартира 29. Поднимайся </a:t>
            </a:r>
            <a:r>
              <a:rPr lang="ru-RU" dirty="0">
                <a:solidFill>
                  <a:srgbClr val="00B050"/>
                </a:solidFill>
              </a:rPr>
              <a:t>на третий этаж</a:t>
            </a:r>
            <a:r>
              <a:rPr lang="ru-RU" dirty="0"/>
              <a:t>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5896600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fontScale="92500"/>
          </a:bodyPr>
          <a:lstStyle/>
          <a:p>
            <a:pPr marL="0" indent="457200">
              <a:buNone/>
            </a:pPr>
            <a:r>
              <a:rPr lang="ru-RU" sz="3600" i="1" dirty="0"/>
              <a:t>Здравствуй, Лена! У меня завтра день рождения. В субботу буду праздновать. Приходи </a:t>
            </a:r>
            <a:r>
              <a:rPr lang="ru-RU" sz="3600" i="1" dirty="0">
                <a:solidFill>
                  <a:srgbClr val="00B050"/>
                </a:solidFill>
              </a:rPr>
              <a:t>ко мне </a:t>
            </a:r>
            <a:r>
              <a:rPr lang="ru-RU" sz="3600" i="1" dirty="0"/>
              <a:t>в четыре часа.</a:t>
            </a:r>
          </a:p>
          <a:p>
            <a:pPr marL="0" indent="457200">
              <a:buNone/>
            </a:pPr>
            <a:r>
              <a:rPr lang="ru-RU" sz="3600" i="1" dirty="0"/>
              <a:t>Я живу недалеко от нашей школы. На улице Денисова. Если ты не знаешь, где это, я сейчас объясню, как идти </a:t>
            </a:r>
            <a:r>
              <a:rPr lang="ru-RU" sz="3600" i="1" dirty="0">
                <a:solidFill>
                  <a:srgbClr val="00B050"/>
                </a:solidFill>
              </a:rPr>
              <a:t>от школы</a:t>
            </a:r>
            <a:r>
              <a:rPr lang="ru-RU" sz="3600" i="1" dirty="0"/>
              <a:t>. </a:t>
            </a:r>
            <a:r>
              <a:rPr lang="ru-RU" sz="3600" i="1" dirty="0">
                <a:solidFill>
                  <a:srgbClr val="00B050"/>
                </a:solidFill>
              </a:rPr>
              <a:t>От входа</a:t>
            </a:r>
            <a:r>
              <a:rPr lang="ru-RU" sz="3600" i="1" dirty="0"/>
              <a:t> сначала идёшь </a:t>
            </a:r>
            <a:r>
              <a:rPr lang="ru-RU" sz="3600" i="1" dirty="0">
                <a:solidFill>
                  <a:srgbClr val="7030A0"/>
                </a:solidFill>
              </a:rPr>
              <a:t>направо</a:t>
            </a:r>
            <a:r>
              <a:rPr lang="ru-RU" sz="3600" i="1" dirty="0"/>
              <a:t> </a:t>
            </a:r>
            <a:r>
              <a:rPr lang="ru-RU" sz="3600" i="1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sz="3600" i="1" dirty="0"/>
              <a:t>, </a:t>
            </a:r>
            <a:r>
              <a:rPr lang="ru-RU" sz="3600" i="1" dirty="0">
                <a:solidFill>
                  <a:srgbClr val="7030A0"/>
                </a:solidFill>
              </a:rPr>
              <a:t>там </a:t>
            </a:r>
            <a:r>
              <a:rPr lang="ru-RU" sz="3600" i="1" dirty="0"/>
              <a:t>перейди улицу и поверни опять </a:t>
            </a:r>
            <a:r>
              <a:rPr lang="ru-RU" sz="3600" i="1" dirty="0">
                <a:solidFill>
                  <a:srgbClr val="7030A0"/>
                </a:solidFill>
              </a:rPr>
              <a:t>направо</a:t>
            </a:r>
            <a:r>
              <a:rPr lang="ru-RU" sz="3600" i="1" dirty="0"/>
              <a:t>. </a:t>
            </a:r>
            <a:r>
              <a:rPr lang="ru-RU" sz="3600" i="1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sz="3600" i="1" dirty="0"/>
              <a:t> поверни </a:t>
            </a:r>
            <a:r>
              <a:rPr lang="ru-RU" sz="3600" i="1" dirty="0">
                <a:solidFill>
                  <a:srgbClr val="7030A0"/>
                </a:solidFill>
              </a:rPr>
              <a:t>налево</a:t>
            </a:r>
            <a:r>
              <a:rPr lang="ru-RU" sz="3600" i="1" dirty="0"/>
              <a:t>. Пройди ещё немного и </a:t>
            </a:r>
            <a:r>
              <a:rPr lang="ru-RU" sz="3600" i="1" dirty="0">
                <a:solidFill>
                  <a:srgbClr val="7030A0"/>
                </a:solidFill>
              </a:rPr>
              <a:t>справа </a:t>
            </a:r>
            <a:r>
              <a:rPr lang="ru-RU" sz="3600" i="1" dirty="0"/>
              <a:t>увидишь маленькую улицу. Это улица Денисова. Тебе нужно перейти </a:t>
            </a:r>
            <a:r>
              <a:rPr lang="ru-RU" sz="3600" i="1" dirty="0">
                <a:solidFill>
                  <a:srgbClr val="00B050"/>
                </a:solidFill>
              </a:rPr>
              <a:t>на другую сторону</a:t>
            </a:r>
            <a:r>
              <a:rPr lang="ru-RU" sz="3600" i="1" dirty="0"/>
              <a:t> улицы, </a:t>
            </a:r>
            <a:r>
              <a:rPr lang="ru-RU" sz="3600" i="1" dirty="0">
                <a:solidFill>
                  <a:srgbClr val="00B050"/>
                </a:solidFill>
              </a:rPr>
              <a:t>перед тобой</a:t>
            </a:r>
            <a:r>
              <a:rPr lang="ru-RU" sz="3600" i="1" dirty="0"/>
              <a:t> будет красный дом. Это мой. Я живу </a:t>
            </a:r>
            <a:r>
              <a:rPr lang="ru-RU" sz="3600" i="1" dirty="0">
                <a:solidFill>
                  <a:srgbClr val="00B050"/>
                </a:solidFill>
              </a:rPr>
              <a:t>во втором подъезде</a:t>
            </a:r>
            <a:r>
              <a:rPr lang="ru-RU" sz="3600" i="1" dirty="0"/>
              <a:t>. Квартира 29. Это </a:t>
            </a:r>
            <a:r>
              <a:rPr lang="ru-RU" sz="3600" i="1" dirty="0">
                <a:solidFill>
                  <a:srgbClr val="00B050"/>
                </a:solidFill>
              </a:rPr>
              <a:t>на третьем этаже</a:t>
            </a:r>
            <a:r>
              <a:rPr lang="ru-RU" sz="3600" i="1" dirty="0"/>
              <a:t>. К сожалению, лифта нет.</a:t>
            </a:r>
          </a:p>
          <a:p>
            <a:pPr marL="0" indent="457200">
              <a:buNone/>
            </a:pPr>
            <a:r>
              <a:rPr lang="ru-RU" sz="3600" i="1" dirty="0"/>
              <a:t>Жду тебя в 16:00 в эту субботу! </a:t>
            </a:r>
          </a:p>
        </p:txBody>
      </p:sp>
    </p:spTree>
    <p:extLst>
      <p:ext uri="{BB962C8B-B14F-4D97-AF65-F5344CB8AC3E}">
        <p14:creationId xmlns:p14="http://schemas.microsoft.com/office/powerpoint/2010/main" val="3737500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1073058"/>
            <a:ext cx="11150353" cy="5000410"/>
          </a:xfrm>
        </p:spPr>
        <p:txBody>
          <a:bodyPr>
            <a:normAutofit fontScale="92500" lnSpcReduction="10000"/>
          </a:bodyPr>
          <a:lstStyle/>
          <a:p>
            <a:pPr marL="0" indent="457200" algn="ctr">
              <a:buNone/>
            </a:pPr>
            <a: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Жду на ДР суб.4ч.От шк.2р.напр,налев,</a:t>
            </a:r>
            <a:b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чер.ул,кр.д.Денисова</a:t>
            </a:r>
            <a: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b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2,2п,3эт,29</a:t>
            </a:r>
          </a:p>
          <a:p>
            <a:pPr marL="0" indent="457200">
              <a:buNone/>
            </a:pPr>
            <a:endParaRPr lang="ru-RU" sz="60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endParaRPr lang="ru-RU" sz="3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ru-RU" sz="3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(69 знаков)</a:t>
            </a:r>
            <a:endParaRPr lang="ru-RU" sz="5400" i="1" dirty="0"/>
          </a:p>
        </p:txBody>
      </p:sp>
    </p:spTree>
    <p:extLst>
      <p:ext uri="{BB962C8B-B14F-4D97-AF65-F5344CB8AC3E}">
        <p14:creationId xmlns:p14="http://schemas.microsoft.com/office/powerpoint/2010/main" val="30195399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Даты и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1EDB80-F4BA-4230-9543-CACA37A97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3" y="192862"/>
            <a:ext cx="621348" cy="65041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8BFD0C-27C7-495D-8724-FE551158B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662" y="1752600"/>
            <a:ext cx="9210675" cy="5105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7F4D05-857B-9192-E9E1-8328E7907028}"/>
              </a:ext>
            </a:extLst>
          </p:cNvPr>
          <p:cNvSpPr txBox="1"/>
          <p:nvPr/>
        </p:nvSpPr>
        <p:spPr>
          <a:xfrm>
            <a:off x="7894320" y="192862"/>
            <a:ext cx="4165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Дата — запись, включающая в себя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 месяца, месяц и год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иногда день недели, номер недели в году и систему летосчисления. </a:t>
            </a:r>
          </a:p>
        </p:txBody>
      </p:sp>
    </p:spTree>
    <p:extLst>
      <p:ext uri="{BB962C8B-B14F-4D97-AF65-F5344CB8AC3E}">
        <p14:creationId xmlns:p14="http://schemas.microsoft.com/office/powerpoint/2010/main" val="31765180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</p:spTree>
    <p:extLst>
      <p:ext uri="{BB962C8B-B14F-4D97-AF65-F5344CB8AC3E}">
        <p14:creationId xmlns:p14="http://schemas.microsoft.com/office/powerpoint/2010/main" val="1264777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</p:spTree>
    <p:extLst>
      <p:ext uri="{BB962C8B-B14F-4D97-AF65-F5344CB8AC3E}">
        <p14:creationId xmlns:p14="http://schemas.microsoft.com/office/powerpoint/2010/main" val="3111547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пятого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8761366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пятого года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57F5428-AF54-7967-55AC-1D4B9792B9D7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1409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пятого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10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сентября две тысячи двадцать пятого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</p:spTree>
    <p:extLst>
      <p:ext uri="{BB962C8B-B14F-4D97-AF65-F5344CB8AC3E}">
        <p14:creationId xmlns:p14="http://schemas.microsoft.com/office/powerpoint/2010/main" val="2503339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сентября две тысячи двадцать пятого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DD126BE4-8550-3BBF-D64C-7DE9E31FC58C}"/>
              </a:ext>
            </a:extLst>
          </p:cNvPr>
          <p:cNvSpPr txBox="1">
            <a:spLocks/>
          </p:cNvSpPr>
          <p:nvPr/>
        </p:nvSpPr>
        <p:spPr>
          <a:xfrm>
            <a:off x="7591426" y="2959099"/>
            <a:ext cx="3642360" cy="1331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подлежащее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именительный падеж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531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сентября две тысячи двадцать пятого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</a:t>
            </a:r>
            <a:r>
              <a:rPr kumimoji="0" lang="ru-RU" sz="3600" b="1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DD126BE4-8550-3BBF-D64C-7DE9E31FC58C}"/>
              </a:ext>
            </a:extLst>
          </p:cNvPr>
          <p:cNvSpPr txBox="1">
            <a:spLocks/>
          </p:cNvSpPr>
          <p:nvPr/>
        </p:nvSpPr>
        <p:spPr>
          <a:xfrm>
            <a:off x="7598410" y="2991755"/>
            <a:ext cx="3642360" cy="1331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подлежащее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именительный падеж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B3468C-AF4C-3250-6FFB-211F3BD001D4}"/>
              </a:ext>
            </a:extLst>
          </p:cNvPr>
          <p:cNvSpPr txBox="1"/>
          <p:nvPr/>
        </p:nvSpPr>
        <p:spPr>
          <a:xfrm>
            <a:off x="1239520" y="5104318"/>
            <a:ext cx="28854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это случилось?</a:t>
            </a:r>
            <a:b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 числа?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C14FB9B8-20AC-FC97-CB66-0A2EE0176445}"/>
              </a:ext>
            </a:extLst>
          </p:cNvPr>
          <p:cNvSpPr txBox="1">
            <a:spLocks/>
          </p:cNvSpPr>
          <p:nvPr/>
        </p:nvSpPr>
        <p:spPr>
          <a:xfrm>
            <a:off x="9234170" y="4211214"/>
            <a:ext cx="2825750" cy="9102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обстоятельство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604401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5" y="1876743"/>
            <a:ext cx="4084320" cy="8156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D85E51D6-9FFA-4166-B8C7-46D19F3E3F73}"/>
              </a:ext>
            </a:extLst>
          </p:cNvPr>
          <p:cNvSpPr txBox="1">
            <a:spLocks/>
          </p:cNvSpPr>
          <p:nvPr/>
        </p:nvSpPr>
        <p:spPr>
          <a:xfrm>
            <a:off x="589280" y="2692400"/>
            <a:ext cx="11308080" cy="36474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Девятое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месяца? Кого/чего?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Р.П.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октября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года? Кого/чего?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Р.П.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B5F4DFAF-D34D-49FD-8A72-D21B7AC2D267}"/>
              </a:ext>
            </a:extLst>
          </p:cNvPr>
          <p:cNvCxnSpPr/>
          <p:nvPr/>
        </p:nvCxnSpPr>
        <p:spPr>
          <a:xfrm flipH="1">
            <a:off x="1432560" y="3230880"/>
            <a:ext cx="1645920" cy="49784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2163260-DB93-4929-9B04-C9F245C25F95}"/>
              </a:ext>
            </a:extLst>
          </p:cNvPr>
          <p:cNvCxnSpPr>
            <a:cxnSpLocks/>
          </p:cNvCxnSpPr>
          <p:nvPr/>
        </p:nvCxnSpPr>
        <p:spPr>
          <a:xfrm flipH="1">
            <a:off x="5435600" y="4124960"/>
            <a:ext cx="4378960" cy="574039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99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</p:txBody>
      </p:sp>
    </p:spTree>
    <p:extLst>
      <p:ext uri="{BB962C8B-B14F-4D97-AF65-F5344CB8AC3E}">
        <p14:creationId xmlns:p14="http://schemas.microsoft.com/office/powerpoint/2010/main" val="32491967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74101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0289515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6955722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2565937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7188163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7341743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0965116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7622091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3148794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4224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пятое августа девятьсот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0116313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71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пятое августа девятьсот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десятое сентября трёхтысячного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41894955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</p:txBody>
      </p:sp>
    </p:spTree>
    <p:extLst>
      <p:ext uri="{BB962C8B-B14F-4D97-AF65-F5344CB8AC3E}">
        <p14:creationId xmlns:p14="http://schemas.microsoft.com/office/powerpoint/2010/main" val="20436628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475615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162560" y="71120"/>
            <a:ext cx="93770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3693738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3424943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2977563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2891448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9467756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9838058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8127863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218153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8120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пятого августа девятьсот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2089594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71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пятого августа девятьсот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десятого сентября трёхтысячного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0274612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2509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день, когда я родился / родилась.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родился / родилась … 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534A018F-CE0E-673F-1661-8E51C92FBDBD}"/>
                  </a:ext>
                </a:extLst>
              </p14:cNvPr>
              <p14:cNvContentPartPr/>
              <p14:nvPr/>
            </p14:nvContentPartPr>
            <p14:xfrm>
              <a:off x="288360" y="1826640"/>
              <a:ext cx="785520" cy="107388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534A018F-CE0E-673F-1661-8E51C92FBD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2520" y="1763280"/>
                <a:ext cx="816840" cy="12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852A20BA-AEA8-D159-532A-4DF493C9B9B6}"/>
                  </a:ext>
                </a:extLst>
              </p14:cNvPr>
              <p14:cNvContentPartPr/>
              <p14:nvPr/>
            </p14:nvContentPartPr>
            <p14:xfrm>
              <a:off x="288360" y="1874520"/>
              <a:ext cx="641160" cy="1250280"/>
            </p14:xfrm>
          </p:contentPart>
        </mc:Choice>
        <mc:Fallback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852A20BA-AEA8-D159-532A-4DF493C9B9B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2520" y="1811160"/>
                <a:ext cx="672480" cy="137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995544D6-01A3-7EA1-5BE7-2731F6D7F912}"/>
                  </a:ext>
                </a:extLst>
              </p14:cNvPr>
              <p14:cNvContentPartPr/>
              <p14:nvPr/>
            </p14:nvContentPartPr>
            <p14:xfrm>
              <a:off x="977400" y="1313640"/>
              <a:ext cx="1378080" cy="59328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995544D6-01A3-7EA1-5BE7-2731F6D7F91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1560" y="1250280"/>
                <a:ext cx="1409400" cy="72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F1C81F77-1BFB-7D0B-ABF5-ACAFA637D61B}"/>
                  </a:ext>
                </a:extLst>
              </p14:cNvPr>
              <p14:cNvContentPartPr/>
              <p14:nvPr/>
            </p14:nvContentPartPr>
            <p14:xfrm>
              <a:off x="272520" y="256320"/>
              <a:ext cx="2819880" cy="83340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F1C81F77-1BFB-7D0B-ABF5-ACAFA637D61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6680" y="192960"/>
                <a:ext cx="2851200" cy="9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9738DABB-2B56-3584-D71F-9E31FCEEB798}"/>
                  </a:ext>
                </a:extLst>
              </p14:cNvPr>
              <p14:cNvContentPartPr/>
              <p14:nvPr/>
            </p14:nvContentPartPr>
            <p14:xfrm>
              <a:off x="2963880" y="721080"/>
              <a:ext cx="6248520" cy="283644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9738DABB-2B56-3584-D71F-9E31FCEEB79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48040" y="657720"/>
                <a:ext cx="6279840" cy="29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29D2725F-68BB-DE57-325A-C5EC74E9A160}"/>
                  </a:ext>
                </a:extLst>
              </p14:cNvPr>
              <p14:cNvContentPartPr/>
              <p14:nvPr/>
            </p14:nvContentPartPr>
            <p14:xfrm>
              <a:off x="7706160" y="3140280"/>
              <a:ext cx="1073880" cy="123444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29D2725F-68BB-DE57-325A-C5EC74E9A16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90320" y="3076920"/>
                <a:ext cx="1105200" cy="136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23937B95-E7F9-F083-A923-7686D84075AC}"/>
                  </a:ext>
                </a:extLst>
              </p14:cNvPr>
              <p14:cNvContentPartPr/>
              <p14:nvPr/>
            </p14:nvContentPartPr>
            <p14:xfrm>
              <a:off x="7545960" y="2996280"/>
              <a:ext cx="1281960" cy="109008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23937B95-E7F9-F083-A923-7686D84075A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530120" y="2932920"/>
                <a:ext cx="1313280" cy="12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00C64267-2488-1637-30FF-7C0DBD09B525}"/>
                  </a:ext>
                </a:extLst>
              </p14:cNvPr>
              <p14:cNvContentPartPr/>
              <p14:nvPr/>
            </p14:nvContentPartPr>
            <p14:xfrm>
              <a:off x="64080" y="2595600"/>
              <a:ext cx="1249920" cy="11268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00C64267-2488-1637-30FF-7C0DBD09B52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240" y="2532240"/>
                <a:ext cx="128124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58C8005A-560E-9BAB-520C-CC95A2473611}"/>
                  </a:ext>
                </a:extLst>
              </p14:cNvPr>
              <p14:cNvContentPartPr/>
              <p14:nvPr/>
            </p14:nvContentPartPr>
            <p14:xfrm>
              <a:off x="608760" y="2948040"/>
              <a:ext cx="192600" cy="209952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58C8005A-560E-9BAB-520C-CC95A247361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2920" y="2884680"/>
                <a:ext cx="223920" cy="22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71E1D78A-2E51-6057-E62D-995238F00A59}"/>
                  </a:ext>
                </a:extLst>
              </p14:cNvPr>
              <p14:cNvContentPartPr/>
              <p14:nvPr/>
            </p14:nvContentPartPr>
            <p14:xfrm>
              <a:off x="496800" y="2851920"/>
              <a:ext cx="753120" cy="1314360"/>
            </p14:xfrm>
          </p:contentPart>
        </mc:Choice>
        <mc:Fallback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71E1D78A-2E51-6057-E62D-995238F00A5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80960" y="2788560"/>
                <a:ext cx="784440" cy="144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C7F1A2AB-01B3-113F-10CE-B1B39328EA07}"/>
                  </a:ext>
                </a:extLst>
              </p14:cNvPr>
              <p14:cNvContentPartPr/>
              <p14:nvPr/>
            </p14:nvContentPartPr>
            <p14:xfrm>
              <a:off x="1201680" y="5127480"/>
              <a:ext cx="272520" cy="67320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C7F1A2AB-01B3-113F-10CE-B1B39328EA0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85840" y="5064120"/>
                <a:ext cx="303840" cy="79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7F8DC2C9-D27C-40A9-93A5-E3A2090DB388}"/>
                  </a:ext>
                </a:extLst>
              </p14:cNvPr>
              <p14:cNvContentPartPr/>
              <p14:nvPr/>
            </p14:nvContentPartPr>
            <p14:xfrm>
              <a:off x="1618200" y="5800320"/>
              <a:ext cx="360" cy="36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7F8DC2C9-D27C-40A9-93A5-E3A2090DB38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02360" y="57369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40AE3F7A-A7BA-532C-B53B-0C2AD17BD512}"/>
                  </a:ext>
                </a:extLst>
              </p14:cNvPr>
              <p14:cNvContentPartPr/>
              <p14:nvPr/>
            </p14:nvContentPartPr>
            <p14:xfrm>
              <a:off x="1602000" y="5351760"/>
              <a:ext cx="561240" cy="48096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40AE3F7A-A7BA-532C-B53B-0C2AD17BD51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86160" y="5288400"/>
                <a:ext cx="592560" cy="60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B2421BE8-2E47-5E0D-07F9-150CD4F21B71}"/>
                  </a:ext>
                </a:extLst>
              </p14:cNvPr>
              <p14:cNvContentPartPr/>
              <p14:nvPr/>
            </p14:nvContentPartPr>
            <p14:xfrm>
              <a:off x="2627280" y="5399640"/>
              <a:ext cx="529200" cy="17676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B2421BE8-2E47-5E0D-07F9-150CD4F21B7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611440" y="5336280"/>
                <a:ext cx="56052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0A6128A5-591A-1555-CC19-6DB5CB17657E}"/>
                  </a:ext>
                </a:extLst>
              </p14:cNvPr>
              <p14:cNvContentPartPr/>
              <p14:nvPr/>
            </p14:nvContentPartPr>
            <p14:xfrm>
              <a:off x="2563200" y="5223600"/>
              <a:ext cx="609480" cy="80136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0A6128A5-591A-1555-CC19-6DB5CB17657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547360" y="5160240"/>
                <a:ext cx="640800" cy="9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9182B388-016A-8CE1-B9AB-083ECC8B3350}"/>
                  </a:ext>
                </a:extLst>
              </p14:cNvPr>
              <p14:cNvContentPartPr/>
              <p14:nvPr/>
            </p14:nvContentPartPr>
            <p14:xfrm>
              <a:off x="1105560" y="6441120"/>
              <a:ext cx="2419560" cy="1656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9182B388-016A-8CE1-B9AB-083ECC8B335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89720" y="6377760"/>
                <a:ext cx="245088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6B119C45-B955-56B1-EA87-A4EB839BC286}"/>
                  </a:ext>
                </a:extLst>
              </p14:cNvPr>
              <p14:cNvContentPartPr/>
              <p14:nvPr/>
            </p14:nvContentPartPr>
            <p14:xfrm>
              <a:off x="6792840" y="1634400"/>
              <a:ext cx="144720" cy="52884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6B119C45-B955-56B1-EA87-A4EB839BC28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77000" y="1571040"/>
                <a:ext cx="176040" cy="65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1F559D84-3931-ECA4-E94A-711F3A9A8257}"/>
                  </a:ext>
                </a:extLst>
              </p14:cNvPr>
              <p14:cNvContentPartPr/>
              <p14:nvPr/>
            </p14:nvContentPartPr>
            <p14:xfrm>
              <a:off x="9820800" y="1714320"/>
              <a:ext cx="416880" cy="41688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1F559D84-3931-ECA4-E94A-711F3A9A825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804960" y="1650960"/>
                <a:ext cx="448200" cy="54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955E5C5F-9D8D-6092-DE22-1796E5EA13FF}"/>
                  </a:ext>
                </a:extLst>
              </p14:cNvPr>
              <p14:cNvContentPartPr/>
              <p14:nvPr/>
            </p14:nvContentPartPr>
            <p14:xfrm>
              <a:off x="7529760" y="4742640"/>
              <a:ext cx="448920" cy="51336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955E5C5F-9D8D-6092-DE22-1796E5EA13F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513920" y="4679280"/>
                <a:ext cx="480240" cy="6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324D4BCA-FE05-CD6B-C1BB-17FCB9FE96F9}"/>
                  </a:ext>
                </a:extLst>
              </p14:cNvPr>
              <p14:cNvContentPartPr/>
              <p14:nvPr/>
            </p14:nvContentPartPr>
            <p14:xfrm>
              <a:off x="7898400" y="4694760"/>
              <a:ext cx="705240" cy="465120"/>
            </p14:xfrm>
          </p:contentPart>
        </mc:Choice>
        <mc:Fallback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324D4BCA-FE05-CD6B-C1BB-17FCB9FE96F9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882560" y="4631400"/>
                <a:ext cx="736560" cy="59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A61AA77C-249C-BCE0-62A9-FF014165A2A1}"/>
                  </a:ext>
                </a:extLst>
              </p14:cNvPr>
              <p14:cNvContentPartPr/>
              <p14:nvPr/>
            </p14:nvContentPartPr>
            <p14:xfrm>
              <a:off x="8603280" y="4774680"/>
              <a:ext cx="609120" cy="51336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A61AA77C-249C-BCE0-62A9-FF014165A2A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587440" y="4711320"/>
                <a:ext cx="640440" cy="6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211A9E52-5F0C-41ED-2239-4C8B9DA6B5D8}"/>
                  </a:ext>
                </a:extLst>
              </p14:cNvPr>
              <p14:cNvContentPartPr/>
              <p14:nvPr/>
            </p14:nvContentPartPr>
            <p14:xfrm>
              <a:off x="6921000" y="4358160"/>
              <a:ext cx="705240" cy="1026000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211A9E52-5F0C-41ED-2239-4C8B9DA6B5D8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905160" y="4294800"/>
                <a:ext cx="736560" cy="11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2ED88095-1A95-2CB7-7F40-1D4F8E0DD974}"/>
                  </a:ext>
                </a:extLst>
              </p14:cNvPr>
              <p14:cNvContentPartPr/>
              <p14:nvPr/>
            </p14:nvContentPartPr>
            <p14:xfrm>
              <a:off x="6921000" y="5655960"/>
              <a:ext cx="609120" cy="16560"/>
            </p14:xfrm>
          </p:contentPart>
        </mc:Choice>
        <mc:Fallback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2ED88095-1A95-2CB7-7F40-1D4F8E0DD97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905160" y="5592600"/>
                <a:ext cx="64044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27" name="Рукописный ввод 26">
                <a:extLst>
                  <a:ext uri="{FF2B5EF4-FFF2-40B4-BE49-F238E27FC236}">
                    <a16:creationId xmlns:a16="http://schemas.microsoft.com/office/drawing/2014/main" id="{A28E36FA-0177-D718-7EE9-E722F5A0EA58}"/>
                  </a:ext>
                </a:extLst>
              </p14:cNvPr>
              <p14:cNvContentPartPr/>
              <p14:nvPr/>
            </p14:nvContentPartPr>
            <p14:xfrm>
              <a:off x="7802280" y="5640120"/>
              <a:ext cx="360" cy="360"/>
            </p14:xfrm>
          </p:contentPart>
        </mc:Choice>
        <mc:Fallback>
          <p:pic>
            <p:nvPicPr>
              <p:cNvPr id="27" name="Рукописный ввод 26">
                <a:extLst>
                  <a:ext uri="{FF2B5EF4-FFF2-40B4-BE49-F238E27FC236}">
                    <a16:creationId xmlns:a16="http://schemas.microsoft.com/office/drawing/2014/main" id="{A28E36FA-0177-D718-7EE9-E722F5A0EA5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786440" y="55767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28" name="Рукописный ввод 27">
                <a:extLst>
                  <a:ext uri="{FF2B5EF4-FFF2-40B4-BE49-F238E27FC236}">
                    <a16:creationId xmlns:a16="http://schemas.microsoft.com/office/drawing/2014/main" id="{FE6631CE-2E05-E113-CFA4-C705071BE772}"/>
                  </a:ext>
                </a:extLst>
              </p14:cNvPr>
              <p14:cNvContentPartPr/>
              <p14:nvPr/>
            </p14:nvContentPartPr>
            <p14:xfrm>
              <a:off x="8106480" y="5672160"/>
              <a:ext cx="481320" cy="16200"/>
            </p14:xfrm>
          </p:contentPart>
        </mc:Choice>
        <mc:Fallback>
          <p:pic>
            <p:nvPicPr>
              <p:cNvPr id="28" name="Рукописный ввод 27">
                <a:extLst>
                  <a:ext uri="{FF2B5EF4-FFF2-40B4-BE49-F238E27FC236}">
                    <a16:creationId xmlns:a16="http://schemas.microsoft.com/office/drawing/2014/main" id="{FE6631CE-2E05-E113-CFA4-C705071BE772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090640" y="5608800"/>
                <a:ext cx="51264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9" name="Рукописный ввод 28">
                <a:extLst>
                  <a:ext uri="{FF2B5EF4-FFF2-40B4-BE49-F238E27FC236}">
                    <a16:creationId xmlns:a16="http://schemas.microsoft.com/office/drawing/2014/main" id="{E2CDEBFC-EF5C-18AC-067F-004BF29AED56}"/>
                  </a:ext>
                </a:extLst>
              </p14:cNvPr>
              <p14:cNvContentPartPr/>
              <p14:nvPr/>
            </p14:nvContentPartPr>
            <p14:xfrm>
              <a:off x="8843760" y="5655960"/>
              <a:ext cx="144360" cy="32400"/>
            </p14:xfrm>
          </p:contentPart>
        </mc:Choice>
        <mc:Fallback>
          <p:pic>
            <p:nvPicPr>
              <p:cNvPr id="29" name="Рукописный ввод 28">
                <a:extLst>
                  <a:ext uri="{FF2B5EF4-FFF2-40B4-BE49-F238E27FC236}">
                    <a16:creationId xmlns:a16="http://schemas.microsoft.com/office/drawing/2014/main" id="{E2CDEBFC-EF5C-18AC-067F-004BF29AED56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8827920" y="5592600"/>
                <a:ext cx="1756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0" name="Рукописный ввод 29">
                <a:extLst>
                  <a:ext uri="{FF2B5EF4-FFF2-40B4-BE49-F238E27FC236}">
                    <a16:creationId xmlns:a16="http://schemas.microsoft.com/office/drawing/2014/main" id="{201A721F-B20A-6EA9-FB41-4E8D23DFAB6D}"/>
                  </a:ext>
                </a:extLst>
              </p14:cNvPr>
              <p14:cNvContentPartPr/>
              <p14:nvPr/>
            </p14:nvContentPartPr>
            <p14:xfrm>
              <a:off x="9196200" y="5655960"/>
              <a:ext cx="673200" cy="48600"/>
            </p14:xfrm>
          </p:contentPart>
        </mc:Choice>
        <mc:Fallback>
          <p:pic>
            <p:nvPicPr>
              <p:cNvPr id="30" name="Рукописный ввод 29">
                <a:extLst>
                  <a:ext uri="{FF2B5EF4-FFF2-40B4-BE49-F238E27FC236}">
                    <a16:creationId xmlns:a16="http://schemas.microsoft.com/office/drawing/2014/main" id="{201A721F-B20A-6EA9-FB41-4E8D23DFAB6D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9180360" y="5592600"/>
                <a:ext cx="70452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1" name="Рукописный ввод 30">
                <a:extLst>
                  <a:ext uri="{FF2B5EF4-FFF2-40B4-BE49-F238E27FC236}">
                    <a16:creationId xmlns:a16="http://schemas.microsoft.com/office/drawing/2014/main" id="{D524FC7E-7218-F766-EBB1-D607D19AD81E}"/>
                  </a:ext>
                </a:extLst>
              </p14:cNvPr>
              <p14:cNvContentPartPr/>
              <p14:nvPr/>
            </p14:nvContentPartPr>
            <p14:xfrm>
              <a:off x="7289640" y="3060360"/>
              <a:ext cx="256680" cy="433080"/>
            </p14:xfrm>
          </p:contentPart>
        </mc:Choice>
        <mc:Fallback>
          <p:pic>
            <p:nvPicPr>
              <p:cNvPr id="31" name="Рукописный ввод 30">
                <a:extLst>
                  <a:ext uri="{FF2B5EF4-FFF2-40B4-BE49-F238E27FC236}">
                    <a16:creationId xmlns:a16="http://schemas.microsoft.com/office/drawing/2014/main" id="{D524FC7E-7218-F766-EBB1-D607D19AD81E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273800" y="2997000"/>
                <a:ext cx="288000" cy="55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19566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4991616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7015075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9952812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</p:spTree>
    <p:extLst>
      <p:ext uri="{BB962C8B-B14F-4D97-AF65-F5344CB8AC3E}">
        <p14:creationId xmlns:p14="http://schemas.microsoft.com/office/powerpoint/2010/main" val="12962478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304B0A54-866E-B197-4075-7972F3DB93F9}"/>
              </a:ext>
            </a:extLst>
          </p:cNvPr>
          <p:cNvSpPr txBox="1">
            <a:spLocks/>
          </p:cNvSpPr>
          <p:nvPr/>
        </p:nvSpPr>
        <p:spPr>
          <a:xfrm>
            <a:off x="179463" y="4730097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33227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304B0A54-866E-B197-4075-7972F3DB93F9}"/>
              </a:ext>
            </a:extLst>
          </p:cNvPr>
          <p:cNvSpPr txBox="1">
            <a:spLocks/>
          </p:cNvSpPr>
          <p:nvPr/>
        </p:nvSpPr>
        <p:spPr>
          <a:xfrm>
            <a:off x="179463" y="4730097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2CDBC0-CADD-5BF3-6C90-C998D98CA09C}"/>
              </a:ext>
            </a:extLst>
          </p:cNvPr>
          <p:cNvSpPr txBox="1"/>
          <p:nvPr/>
        </p:nvSpPr>
        <p:spPr>
          <a:xfrm>
            <a:off x="7309282" y="4686012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 тысячи двадцать втор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год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3C46F963-58BE-3C3B-2363-EF287A752D72}"/>
                  </a:ext>
                </a:extLst>
              </p14:cNvPr>
              <p14:cNvContentPartPr/>
              <p14:nvPr/>
            </p14:nvContentPartPr>
            <p14:xfrm>
              <a:off x="7033320" y="3044160"/>
              <a:ext cx="4630320" cy="286884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3C46F963-58BE-3C3B-2363-EF287A752D7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17480" y="2980800"/>
                <a:ext cx="4661640" cy="29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9A993749-13CC-4FFE-CE4F-4E94BD3440A9}"/>
                  </a:ext>
                </a:extLst>
              </p14:cNvPr>
              <p14:cNvContentPartPr/>
              <p14:nvPr/>
            </p14:nvContentPartPr>
            <p14:xfrm>
              <a:off x="7898400" y="4118040"/>
              <a:ext cx="64440" cy="40068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9A993749-13CC-4FFE-CE4F-4E94BD3440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82560" y="4054680"/>
                <a:ext cx="95760" cy="5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92955686-560E-B16D-588E-397A84AE5DD6}"/>
                  </a:ext>
                </a:extLst>
              </p14:cNvPr>
              <p14:cNvContentPartPr/>
              <p14:nvPr/>
            </p14:nvContentPartPr>
            <p14:xfrm>
              <a:off x="7930440" y="4053960"/>
              <a:ext cx="384840" cy="480960"/>
            </p14:xfrm>
          </p:contentPart>
        </mc:Choice>
        <mc:Fallback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92955686-560E-B16D-588E-397A84AE5DD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14600" y="3990600"/>
                <a:ext cx="416160" cy="60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E16FE67C-59D0-AE6D-46F5-C7491BDB6810}"/>
                  </a:ext>
                </a:extLst>
              </p14:cNvPr>
              <p14:cNvContentPartPr/>
              <p14:nvPr/>
            </p14:nvContentPartPr>
            <p14:xfrm>
              <a:off x="8491320" y="4342320"/>
              <a:ext cx="384840" cy="3240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E16FE67C-59D0-AE6D-46F5-C7491BDB681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75480" y="4278960"/>
                <a:ext cx="41616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EF73708F-D3FA-DB6A-F2F1-EECD94FF5638}"/>
                  </a:ext>
                </a:extLst>
              </p14:cNvPr>
              <p14:cNvContentPartPr/>
              <p14:nvPr/>
            </p14:nvContentPartPr>
            <p14:xfrm>
              <a:off x="8699400" y="4150080"/>
              <a:ext cx="80640" cy="40068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EF73708F-D3FA-DB6A-F2F1-EECD94FF563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683560" y="4086720"/>
                <a:ext cx="111960" cy="5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D8B2B965-BACC-2679-237C-A0BF71B6989A}"/>
                  </a:ext>
                </a:extLst>
              </p14:cNvPr>
              <p14:cNvContentPartPr/>
              <p14:nvPr/>
            </p14:nvContentPartPr>
            <p14:xfrm>
              <a:off x="9036000" y="4230000"/>
              <a:ext cx="48240" cy="48096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D8B2B965-BACC-2679-237C-A0BF71B6989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020160" y="4166640"/>
                <a:ext cx="79560" cy="60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3C9CCB6F-F122-1B5E-3535-9E5B612D9F71}"/>
                  </a:ext>
                </a:extLst>
              </p14:cNvPr>
              <p14:cNvContentPartPr/>
              <p14:nvPr/>
            </p14:nvContentPartPr>
            <p14:xfrm>
              <a:off x="9019800" y="4214160"/>
              <a:ext cx="513000" cy="54504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3C9CCB6F-F122-1B5E-3535-9E5B612D9F7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003960" y="4150800"/>
                <a:ext cx="54432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439B8F80-2810-B244-0990-031DCD89F6E4}"/>
                  </a:ext>
                </a:extLst>
              </p14:cNvPr>
              <p14:cNvContentPartPr/>
              <p14:nvPr/>
            </p14:nvContentPartPr>
            <p14:xfrm>
              <a:off x="9820800" y="4470480"/>
              <a:ext cx="352800" cy="352800"/>
            </p14:xfrm>
          </p:contentPart>
        </mc:Choice>
        <mc:Fallback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439B8F80-2810-B244-0990-031DCD89F6E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804960" y="4407120"/>
                <a:ext cx="384120" cy="47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5AF4513B-E7F6-0844-087F-EE8EAB4311F5}"/>
                  </a:ext>
                </a:extLst>
              </p14:cNvPr>
              <p14:cNvContentPartPr/>
              <p14:nvPr/>
            </p14:nvContentPartPr>
            <p14:xfrm>
              <a:off x="9612720" y="4726800"/>
              <a:ext cx="64440" cy="48240"/>
            </p14:xfrm>
          </p:contentPart>
        </mc:Choice>
        <mc:Fallback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5AF4513B-E7F6-0844-087F-EE8EAB4311F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596880" y="4663440"/>
                <a:ext cx="9576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1F7CD039-1551-F667-0C0A-134564ACC662}"/>
                  </a:ext>
                </a:extLst>
              </p14:cNvPr>
              <p14:cNvContentPartPr/>
              <p14:nvPr/>
            </p14:nvContentPartPr>
            <p14:xfrm>
              <a:off x="9901080" y="4710600"/>
              <a:ext cx="360" cy="96480"/>
            </p14:xfrm>
          </p:contentPart>
        </mc:Choice>
        <mc:Fallback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1F7CD039-1551-F667-0C0A-134564ACC66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885240" y="4647240"/>
                <a:ext cx="3168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32855ADE-D6BF-845E-25AC-B80F45C19880}"/>
                  </a:ext>
                </a:extLst>
              </p14:cNvPr>
              <p14:cNvContentPartPr/>
              <p14:nvPr/>
            </p14:nvContentPartPr>
            <p14:xfrm>
              <a:off x="10253520" y="4037760"/>
              <a:ext cx="609120" cy="977760"/>
            </p14:xfrm>
          </p:contentPart>
        </mc:Choice>
        <mc:Fallback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32855ADE-D6BF-845E-25AC-B80F45C1988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237680" y="3974400"/>
                <a:ext cx="640440" cy="11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7819FF7B-5F2F-8EB6-5747-AA026E60E10A}"/>
                  </a:ext>
                </a:extLst>
              </p14:cNvPr>
              <p14:cNvContentPartPr/>
              <p14:nvPr/>
            </p14:nvContentPartPr>
            <p14:xfrm>
              <a:off x="10846080" y="4262040"/>
              <a:ext cx="384840" cy="641520"/>
            </p14:xfrm>
          </p:contentPart>
        </mc:Choice>
        <mc:Fallback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7819FF7B-5F2F-8EB6-5747-AA026E60E10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830240" y="4198680"/>
                <a:ext cx="416160" cy="76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E9D8E5BF-1075-13FF-A7BE-C8AA7A849FD5}"/>
                  </a:ext>
                </a:extLst>
              </p14:cNvPr>
              <p14:cNvContentPartPr/>
              <p14:nvPr/>
            </p14:nvContentPartPr>
            <p14:xfrm>
              <a:off x="11278800" y="4069800"/>
              <a:ext cx="352800" cy="865800"/>
            </p14:xfrm>
          </p:contentPart>
        </mc:Choice>
        <mc:Fallback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E9D8E5BF-1075-13FF-A7BE-C8AA7A849FD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262960" y="4006440"/>
                <a:ext cx="384120" cy="9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C22BE334-5744-BFB6-07B4-381DA27B8FE8}"/>
                  </a:ext>
                </a:extLst>
              </p14:cNvPr>
              <p14:cNvContentPartPr/>
              <p14:nvPr/>
            </p14:nvContentPartPr>
            <p14:xfrm>
              <a:off x="8891640" y="1826640"/>
              <a:ext cx="2018880" cy="32400"/>
            </p14:xfrm>
          </p:contentPart>
        </mc:Choice>
        <mc:Fallback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C22BE334-5744-BFB6-07B4-381DA27B8FE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875800" y="1763280"/>
                <a:ext cx="205020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80538B27-96F5-3216-395F-1676CCC00ED2}"/>
                  </a:ext>
                </a:extLst>
              </p14:cNvPr>
              <p14:cNvContentPartPr/>
              <p14:nvPr/>
            </p14:nvContentPartPr>
            <p14:xfrm>
              <a:off x="9180000" y="753120"/>
              <a:ext cx="64440" cy="689040"/>
            </p14:xfrm>
          </p:contentPart>
        </mc:Choice>
        <mc:Fallback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80538B27-96F5-3216-395F-1676CCC00ED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164160" y="689760"/>
                <a:ext cx="95760" cy="81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7" name="Рукописный ввод 26">
                <a:extLst>
                  <a:ext uri="{FF2B5EF4-FFF2-40B4-BE49-F238E27FC236}">
                    <a16:creationId xmlns:a16="http://schemas.microsoft.com/office/drawing/2014/main" id="{6D0842EC-36B7-A5BC-4AFA-D544307B1BC7}"/>
                  </a:ext>
                </a:extLst>
              </p14:cNvPr>
              <p14:cNvContentPartPr/>
              <p14:nvPr/>
            </p14:nvContentPartPr>
            <p14:xfrm>
              <a:off x="9244080" y="672840"/>
              <a:ext cx="609120" cy="369000"/>
            </p14:xfrm>
          </p:contentPart>
        </mc:Choice>
        <mc:Fallback>
          <p:pic>
            <p:nvPicPr>
              <p:cNvPr id="27" name="Рукописный ввод 26">
                <a:extLst>
                  <a:ext uri="{FF2B5EF4-FFF2-40B4-BE49-F238E27FC236}">
                    <a16:creationId xmlns:a16="http://schemas.microsoft.com/office/drawing/2014/main" id="{6D0842EC-36B7-A5BC-4AFA-D544307B1BC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228240" y="609480"/>
                <a:ext cx="640440" cy="49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8" name="Рукописный ввод 27">
                <a:extLst>
                  <a:ext uri="{FF2B5EF4-FFF2-40B4-BE49-F238E27FC236}">
                    <a16:creationId xmlns:a16="http://schemas.microsoft.com/office/drawing/2014/main" id="{1E0356C7-BFBD-994C-66B5-4427A5EE5EF2}"/>
                  </a:ext>
                </a:extLst>
              </p14:cNvPr>
              <p14:cNvContentPartPr/>
              <p14:nvPr/>
            </p14:nvContentPartPr>
            <p14:xfrm>
              <a:off x="9788760" y="1361880"/>
              <a:ext cx="360" cy="80280"/>
            </p14:xfrm>
          </p:contentPart>
        </mc:Choice>
        <mc:Fallback>
          <p:pic>
            <p:nvPicPr>
              <p:cNvPr id="28" name="Рукописный ввод 27">
                <a:extLst>
                  <a:ext uri="{FF2B5EF4-FFF2-40B4-BE49-F238E27FC236}">
                    <a16:creationId xmlns:a16="http://schemas.microsoft.com/office/drawing/2014/main" id="{1E0356C7-BFBD-994C-66B5-4427A5EE5EF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772920" y="1298520"/>
                <a:ext cx="31680" cy="2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9" name="Рукописный ввод 28">
                <a:extLst>
                  <a:ext uri="{FF2B5EF4-FFF2-40B4-BE49-F238E27FC236}">
                    <a16:creationId xmlns:a16="http://schemas.microsoft.com/office/drawing/2014/main" id="{A1543E40-46A5-B484-BC6D-C7E62798413E}"/>
                  </a:ext>
                </a:extLst>
              </p14:cNvPr>
              <p14:cNvContentPartPr/>
              <p14:nvPr/>
            </p14:nvContentPartPr>
            <p14:xfrm>
              <a:off x="10141200" y="1217520"/>
              <a:ext cx="64440" cy="417240"/>
            </p14:xfrm>
          </p:contentPart>
        </mc:Choice>
        <mc:Fallback>
          <p:pic>
            <p:nvPicPr>
              <p:cNvPr id="29" name="Рукописный ввод 28">
                <a:extLst>
                  <a:ext uri="{FF2B5EF4-FFF2-40B4-BE49-F238E27FC236}">
                    <a16:creationId xmlns:a16="http://schemas.microsoft.com/office/drawing/2014/main" id="{A1543E40-46A5-B484-BC6D-C7E62798413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125360" y="1154160"/>
                <a:ext cx="95760" cy="54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30" name="Рукописный ввод 29">
                <a:extLst>
                  <a:ext uri="{FF2B5EF4-FFF2-40B4-BE49-F238E27FC236}">
                    <a16:creationId xmlns:a16="http://schemas.microsoft.com/office/drawing/2014/main" id="{C722B257-6153-E365-89D6-571C72C9CB8C}"/>
                  </a:ext>
                </a:extLst>
              </p14:cNvPr>
              <p14:cNvContentPartPr/>
              <p14:nvPr/>
            </p14:nvContentPartPr>
            <p14:xfrm>
              <a:off x="10205280" y="1217520"/>
              <a:ext cx="480960" cy="385200"/>
            </p14:xfrm>
          </p:contentPart>
        </mc:Choice>
        <mc:Fallback>
          <p:pic>
            <p:nvPicPr>
              <p:cNvPr id="30" name="Рукописный ввод 29">
                <a:extLst>
                  <a:ext uri="{FF2B5EF4-FFF2-40B4-BE49-F238E27FC236}">
                    <a16:creationId xmlns:a16="http://schemas.microsoft.com/office/drawing/2014/main" id="{C722B257-6153-E365-89D6-571C72C9CB8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189440" y="1154160"/>
                <a:ext cx="512280" cy="51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1" name="Рукописный ввод 30">
                <a:extLst>
                  <a:ext uri="{FF2B5EF4-FFF2-40B4-BE49-F238E27FC236}">
                    <a16:creationId xmlns:a16="http://schemas.microsoft.com/office/drawing/2014/main" id="{211DED0A-B7D7-3DC7-BE7C-A122CF2469BC}"/>
                  </a:ext>
                </a:extLst>
              </p14:cNvPr>
              <p14:cNvContentPartPr/>
              <p14:nvPr/>
            </p14:nvContentPartPr>
            <p14:xfrm>
              <a:off x="945360" y="929160"/>
              <a:ext cx="368640" cy="657360"/>
            </p14:xfrm>
          </p:contentPart>
        </mc:Choice>
        <mc:Fallback>
          <p:pic>
            <p:nvPicPr>
              <p:cNvPr id="31" name="Рукописный ввод 30">
                <a:extLst>
                  <a:ext uri="{FF2B5EF4-FFF2-40B4-BE49-F238E27FC236}">
                    <a16:creationId xmlns:a16="http://schemas.microsoft.com/office/drawing/2014/main" id="{211DED0A-B7D7-3DC7-BE7C-A122CF2469B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29520" y="865800"/>
                <a:ext cx="399960" cy="78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32" name="Рукописный ввод 31">
                <a:extLst>
                  <a:ext uri="{FF2B5EF4-FFF2-40B4-BE49-F238E27FC236}">
                    <a16:creationId xmlns:a16="http://schemas.microsoft.com/office/drawing/2014/main" id="{516EC0D4-5E70-28E2-545F-DBF4F9A74B21}"/>
                  </a:ext>
                </a:extLst>
              </p14:cNvPr>
              <p14:cNvContentPartPr/>
              <p14:nvPr/>
            </p14:nvContentPartPr>
            <p14:xfrm>
              <a:off x="1618200" y="1425960"/>
              <a:ext cx="360" cy="360"/>
            </p14:xfrm>
          </p:contentPart>
        </mc:Choice>
        <mc:Fallback>
          <p:pic>
            <p:nvPicPr>
              <p:cNvPr id="32" name="Рукописный ввод 31">
                <a:extLst>
                  <a:ext uri="{FF2B5EF4-FFF2-40B4-BE49-F238E27FC236}">
                    <a16:creationId xmlns:a16="http://schemas.microsoft.com/office/drawing/2014/main" id="{516EC0D4-5E70-28E2-545F-DBF4F9A74B2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602360" y="136260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3" name="Рукописный ввод 32">
                <a:extLst>
                  <a:ext uri="{FF2B5EF4-FFF2-40B4-BE49-F238E27FC236}">
                    <a16:creationId xmlns:a16="http://schemas.microsoft.com/office/drawing/2014/main" id="{BF635E6C-CACF-0E45-D265-3C2C4875BF32}"/>
                  </a:ext>
                </a:extLst>
              </p14:cNvPr>
              <p14:cNvContentPartPr/>
              <p14:nvPr/>
            </p14:nvContentPartPr>
            <p14:xfrm>
              <a:off x="1730160" y="1169640"/>
              <a:ext cx="112680" cy="401040"/>
            </p14:xfrm>
          </p:contentPart>
        </mc:Choice>
        <mc:Fallback>
          <p:pic>
            <p:nvPicPr>
              <p:cNvPr id="33" name="Рукописный ввод 32">
                <a:extLst>
                  <a:ext uri="{FF2B5EF4-FFF2-40B4-BE49-F238E27FC236}">
                    <a16:creationId xmlns:a16="http://schemas.microsoft.com/office/drawing/2014/main" id="{BF635E6C-CACF-0E45-D265-3C2C4875BF3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714320" y="1106280"/>
                <a:ext cx="144000" cy="52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4" name="Рукописный ввод 33">
                <a:extLst>
                  <a:ext uri="{FF2B5EF4-FFF2-40B4-BE49-F238E27FC236}">
                    <a16:creationId xmlns:a16="http://schemas.microsoft.com/office/drawing/2014/main" id="{6E27CCD6-7E70-6F2C-9CB5-9171989902A5}"/>
                  </a:ext>
                </a:extLst>
              </p14:cNvPr>
              <p14:cNvContentPartPr/>
              <p14:nvPr/>
            </p14:nvContentPartPr>
            <p14:xfrm>
              <a:off x="1794240" y="1041480"/>
              <a:ext cx="352800" cy="513000"/>
            </p14:xfrm>
          </p:contentPart>
        </mc:Choice>
        <mc:Fallback>
          <p:pic>
            <p:nvPicPr>
              <p:cNvPr id="34" name="Рукописный ввод 33">
                <a:extLst>
                  <a:ext uri="{FF2B5EF4-FFF2-40B4-BE49-F238E27FC236}">
                    <a16:creationId xmlns:a16="http://schemas.microsoft.com/office/drawing/2014/main" id="{6E27CCD6-7E70-6F2C-9CB5-9171989902A5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778400" y="978120"/>
                <a:ext cx="384120" cy="63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35" name="Рукописный ввод 34">
                <a:extLst>
                  <a:ext uri="{FF2B5EF4-FFF2-40B4-BE49-F238E27FC236}">
                    <a16:creationId xmlns:a16="http://schemas.microsoft.com/office/drawing/2014/main" id="{BA98FFF7-4533-DF4B-441D-CF9111DAD493}"/>
                  </a:ext>
                </a:extLst>
              </p14:cNvPr>
              <p14:cNvContentPartPr/>
              <p14:nvPr/>
            </p14:nvContentPartPr>
            <p14:xfrm>
              <a:off x="576720" y="1794600"/>
              <a:ext cx="1714680" cy="16200"/>
            </p14:xfrm>
          </p:contentPart>
        </mc:Choice>
        <mc:Fallback>
          <p:pic>
            <p:nvPicPr>
              <p:cNvPr id="35" name="Рукописный ввод 34">
                <a:extLst>
                  <a:ext uri="{FF2B5EF4-FFF2-40B4-BE49-F238E27FC236}">
                    <a16:creationId xmlns:a16="http://schemas.microsoft.com/office/drawing/2014/main" id="{BA98FFF7-4533-DF4B-441D-CF9111DAD49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60880" y="1731240"/>
                <a:ext cx="174600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36" name="Рукописный ввод 35">
                <a:extLst>
                  <a:ext uri="{FF2B5EF4-FFF2-40B4-BE49-F238E27FC236}">
                    <a16:creationId xmlns:a16="http://schemas.microsoft.com/office/drawing/2014/main" id="{5A54BB53-C957-C074-900F-C7A292502C99}"/>
                  </a:ext>
                </a:extLst>
              </p14:cNvPr>
              <p14:cNvContentPartPr/>
              <p14:nvPr/>
            </p14:nvContentPartPr>
            <p14:xfrm>
              <a:off x="10407600" y="5403960"/>
              <a:ext cx="940320" cy="38520"/>
            </p14:xfrm>
          </p:contentPart>
        </mc:Choice>
        <mc:Fallback>
          <p:pic>
            <p:nvPicPr>
              <p:cNvPr id="36" name="Рукописный ввод 35">
                <a:extLst>
                  <a:ext uri="{FF2B5EF4-FFF2-40B4-BE49-F238E27FC236}">
                    <a16:creationId xmlns:a16="http://schemas.microsoft.com/office/drawing/2014/main" id="{5A54BB53-C957-C074-900F-C7A292502C99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391760" y="5340600"/>
                <a:ext cx="97164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37" name="Рукописный ввод 36">
                <a:extLst>
                  <a:ext uri="{FF2B5EF4-FFF2-40B4-BE49-F238E27FC236}">
                    <a16:creationId xmlns:a16="http://schemas.microsoft.com/office/drawing/2014/main" id="{201BC681-B2D9-B2EC-DC06-56C61A5F73EF}"/>
                  </a:ext>
                </a:extLst>
              </p14:cNvPr>
              <p14:cNvContentPartPr/>
              <p14:nvPr/>
            </p14:nvContentPartPr>
            <p14:xfrm>
              <a:off x="4070520" y="2019240"/>
              <a:ext cx="336600" cy="692640"/>
            </p14:xfrm>
          </p:contentPart>
        </mc:Choice>
        <mc:Fallback>
          <p:pic>
            <p:nvPicPr>
              <p:cNvPr id="37" name="Рукописный ввод 36">
                <a:extLst>
                  <a:ext uri="{FF2B5EF4-FFF2-40B4-BE49-F238E27FC236}">
                    <a16:creationId xmlns:a16="http://schemas.microsoft.com/office/drawing/2014/main" id="{201BC681-B2D9-B2EC-DC06-56C61A5F73EF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054680" y="1955880"/>
                <a:ext cx="367920" cy="81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8" name="Рукописный ввод 37">
                <a:extLst>
                  <a:ext uri="{FF2B5EF4-FFF2-40B4-BE49-F238E27FC236}">
                    <a16:creationId xmlns:a16="http://schemas.microsoft.com/office/drawing/2014/main" id="{B29B7716-D57C-9940-9BA4-ACF53143D9FA}"/>
                  </a:ext>
                </a:extLst>
              </p14:cNvPr>
              <p14:cNvContentPartPr/>
              <p14:nvPr/>
            </p14:nvContentPartPr>
            <p14:xfrm>
              <a:off x="4489560" y="1657440"/>
              <a:ext cx="2286360" cy="1289160"/>
            </p14:xfrm>
          </p:contentPart>
        </mc:Choice>
        <mc:Fallback>
          <p:pic>
            <p:nvPicPr>
              <p:cNvPr id="38" name="Рукописный ввод 37">
                <a:extLst>
                  <a:ext uri="{FF2B5EF4-FFF2-40B4-BE49-F238E27FC236}">
                    <a16:creationId xmlns:a16="http://schemas.microsoft.com/office/drawing/2014/main" id="{B29B7716-D57C-9940-9BA4-ACF53143D9FA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473720" y="1594080"/>
                <a:ext cx="2317680" cy="141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39" name="Рукописный ввод 38">
                <a:extLst>
                  <a:ext uri="{FF2B5EF4-FFF2-40B4-BE49-F238E27FC236}">
                    <a16:creationId xmlns:a16="http://schemas.microsoft.com/office/drawing/2014/main" id="{B8FAD4F4-A76B-1A9E-FCCF-05AECF618E7B}"/>
                  </a:ext>
                </a:extLst>
              </p14:cNvPr>
              <p14:cNvContentPartPr/>
              <p14:nvPr/>
            </p14:nvContentPartPr>
            <p14:xfrm>
              <a:off x="4184640" y="3479760"/>
              <a:ext cx="311400" cy="502200"/>
            </p14:xfrm>
          </p:contentPart>
        </mc:Choice>
        <mc:Fallback>
          <p:pic>
            <p:nvPicPr>
              <p:cNvPr id="39" name="Рукописный ввод 38">
                <a:extLst>
                  <a:ext uri="{FF2B5EF4-FFF2-40B4-BE49-F238E27FC236}">
                    <a16:creationId xmlns:a16="http://schemas.microsoft.com/office/drawing/2014/main" id="{B8FAD4F4-A76B-1A9E-FCCF-05AECF618E7B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168800" y="3416400"/>
                <a:ext cx="342720" cy="62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40" name="Рукописный ввод 39">
                <a:extLst>
                  <a:ext uri="{FF2B5EF4-FFF2-40B4-BE49-F238E27FC236}">
                    <a16:creationId xmlns:a16="http://schemas.microsoft.com/office/drawing/2014/main" id="{49443F43-DB02-3206-F16E-0F3060FF4E0E}"/>
                  </a:ext>
                </a:extLst>
              </p14:cNvPr>
              <p14:cNvContentPartPr/>
              <p14:nvPr/>
            </p14:nvContentPartPr>
            <p14:xfrm>
              <a:off x="4692600" y="3213000"/>
              <a:ext cx="2032560" cy="1060920"/>
            </p14:xfrm>
          </p:contentPart>
        </mc:Choice>
        <mc:Fallback>
          <p:pic>
            <p:nvPicPr>
              <p:cNvPr id="40" name="Рукописный ввод 39">
                <a:extLst>
                  <a:ext uri="{FF2B5EF4-FFF2-40B4-BE49-F238E27FC236}">
                    <a16:creationId xmlns:a16="http://schemas.microsoft.com/office/drawing/2014/main" id="{49443F43-DB02-3206-F16E-0F3060FF4E0E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676760" y="3149640"/>
                <a:ext cx="2063880" cy="11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41" name="Рукописный ввод 40">
                <a:extLst>
                  <a:ext uri="{FF2B5EF4-FFF2-40B4-BE49-F238E27FC236}">
                    <a16:creationId xmlns:a16="http://schemas.microsoft.com/office/drawing/2014/main" id="{99DC257E-5C15-37C6-1AE9-1D7FC543F77E}"/>
                  </a:ext>
                </a:extLst>
              </p14:cNvPr>
              <p14:cNvContentPartPr/>
              <p14:nvPr/>
            </p14:nvContentPartPr>
            <p14:xfrm>
              <a:off x="4133880" y="4730760"/>
              <a:ext cx="400320" cy="520920"/>
            </p14:xfrm>
          </p:contentPart>
        </mc:Choice>
        <mc:Fallback>
          <p:pic>
            <p:nvPicPr>
              <p:cNvPr id="41" name="Рукописный ввод 40">
                <a:extLst>
                  <a:ext uri="{FF2B5EF4-FFF2-40B4-BE49-F238E27FC236}">
                    <a16:creationId xmlns:a16="http://schemas.microsoft.com/office/drawing/2014/main" id="{99DC257E-5C15-37C6-1AE9-1D7FC543F77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118040" y="4667400"/>
                <a:ext cx="431640" cy="64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42" name="Рукописный ввод 41">
                <a:extLst>
                  <a:ext uri="{FF2B5EF4-FFF2-40B4-BE49-F238E27FC236}">
                    <a16:creationId xmlns:a16="http://schemas.microsoft.com/office/drawing/2014/main" id="{D425B3EB-D2C6-4ABF-CC88-0E7AB877D925}"/>
                  </a:ext>
                </a:extLst>
              </p14:cNvPr>
              <p14:cNvContentPartPr/>
              <p14:nvPr/>
            </p14:nvContentPartPr>
            <p14:xfrm>
              <a:off x="4781520" y="4680000"/>
              <a:ext cx="1994400" cy="813240"/>
            </p14:xfrm>
          </p:contentPart>
        </mc:Choice>
        <mc:Fallback>
          <p:pic>
            <p:nvPicPr>
              <p:cNvPr id="42" name="Рукописный ввод 41">
                <a:extLst>
                  <a:ext uri="{FF2B5EF4-FFF2-40B4-BE49-F238E27FC236}">
                    <a16:creationId xmlns:a16="http://schemas.microsoft.com/office/drawing/2014/main" id="{D425B3EB-D2C6-4ABF-CC88-0E7AB877D92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765680" y="4616640"/>
                <a:ext cx="2025720" cy="93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71648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-286689" y="2788773"/>
            <a:ext cx="10485120" cy="42370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лся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родила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сь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(полная дата)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лся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родила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сь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(месяц + год)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лся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родила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сь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(год)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E3C55A-12CE-7091-00E8-ADFEB7C2C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427" y="34804"/>
            <a:ext cx="5022574" cy="282519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D91ADFE6-1AA3-DA16-488E-5D9D39D04397}"/>
                  </a:ext>
                </a:extLst>
              </p14:cNvPr>
              <p14:cNvContentPartPr/>
              <p14:nvPr/>
            </p14:nvContentPartPr>
            <p14:xfrm>
              <a:off x="10045080" y="1201680"/>
              <a:ext cx="1827000" cy="689400"/>
            </p14:xfrm>
          </p:contentPart>
        </mc:Choice>
        <mc:Fallback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D91ADFE6-1AA3-DA16-488E-5D9D39D0439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29240" y="1138320"/>
                <a:ext cx="1858320" cy="8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BE468C89-6BFD-B06B-B404-37009CC09375}"/>
                  </a:ext>
                </a:extLst>
              </p14:cNvPr>
              <p14:cNvContentPartPr/>
              <p14:nvPr/>
            </p14:nvContentPartPr>
            <p14:xfrm>
              <a:off x="11442600" y="2317680"/>
              <a:ext cx="444960" cy="1296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BE468C89-6BFD-B06B-B404-37009CC0937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26760" y="2254320"/>
                <a:ext cx="476280" cy="13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77844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pPr algn="l"/>
            <a:r>
              <a:rPr lang="ru-RU" sz="3200" dirty="0"/>
              <a:t>1. </a:t>
            </a:r>
            <a:r>
              <a:rPr lang="ru-RU" sz="3200" dirty="0">
                <a:solidFill>
                  <a:schemeClr val="tx1"/>
                </a:solidFill>
              </a:rPr>
              <a:t>Скороговорку «Цапля...» выучить наизусть.</a:t>
            </a:r>
            <a:br>
              <a:rPr lang="ru-RU" sz="3200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2. Составить три варианта текста, объясняющего, как добраться от станции метро / автовокзала /железнодорожного вокзала до вашей квартиры / дома / комнаты: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а) разговор по телефону (диалог),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б) письмо,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в) смс (максимум — 70 символов с пробелами и знаками препинания).</a:t>
            </a:r>
            <a:br>
              <a:rPr lang="ru-RU" sz="3200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3. </a:t>
            </a:r>
            <a:r>
              <a:rPr lang="ru-RU" sz="3200" dirty="0"/>
              <a:t>Тест по теме «Где-куда-откуда». </a:t>
            </a:r>
            <a:r>
              <a:rPr lang="ru-RU" sz="3200" i="1" dirty="0"/>
              <a:t>Ссылку на тест см. на сайте.</a:t>
            </a:r>
            <a:endParaRPr lang="ru-RU" sz="32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5 ноября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9050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6329</Words>
  <Application>Microsoft Office PowerPoint</Application>
  <PresentationFormat>Широкоэкранный</PresentationFormat>
  <Paragraphs>600</Paragraphs>
  <Slides>77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77</vt:i4>
      </vt:variant>
    </vt:vector>
  </HeadingPairs>
  <TitlesOfParts>
    <vt:vector size="84" baseType="lpstr">
      <vt:lpstr>Arial</vt:lpstr>
      <vt:lpstr>Book Antiqua</vt:lpstr>
      <vt:lpstr>Calibri</vt:lpstr>
      <vt:lpstr>Calibri Light</vt:lpstr>
      <vt:lpstr>Times New Roman</vt:lpstr>
      <vt:lpstr>Тема Office</vt:lpstr>
      <vt:lpstr>1_Тема Office</vt:lpstr>
      <vt:lpstr>Магистранты 2025 года поступления </vt:lpstr>
      <vt:lpstr>Фонетика Русские скороговорки и стихотворения</vt:lpstr>
      <vt:lpstr>П, Т</vt:lpstr>
      <vt:lpstr>Скороговорки</vt:lpstr>
      <vt:lpstr>Скороговорки</vt:lpstr>
      <vt:lpstr>Ц</vt:lpstr>
      <vt:lpstr>Скороговорки</vt:lpstr>
      <vt:lpstr>1. Выучить скороговорки. 2. Ответить на вопросы: Что вы знаете об МГУ? Что вы знаете о вашем факультете? Что можете рассказать о вашей будущей профессии? </vt:lpstr>
      <vt:lpstr>Что вы знаете об МГУ? Что вы знаете о вашем факультете? Что можете рассказать о вашей будущей профессии?</vt:lpstr>
      <vt:lpstr>Тема урока: ЗНАКОМСТВО</vt:lpstr>
      <vt:lpstr>Тема урока: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Скороговорку «Цапля...» выучить наизусть.  2. Составить три варианта текста, объясняющего, как добраться от станции метро / автовокзала /железнодорожного вокзала до вашей квартиры / дома / комнаты:             а) разговор по телефону (диалог),            б) письмо,            в) смс (максимум — 70 символов с пробелами и знаками препинания).  3. Тест по теме «Где-куда-откуда». Ссылку на тест см. на сайте.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28</cp:revision>
  <dcterms:created xsi:type="dcterms:W3CDTF">2024-09-01T20:30:35Z</dcterms:created>
  <dcterms:modified xsi:type="dcterms:W3CDTF">2025-10-29T12:49:04Z</dcterms:modified>
</cp:coreProperties>
</file>