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869" r:id="rId3"/>
    <p:sldId id="436" r:id="rId4"/>
    <p:sldId id="881" r:id="rId5"/>
    <p:sldId id="376" r:id="rId6"/>
    <p:sldId id="259" r:id="rId7"/>
    <p:sldId id="375" r:id="rId8"/>
    <p:sldId id="288" r:id="rId9"/>
    <p:sldId id="290" r:id="rId10"/>
    <p:sldId id="289" r:id="rId11"/>
    <p:sldId id="291" r:id="rId12"/>
    <p:sldId id="268" r:id="rId13"/>
    <p:sldId id="298" r:id="rId14"/>
    <p:sldId id="299" r:id="rId15"/>
    <p:sldId id="304" r:id="rId16"/>
    <p:sldId id="305" r:id="rId17"/>
    <p:sldId id="323" r:id="rId18"/>
    <p:sldId id="306" r:id="rId19"/>
    <p:sldId id="307" r:id="rId20"/>
    <p:sldId id="882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C8D6ED"/>
    <a:srgbClr val="A0AFE0"/>
    <a:srgbClr val="ADBAE4"/>
    <a:srgbClr val="B0ADE5"/>
    <a:srgbClr val="B2AAE5"/>
    <a:srgbClr val="BEA6CB"/>
    <a:srgbClr val="006600"/>
    <a:srgbClr val="CEDAE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94" autoAdjust="0"/>
    <p:restoredTop sz="94660"/>
  </p:normalViewPr>
  <p:slideViewPr>
    <p:cSldViewPr snapToGrid="0">
      <p:cViewPr varScale="1">
        <p:scale>
          <a:sx n="42" d="100"/>
          <a:sy n="42" d="100"/>
        </p:scale>
        <p:origin x="67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1:03.1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13805 12182 0,'-47'0'47,"-47"0"-31,24 0-16,-95 0 15,-47 0 1,71 0 0,24 0-16,-213 0 15,213 0-15,-306-1011 32,164 2022-17,141-1011 1,-188 0-1,165 0-15,-70 0 16,70 0 0,70 0-1,-70 0 1,47 0 0,23 0-1,-93 0 1,-72 0-1,142 0-15,24 0 16,-24 0 0,0 0-1,23 0 1,1 0-16,-48 0 16,-23 0-1,94 0-15,0 0 16,23 0-16,-23 0 15,24 0 1,-24 0 0,23 0-1,-46 0 1,-1 0 0,48 0-1,-72 0 1,48 0-16,-23 0 15,46 0 1,1 0 31,-1 0-31,1 0-1,-95 0 1,48 0-16,-1 0 15,24 0 1,-118 0 0,142 0-16,-1 0 15,1 0 32,-1 0-16,-93 0-15,70 0 0,0 0-16,0 0 15,0 0-15,23 0 16,-23 0 0,141 0 171,0-23-171,71-25-16,235 1 15,-212 24 1,0-1-16,-70 24 16,187 0-1,-234 0 1,23 0-1,24 0 1,-48 0-16,118 0 16,71 0-1,70 0 1,-188 0 0,94 0-1,-164 0-15,0 0 16,-24 0-1,23 0-15,-23 0 0,0 0 16,24 0-16,-1 0 16,24 0-1,-23 0 1,70 0 0,-94 0-16,118 0 31,-71 0-16,47 0 1,24 0 0,-71 0-1,423 0 1,-352 0 0,140 0-1,-116 0 1,-142 0-1,23 0 1,-23 0 0,-23 0-1,23 0 1,0 0 0,-24 0-1,24 0 1,-23 0-1,-1 0 1,24 0 0,-23 0-16,47 0 15,-24 0-15,23 0 16,-46 0 0,-24 24 46,23-1-46,1-23-1,46 24 1,1-1 0,-48 1-1,1-24 1,-24 24-1,0-1 48,0 1-32,-24-24-15,24 23-1,-23-23 1,-95 47 0,-70-23-1,70-24 1,-46 0-16,23 0 16,-47 0-16,-165 0 15,165 0 1,-118 0-1,188 0-15,-140-24 16,164 24 0,-48 0-16,48 0 15,-23 0-15,23 0 16,-212 0 0,94 0-1,71 0 1,-94 0-1,94 0-15,23 0 16,-140 0 0,93 0-1,94-23 1,1 23-16,-95 0 16,95 0-1,-142 0 1,94 0-1,71 0-15,-23 0 16,-1 0 0,-46 0-1,-1 0 1,71 0-16,0 0 16,-71 0-1,24 0 1,47 0-1,-23 0 1,23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1:08.49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11383 12347 0,'23'0'31,"-23"-24"-15,24-46 15,0-24-15,-24 70-16,0-70 31,0 70-15,-48-93-1,1 23 1,24 47 0,-48-24-1,1 48 1,23-1-1,-47-23 1,70 47 0,-70-47-1,47 47-15,0 0 16,24 0-16,-119 0 31,25 0-15,23 0-1,47 0 1,0 0-16,23 0 16,-23 0-1,0 0-15,0 0 16,24 0 0,-25 0-16,1 0 15,0 0 1,24 0-1,-1 0 1,-23 0-16,-47 0 31,-47 24-15,118-1 0,-24-23-1,23 24-15,1-24 31,-48 47-15,47-24-16,1 1 16,-24-1-1,23 24 1,24-23-16,0-1 31,0 1-15,0-1-16,0 24 31,0-23-15,0 23-1,0 0 1,24 71 0,23-24-1,0-47 1,71 70-1,-48-70 1,-46-23 0,23-1-1,23 48 1,1-48 0,-24 24-1,0-23 1,-24-1-16,24-23 31,24 0-15,-24 24-1,141 23 1,-141-47-16,24 0 31,23 0 0,-24 0-15,-23 0-16,24 0 31,94 0-15,-142 0-16,71 0 31,-23 0-15,-48 0-1,71 0 1,-70 0 0,46 0-1,-46 0 1,-1 0 0,1-24-1,0 24-15,-24-47 31,23 24-15,1-1-16,-1-23 31,1 0-15,-24 24 0,23-1-16,1-23 15,-24-23 1,0 46-1,0 1-15,0-48 16,0-46 15,-47 69-31,-24-46 16,48 71 0,-1-24-16,-47 0 15,-117-94 1,94 94-1,0 0 1,24 47 0,46-24-1,24 1-15,-70 23 32,46 0-17,-23 0-15,0 0 16,0 0-1,0 0-15,0 0 16,-71 0 0,95 0-16,-48 0 15,-23 23 17,47-23-32,-24 47 31,48-47-16,23 24-15,-24-1 32,1 24-17,23-23-15,-24-1 16,24 1-16,0 23 16,0 0-1,0 0 1,0 47-1,0-71 1,0 1 0,0 23-1,0-23-15,24 23 16,23 0 0,0-24-16,-23 24 15,93-23 1,-70 23-1,47 0 1,-23-24-16,93 24 16,-93-23-1,211 23 1,-141 0 0,-94-47-1,-23 23-15,23-23 16,-24 0-1,1-23 17,-24-1-17,23 1 1,1-48 0,-24 48-16,0-24 15,0-47 1,0 0-1,-24 47 1,24-24-16,-23 48 0,-48-95 31,24 24-15,0 70 0,24 1-16,-118-71 15,23 0 1,71 47-1,-24 23-15,-23 1 16,71 23 0,-1 0-1,1 0 1,-1 0 0,1 0-16,-1 0 15,-23 0 1,-70 23-1,-71 71 1,140-47 0,-46 0-1,47-23-15,-23-1 16,-1 48 0,48-48-16,-1 24 15,1 0 1,23-23-1,-24 94 1,24-95 0,0 24-16,0 24 15,0-48 1,0 24 0,118 71-1,-71-95 1,0 24-1,23-23-15,72 46 16,46-46 0,-141-1-1,23-23 1,1 0 0,-1 0-1,95 0 1,-94-23-1,117-71 1,-141 47 0,23 0-1,-23-47 1,-47 70 0,24-23-16,-24 0 15,0 0 1,0 0-16,0-23 15,0-25 1,0 72-16,-24-48 31,-46-23-15,-48 0-16,-23 0 31,-47-47-15,117 141-1,24-23-15,24-1 16,-48 24 0,-46-24-1,93 24 1,1 0-16,-24 0 16,-47 0-1,-24 0 1,0 0-1,71 0-15,-23 0 16,-71 24 0,0 0-1,23 23 1,71-24-16,0 1 16,-47 46-1,70-23-15,-46 24 31,46-1-15,1-46 0,23-988-1,0 2092 1,0-1104 0,0 23-1,0-23-15,0 23 16,47 0-1,-24 23 1,1-46 0,23 23-16,23 23 15,48-23 17,-48-23-17,25-1 1,46 1-1,188-24 17,-188 0-1,-47 0-15,-23 0-1,23 0 1,-71 0-16,1 0 15,70-47 1,-71 23 0,1 1-1,46-48 1,-23 24 0,-23 0-1,23 0 1,0 0-1,-47 24-15,24-1 16,-24 1-16,0-1 16,23 0-1,1 1-15,-1-1 32,-23 1-17,24-24 1,-24 23-1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1:22.264"/>
    </inkml:context>
    <inkml:brush xml:id="br0">
      <inkml:brushProperty name="width" value="0.08819" units="cm"/>
      <inkml:brushProperty name="height" value="0.35278" units="cm"/>
      <inkml:brushProperty name="color" value="#FFC000"/>
      <inkml:brushProperty name="tip" value="rectangle"/>
      <inkml:brushProperty name="rasterOp" value="maskPen"/>
    </inkml:brush>
  </inkml:definitions>
  <inkml:trace contextRef="#ctx0" brushRef="#br0">11007 12159 0,'0'-24'32,"23"24"-1,1-24-15,-1 24-16,-23-23 31,-23 23 47,-24 0-62,0 0-1,-118 0 1,-23 0-1,94 0 1,23 0 0,1-24-1,46 24 1,1-23 15,-24 23-15,23 0-1,-23 0 1,24 0 0,-1 0 46,0 0-46,1-24 15,-24 24-15,0-23-1,0-1 1,23 24 15,24-23-15,-23 23 15,-1 0-15,1 0-16,-1 0 47,-23 0-32,24 0 16,-1 0 1,1 0-17,-1 0 1,1 0 0,-1 0-16,1 0 46,23-47 95,23 47-63,1 0-62,23-24-1,0 1 1,-24-1-16,24 24 16,24-47-1,-24 24-15,0 23 16,23 0-16,25-24 16,69 24-1,-93 0-15,-1 0 16,71 0-1,-70 0 1,-1 0 0,-46 0 15,0 0 0,-1 0-15,1 0-1,70 0 1,-47 0 0,47 0-1,-71 0-15,24 0 16,-23 0 15,-24 24 0,23-24-15,1 23-16,23 1 16,47 70-1,-23-47 1,-71-24 0,47 24-1,-24-23-15,24 23 0,-23-47 16,-1 47-1,1-23 1,-24-1 0,23 1-16,-23-1 31,0 24-15,0-23 15,0-1-16,0 1 1,-23-1 15,-24 1-15,0-1 0,-71 1-1,94-24 1,-46 0-1,23 0-15,-94 0 32,-24 0-17,95 0-15,-48 0 32,24 0-17,70 0-15,-93 0 31,23 0-15,47-24 0,23 24-16,-70 0 15,24 0 1,-72 0 0,72 0-1,46 0 1,-23 0-1,0 0 1,-23 0 15,46 0-15,1 0 78,-1-23-79,1-24 1,-1-24 0,-23 1-16,24-1 15,-1 47 1,24-46-16,0 46 15,0 1-15,0-1 16,0 1 0,0-24-1,0 23 1,0 1 0,0-1-1,0 1-15,0-1 31,24 1-15,23-1 15,47 1-15,23-1 0,48 24-1,-24 0 1,0 0-1,-47 0-15,0 0 32,-23 0-17,-48-1011 1,48 2022 0,-24-1011-16,141 47 31,-141-23-16,0-24 1,-47 23 0,0 1 124,-164-24-124,-1 23-16,-47-23 16,-235 24-1,95-24 1,281 0-1,-70 0 1,47 0 0,70 0-1,1 0-15,-1 0 16,24 23 15,0 1-15,0-1-1,0 1 1,0-1 0,0 1-1,0-1-15,0 1 16,0-1 0,0 1-16,0-1 15,47 25 1,24-1-1,117 0 1,-94-24 0,47 1-16,-47-1 15,259 1 1,-235-24 0,-71 0-1,-24 0 32,1 0-16,23 0-15,-24 0-16,24 0 16,24 0-1,-48 0-15,-23 23 203,-94 1-187,-70-1 0,46 1-1,24-24-15,-71 0 16,1 0-1,117 0 1,23 0-16,-23 0 16,24 0-16,-1 0 31,236 0 188,-48 0-204,25-1012-15,93 2024 16,-188-1012 0,-24 0-16,25 0 15,-48 0 1,-24 0-1,1 0 1,23 0 0,23 0-1,-23 0-15,0 0 16,141 0 0,-141 0-1,1 0 1,-25 0 156,1 0-141,-1 0-15,1 0-1,-24-24 32,0-23-31,0 24-1,0-95 1,-47-23 0,47 94-1,0 23 1,0 1-1,0-1-15,-24 24 47,-23-23 16,-71-1-48,1 1 1,70-1 0,-71 1-1,95 23 32,-24 0-31,-94 0-1,-142 94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1:35.41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16581 15122 0,'-24'0'63,"-94"0"-48,-187 23 1,-142-23-1,-71 0 1,72 0 0,257 0-16,48 0 15,71 0 1,-1 0-16,24 0 16,-141 0-1,-24 0 1,-70 0-1,141 0 1,-118 0 0,165 0-16,-47 0 15,94 0 1,-47 0 0,-165 0-1,165 0 1,-47 0-16,-71 0 15,118 0 1,-117 0 0,187 0-1,1 0 1,-24 0 0,23 0-16,1 0 15,-1 0 16,-70 0-15,23 0-16,1 0 16,23 0-16,23 0 31,-23 0 125,0 0-140,-47 0-1,24 0 1,23 0 0,258 0 109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1:38.94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15052 14416 0,'0'24'31,"0"46"-15,0 1-16,0 94 31,0-48-15,23-70-16,1 71 31,-1-24-15,-23-71-1,0 1-15,24-1 16,-24 1 0,0-1-1,0 1 1,0-1 15,23-23-15,1 24-1,70 23 1,47-23 15,188 23-15,-187-47-16,46 0 16,-118 0-1,24 0 1,-23 0-16,-1 0 15,-23-24-15,48-23 16,-1 47 0,-47 0-1,0 0 1,47 0 0,47 0-1,-71 0 1,-23 0-1,-47-23 48,0-1-47,0 0-1,0-93 1,0 23-1,0-282 1,-23 164 15,23 165-15,0 23-16,-24 1 16,1-1-1,-1 1 16,1 23-15,-118 0 0,70 0-16,-46 0 15,-142-47 1,188 47-16,-117 0 31,24 0-15,46 0-1,-47 0 1,118 0 0,0 0-1,-23 0 1,-24 0 0,-71 0-1,47 0 1,48 23-1,23 1 1,70-1 62,189 1-62,-24 23-1,71-24-15,305 24 16,-281 0-16,304-47 31,-492 0-15,-72 0 0,-211 47 62,0-23-63,-47-1-15,23 25 16,-23-25-16,-165 1 16,212-24-1,-24 0 1,189 0-16,-1 0 31,71 0 63,47 0-79,0 0-15,165-24 16,-141 1 0,-95 23-1,1 0 1,-95 47 78,-70 47-79,0-24 1,-47 48 0,117-95-16,-46 1 15,117-1 1,23-23 62,189-23-62,423 23-1,-306 0 1,-211 0-1,-95 0 1,-46 0 31,-1 47-31,-117 47-1,-141 24 1,141-71-16,-142 47 31,72-47-15,164-24-16,23-23 15,1 0 1,46 0 46,236 0-46,-95 0 0,401 0-1,-306 0 1,-212 0 0,-24 0 15,-23 24-16,-23-24 1,-118 47 0,23-24-1,-70 1 1,94-1-16,-165-23 31,188 0-15,24-23-1,0-1 1,0 1-16,-47-1 16,-23 1-1,23-48 1,47 48 0,-24-1036-1,0 2071 1,24-1059 15,47 23-15,-47 1-1,24-48 1,-1 47-16,24-23 16,-23-70-1,23 23 1,0 23 15,0 48-15,-24 23-16,24-47 62,24 23-46,-1 24-1,48-70 1,-1 70-16,-46-24 16,70 1-1,-70 23-15,23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1:45.08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11595 11759 0,'0'23'63,"0"1"-47,0-1-1,0 48 1,0-24-16,0-24 15,0 48 1,0-24 0,0 0-16,0-23 15,0-1-15,0 24 32,0-23-17,0-1-15,-71 24 31,1-23-15,22-1-16,1-23 16,0 24-1,-23-24-15,23 23 0,-94-23 16,70 0 0,-70 0-1,0 0 1,94 0-1,0 0-15,-24 0 16,-23 0 0,71 0-1,-24 0-15,-71 0 16,71 0 0,0 0-1,23 0 16,1 0-15,-1 0 0,-23 0-1,24 0-15,-95 0 32,48 0-17,46 0-15,1 0 16,-1 0 124,1 0-124,-1-23 0,1-1-1,-24-23-15,23 24 16,-94-95 0,71 47-1,24 48 1,-1 23-1,1-71 1,-1 1 0,1 46 15,23-23-15,0 24-1,47-1 16,47-46-15,-47 70-16,118-47 31,-1 47-15,-93-24-16,-24 24 16,23 0-16,-23 0 15,142 0 1,-142 0-1,70 0 1,24 0 0,-70 0-16,-1 0 15,25 0 1,22 0-16,165 0 16,24 0-1,-259 0 1,-23 0-1,-1 0-15,-46 0 79,-1 0-64,-23 0-15,-118 0 16,48-23-1,-377-24 1,165-24 15,282 48-15,23 23 0,-23 0-1,24 0-15,-1 0 16,-141-24-1,48 0 1,93 24 0,-23-23-1,118 23 157,164 0-156,-117 0-1,234 0 1,-234 0 0,-94 0 15,-24 23 31,-24-23-30,-282 118-17,-23-24 1,-47-23 0,211-48-16,24 1 15,70-24-15,24 0 16,47 23 62,118 1-62,0-24-16,70 23 15,212 71 1,-212-70-1,141 46 1,-164-46 0,-118-24-1,-47 23 32,-24 1-31,-141 23-1,71 0 1,-47 0-16,-164 24 16,163-24-1,119-47-15,305-47 78,-117 23-62,211-23 0,0 47-1,-211 0-15,0 0 16,-118 0 0,-24 0-1,-70 47 32,-165 47-31,-117 47-1,118-94 1,-166 47 0,283-94-1,235-23 79,-47-24-78,47 47-16,-46-24 15,46 24 1,-94 0-16,-71 24 47,-93 70-32,46-71-15,-47 25 16,-23-1 0,94-47-16,24 0 15,-24 0 1,70 0 46,-23-24 1,-23 1-48,-24 23-15,-236-95 32,1 1-17,188 47-15,-23 24 32,93-1-17,1 1 1,70 23 62,-24 0-47,24 0-15,24 23-16,23 1 15,235 46 1,-141-46-16,283 23 31,-142-47-15,-188 0 0,0 0-16,0 0 15,-70 0 1,-71-24-1,0 1-15,0-48 16,0-46 0,0 70-1,0 23-15,0-23 16,0 24 0,-24 23-1,24-24 32,-70-23-31,23 0-1,-24 0 1,0-47 0,48 70-1,-1 24 16,1 0 1,-1 0-17,1 0 1,-24 0-16,-24-23 0,-70-71 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1:46.31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7949 12111 0,'141'0'93,"-23"0"-77,258 0 0,48 0-1,-189 0-15,188 0 16,-258 0-1,23 0-15,0 0 16,94 0 0,48 0-1,-213 0 1,24 0-16,0 0 16,-23 0-1,-71 0 1,-24 0-16,25 0 0,-1 0 15,-24-23-15,165-1 32,47 1-17,-93-1 1,-1 24-16,188-23 16,-23 23-1,-189 0 1,1 0-16,-48 0 15,48 0 1,-95 0-16,25 0 0,69 0 31,95 23-15,-118-23 0,94 0-1,-141 24-15,-23-24 16,23 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1:47.552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14723 12300 0,'-94'0'78,"-189"-47"-62,142 23-1,-23 1-15,-189-24 16,188 23 0,-164 0-1,94 24 1,141 0 0,23 0-1,24 0-15,-24 0 16,-93 0 15,-24 0-15,94 0-1,-212 0 1,235 0-16,1 0 16,-1 0-1,24 0-15,-23 0 0,-142 0 31,24 0-15,117 0-16,-234 0 31,163 0-15,72 0 0,-48 0-1,-93 0 1,117 0-1,-24 0 1,47 0-16,1 0 16,-118 0-1,23 0 1,71 0 0,-94 0-1,23 0 1,1 0-1,93 0 1,24 0-16,-47 0 16,47 0 15,23 0-15,1 0-1,-1 0 16,1 0-15,-1 0 0,1 0 77,-1 0-77,1 0 0,-1 0-16,24-23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2:01.29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14746 10583 0,'47'0'62,"-23"-24"-46,46 1-1,71-1 1,-70 1-16,46-1 16,95 1-1,23 23 1,-70 0-1,-94 0-15,-24 0 16,0-24-16,141 24 31,-47 0-15,-94 0 0,47 0-1,-71 0 32,1 0-16,0 24 1,-24-1-17,0 1 1,-71 23 15,24-47-15,-94 23-1,-24 1 1,48-24 0,70 0-1,23 0-15,1 0 16,-1 23-1,0-23 1,24 24-16,-94-24 16,-23 47-1,23-24 1,0-23 0,47 0-1,0 0 1,23 0 140,-23 24-140,-47-1-16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2:05.37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2281 12135 0,'0'24'47,"24"-24"-32,23 0 17,-24 0-17,95 0 1,352 0 0,-117 0 15,70 0-16,-328 0-15,163-1012 32,-164 2024-17,0-1012-15,142-1012 16,-1 2024 0,-94-1012-1,-71 0-15,24 0 16,-46 0-16,22 0 31,48 0-15,23 0-1,47 0 1,-94 0-16,165 0 16,-95 0-1,-70 0 1,-70 23 109,-1-23-94,-93 0 94,-142 0-109,24 0-16,0 0 15,-165 0 1,71 0 0,141 0-1,23 0-15,-70 0 16,23 0-1,71 0-15,-23 0 16,23 0-16,-141-47 31,164 47-15,24 0-16,0-24 16,47 1 187,-24-1-188,1 24-15,-1-23 16,-46-71 0,-1 47-1,24 23 1,0 1-1,-94-24 1,47 0-16,-282 0 31,46 0-15,236 23 0,0 24-16,47-23 15,0 23-15,47 23 31,0 71 1,-23-47-17,23 24 1,0-1 0,0-23-16,0 0 15,0-23 1,70 70-1,-70-47-15,71 0 16,-24-23 0,23-1-16,24 1 15,24-1-15,0 1 16,211-1 0,-259-23-16,48 0 31,-94 0-16,-1-23 1,1-48 0,-1 71-1,-23-94 1,24-24 0,-24 71-16,0-70 15,-24 23 16,-46 23-15,23 24 0,-1 47-1,1 0 1,0-23-16,-23 23 0,-24 0 16,0 0-1,-141 0 1,140 0-16,-46 0 15,71 0 1,46 70 15,1 24-15,-1-47 0,24-23-1,0-1-15,0 24 0,0 94 31,24-70-15,-24-47 0,47 46-1,0-46-15,0 46 16,-24-46 0,71-989-1,95 2047 1,-72-1058-1,118 46 1,-46-70 0,-48 24-1,-47-24 1,-71 0-16,24-47 16,24-24-1,-1-70 1,1 0-1,-48 71-15,1-142 32,-24 94-17,-47 24 1,47 47 0,-47 0-1,-24-23 1,24 46-1,0 24-15,-117-47 16,70-964 0,-118 1998-1,0-987 1,24 0 0,-24 71-1,24 23 1,94-70-1,0 93 1,24-93-16,46 46 16,1-46-1,-1-1-15,24 48 0,-47-24 16,23 0 0,1 0-16,-48 47 15,48 0 1,23-47-1,0 0-15,0-23 16,0 46 0,0-23-1,23 24 1,1-48-16,-1 1 16,-23-1-16,24-23 15,164 95 1,-47-25-1,0-46-15,377 93 32,-189-23-17,-235-70-15,0-24 16,0 23 0,-70-23-16,-1-23 15,-23-1 1,24 1-16,-1-48 0,24-164 31,-23 164-15,-1 24-16,-23-23 15,0 23-15,0 0 16,0-71 0,0 95-16,0-24 15,0-47 1,-47 23-1,-47-23 1,47 47-16,0 47 16,-94-71-1,70 48-15,-140-48 16,117 48 0,-47 23-1,47-24 1,70 24-1,1 0 1,-48 0 15,47 0 1,1 0-17,-118 24 1,-24-1-1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2:14.99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9172 9007 0,'0'24'31,"24"23"-15,-24-24 0,23 1-1,1-1 1,93 24 0,72 0-1,69-23 1,95 23-1,-141-47-15,352 0 32,-211 0-17,-188-24 1,-24 1-16,-47 23 16,141-71-1,-212 71 1,71-23-1,-70 23 1,23 0-16,-23-24 16,46 24-1,24 0 1,-47 0-16,-23 0 16,93 0-1,-46 0-15,-1 0 16,1 0-16,0 0 15,46 0 1,-70 0-16,-23 0 16,-1 0-1,1 0 1,-1 0 0,24-23 15,-23-1-16,-1 24 1,-23-23 93,-70 23-62,-95 0-31,95 0 0,-213 0-1,95 0-15,0 0 16,-306 0-1,24 0 1,117 0 0,235 0-16,24 0 15,24 0 1,23 0-16,-71 0 16,48 0-1,46 0 1,-93 0-1,-119 0 1,-46 23 0,117 1-16,24-24 0,-258 0 31,187 0-15,141 0-1,24 0 1,24 0-1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2:17.53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10372 8701 0,'23'24'78,"1"-1"-47,23 165-15,23 24 15,1-71-15,-48-94-1,1-23-15,70 93 16,47-70 15,0 24-15,-47-71-1,118 47 1,-118-47-16,-23 0 16,93 0-1,-70 0 1,-70 0 0,46 0-1,1-23 1,-48 23-1,71-71 1,-46 47 0,46-70-1,-24 24 1,-70 46 0,24-23-1,-24 24-15,47-48 16,-47 24-1,23 0 1,-23 24 0,0-1-16,-23-46 31,-1 46-15,24 0-16,-70-23 15,23 47-15,-142-70 31,48 23-15,71 23-16,-142 1 31,95 23-15,69 0 0,-46 0-1,71 0 1,-1 0-1,-23 0 1,0 23-16,0 48 16,24-48-1,-24 24-15,0 71 16,23-71 0,1 0-16,-1 47 15,24-47 1,0 24-16,0-24 15,0 0 1,0 0-16,47 47 16,-23-23-1,23-24-15,-24-24 16,142 71 0,47 24-1,-1-48 1,-70-46-16,71-24 15,-94 0 1,-24 0-16,-47 0 16,23-47-1,-23 23-15,-23-23 16,-24 0-16,23-23 16,1-1-1,-1 1-15,-23-72 16,24 1-1,-24 94 1,0-94 0,0 71-1,0-24 1,-24 70 0,-23-70-1,0 23-15,-70-23 16,-24-23-1,94 70 1,-24 23-16,0-23 0,48 47 16,-48-23-1,-23-1 1,47 24-16,0 0 16,-23 0-1,-48 24 1,47-1-16,1 24 15,-1 24 1,-46-1 0,70-46-16,-24 23 15,-23 117 1,0 25 0,71-142-1,23 0 1,0 164-1,0-164 1,0 24 0,23-48-16,24 48 31,94 0-15,-23-24-1,117 0 1,-117-47-16,117 0 31,-71 0-15,-117 0-16,0 0 15,24 0-15,-24 0 16,0 0-16,-23 0 16,46-71-1,-46 24 1,23-94-1,-47 94 1,0-71 0,0 71-16,0-23 15,0-1 1,0-117 0,0 141-16,-24 0 15,1 0 1,-1 0-16,1 23 0,-48-70 31,48 71-15,-1 23 62,-23 0-63,-24 0 1,-328-24 0,281 24-1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2:54.34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25212 4374 0,'0'23'31,"0"1"-16,0-1 1,0 1 0,-24 23-1,24-23 1,0-1-16,-23 48 16,23-24-1,-24-47 1,1 70-1,23-46 1,0-1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3:11.76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28810 5479 0,'-23'0'47,"-1"0"-16,24 24-15,0-1-1,-23 48 1,-24 46-1,23-93 1,1 23-16,-1 0 16,1 47-1,-1-23 1,24-48 0,0 1-1,0-1-15,0 1 31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3:35.742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23613 9830 0,'0'24'15,"0"23"1,0-24 15,0 24-15,-24-23 0,24 23-16,-47 23 15,24-23 1,-1 24-1,0 0 1,-23-1 0,24-23-1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3:42.14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19897 12652 0,'-24'0'16,"1"0"-1,-1 47 17,1-23-17,-1-1-15,-46 25 16,-1-25-16,-23 71 31,70-70-15,1 23-1,23-24 17,-24 1-17,1-1 16,23 1-15,0-1 31,0 24 31,-47-47-62,47 24-1,-24-24 79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3:48.11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10466 11077 0,'0'23'125,"0"1"-110,0-1 1,0 1-16,0 46 16,-24 1-1,24-24 17,-23 23-17,23 1 1,-24-71-1,1 47 1,23 0 0,0-23-1,-24-1 1,24-70 203,71 0-204,-24 24 1,0-72 0,0 72-16,-24-1 15,1 1-15,-1-24 31,1 23-15,-24 1 62,0-1 94,0 1-156,0-1-1,0 1 1,0 46 203,-24 24-204,1 0 1,23-23 0,-47-1-1,47 1 1,-24-1-1,24 1 17,-23-24-17,23 23 1,-24-23 0,24 24-16,0-1 31,-23 1-16,23 0-15,0-1 47,-24-23 31,24-23-62,0-25 0,0-22-1,24 23-15,-1 0 16,48-24 0,-48 24-1,1 0-15,-1 47 16,-23-23 140,24 23-140,-1 0-1,1 0 48,-24 47-1,0 23-46,-24-46 0,1-1-16,-24 48 15,23-24 1,1-47-1,-1 0-15,1 23 16,-1-23 0,1 0 15,-1 0 16,24-23-16,0-24-15,0 0-16,24 0 15,-1 0 1,1-24 0,-1 48-1,1 23 32,-1 0-31,1 0-1,-1 117 1,1-23 0,-24-47-1,0-23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4:10.69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20249 6444 0,'24'0'94,"-1"0"-79,72 0 17,93 0-17,94 0 1,94 0-1,-164 0-15,211 0 32,-352 0-17,-48 0-15,24 0 63,-23 0-48,117 0 1,-94 0 0,94 0-1,-70 0 1,-48 0 0,1 0-1,117 0 16,-94 0-15,70 0 0,1 23-1,-24 24 1,0-47 0,-23 24-1,-48-1 1,24-23-1,0 0-15,-23-1011 0,93 2022 32,-70-1011-17,1 0 1,22 0 0,-46 0-1,23 0 1,0 0-1,-24 0 1,-140 0 156,-213 47-156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4:14.24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22648 6561 0,'0'-23'0,"0"46"0,0-70 16,-23-23-1,23 46 1,0 0-16,-47-46 16,23 23-1,-23 0 16,24 0-15,23 23 0,-24 24-16,1 0 31,-1 0 0,1 0-15,-1 0-1,-23 0 1,24 0 0,-95 24-1,47-24 1,-23 23 0,24-23-16,23 24 15,0-1 1,-71-23-1,95 0 1,-24 24 0,0-1-1,47 1-15,-24-1 16,0-23 0,1 24-16,-1 23 15,24-23 1,-23-1-1,-1 24-15,24-23 16,0 23 0,-23-24-16,23 48 15,0 23 17,47-47-17,-47-24-15,23 24 16,48 0-1,-71-23-15,47-24 16,-23 23 0,70-23-1,-47 0 1,70 0 0,118-47-1,-164 47 1,94-94-1,-71 47 1,-24 24 0,-70-24-1,24 23 1,-24 1-16,23-48 16,1 24-1,-24 0 1,0-23-1,0-1 1,0 24-16,0 0 16,0 23-16,-24-46 15,1 46 1,23 1 0,-24-1-16,1 1 15,-1-1 1,-23 1-1,0 23 1,-23 0 0,46 0-1,1 0 1,-72 0 0,25 0-16,-1 0 15,-117 23 1,47-23-1,47 47 1,23-23 0,1-24-1,23 0 1,23 23-16,-70 1 16,47-1-1,-23 1 1,23-1-1,23 1-15,-23-1 16,24 1 0,-24-1-16,47 1 15,-24-1 1,24 48 0,-23-47-1,23-1-15,0 48 16,0-48-1,0 1-15,0-1 0,23 95 32,24-71-17,-23-24-15,70 48 32,-24-48-17,-23 1 1,71-1-1,-71-23 1,0 0 0,165 0-1,-118-23-15,-24 23 16,1-47 0,-1 0-1,-46 23-15,23 1 16,-24-24-1,1 47-15,-24-47 16,23 23 0,1 1-16,-24-24 15,23-24 1,-23 24 0,24 24-16,-24-1 0,0 1 15,0-48 16,-24 47-15,1 1 0,23-1-1,-47 24 1,-71-23 0,71 23-1,0 0-15,0 0 16,0 0-1,24 0 1,-1 0-16,1 0 16,-24 0-1,-24 70 1,48-23 0,-48 1-1,71-25 1,-24 24-16,1 0 31,23-23-15,0-1-1,47 24 17,-24-47-32,48 24 15,-47-24 1,-1 0-16,48 0 15,-24 0 1,0-24 15,-24-70-15,-23 71 0,24-71-1,-1 23 1,-23 0-1,24 48 1,-24-1 0,23 1-1,1 23 126,-1 23-110,1 48-15,46 23-1,-46-47 1,-1-23 0,-23-1-1,0 1 1,0-1 0,0 1-16,0-1 31,-70 24-16,46 0 1,-23-23-16,-70 23 16,-1-47-1,71 0-15,24 0 16,-71 0 0,70 0-1,-23 0 1,23-24-1,1-23 1,23 24 0,0-71-1,0 23 1,0 24-16,0 0 16,94-47-1,71-24 1,-118 71-1,94 24 1,-71-1-16,-23 24 16,47-23-1,-70 23 1,23 47 15,0 47-15,-47-71-1,0 24 1,0-23-16,24 23 16,-24 0-1,0-23 1,-47 46 0,23-70-16,-70-941 15,47 1953 1,0-965-16,-71-47 15,71 23 1,-23-23 0,23 0-1,23 0 17,-23-23-1,24 23-16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4:16.37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18509 13758 0,'47'0'31,"47"0"0,-23 0-15,187 0 0,-22 0-1,-119 0-15,71 0 16,1 0 0,-1-1012-1,-24 2024 1,119-1012 15,-142 0-15,-24 0-1,95 0 1,-95 0-16,1 0 16,141 0-1,-24 0 1,-141 0-1,0 0-15,0 0 16,-23 0 0,-48 0-1,1 0 1,-1 0 0,24 0-1,-23 0-15,46 0 31,24 0-15,-46 0-16,-1 0 16,0 0-1,0 0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4:19.07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21214 13664 0,'0'-71'32,"0"142"-32,0-165 0,0 70 15,-24-23-15,1 0 16,-1 0 0,1 0-1,-24 47 1,47-24-16,-24 24 31,1 0 16,-1 0-31,1 0-16,-1 0 15,0 0 1,1 0-16,-24 24 0,-24-1 31,24 25 0,24-48-15,-1 23 0,24 1-1,0-1-15,-47 24 16,24 24 15,23-1-15,0-46-1,0 23 1,0 23 0,47 1-1,-47-48 1,23 1-1,24-1 1,-47 1 0,24-24-16,117 0 31,0 0-15,-23-47-1,-48 47 1,24-94-1,-70 70 1,23-23 0,-24-23-1,-23 46-15,0-70 32,0 47-17,0 24-15,0-1 16,-141-46-1,71 46-15,-48 24 16,24-24 0,-188-23-1,211 47-15,24 0 32,24 0-17,23 24 32,-24-1-16,1 48-15,-24 23 0,23-23-1,1-1 1,23-23-1,0 0-15,0-23 16,0 23 0,0 23-1,0-46-15,0 23 16,0 0 0,0-23-1,0-1 1,23-23-16,1 0 0,-1 0 15,1 0 17,23 0-17,-24-23 1,24-48 0,-23 24-16,-1 23 15,24-117 1,-47 24-1,0 70-15,0-47 16,0 0 0,0 46-1,0 1 1,-94-23 0,47 46-1,-23 24-15,46 0 16,-46 0-1,-24 0 1,70 0 0,0 71-1,24-24 1,0 47 0,0 24 15,24-71-31,0 0 0,46 70 31,95 24-15,-95-94-1,71 24 1,-23-24 0,-95-47-1,25 0 1,-1-23-1,-24-48 1,1-23 0,-1-24-1,-23 71 1,0 24-16,0-1 16,0 1-1,0-24 1,-47 47 15,24 0-15,-1 0-16,-23 0 31,23 23-15,1 1-16,-1 23 31,-23 23-16,47-46 1,0 70 0,0-71-1,0 24 1,0 0 0,24-47 62,-24-94-63,0 47 1,0-47 0,0 71-16,0-1 15,0 1 1,-24 23 62,-93 0-62,46-24-16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4:56.54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11007 6279 0,'-24'47'109,"-46"23"-93,70-22-16,-24-25 15,1 48 1,-24-1 0,23 1-1,24-48 16,-24 1-15,1-1 62,23 1-62,-24-1 15,1-23 78,-24 0-93,23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5:09.802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12324 7855 0,'0'23'63,"-24"1"-48,24-1 17,0 1-17,0-1 1,-47 1 0,24-1-1,23 24 1,-47 0-1,0 0 1,0 0 0,47-23-16,0-1 15,-24-23 1,0 24 0,24-1-16,-23 1 31,23 0 0,-24-24-15,1 23 124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6:22.94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16369 14087 0,'-24'0'15,"1"0"1,-1 0-1,1 0 1,-1 0 0,1 24-1,-24-1 1,0 24 0,23-47-16,24 24 15,-47-1 1,24-23-16,-1 24 15,24-1 1,-23-23-16,-1 24 16,1-24 62,23 23-63,-24 24 1,1-47 0,-1 24-1,0-24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6:40.13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8772 4186 0,'24'0'94,"46"23"-78,72 24-1,-72-47 1,24 24-16,118-1 16,-118 1-1,-23-24-15,-1 23 16,95-23-1,-118 0 1,47 0 0,-47 0-1,70 0 1,25 0 0,-25 0-1,-70 0 1,-23 0-1,-1 0 1,1 0 0,-1 0-1,24 0 1,-23 0 0,-1 0-1,1 0 1,23 0-1,23-23 17,1 23-17,-24-24 1,24 24 0,-24 0-16,70 0 15,-46 0 1,-1 0-16,1 0 15,-24 0 1,-24 0 0,-23-23 171,-23-1-171,-24-23 15,23 47-15,-23-23 15,24 23-15,-1-1012-16,-70 2047 31,-47-988-16,0-23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6:42.73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10583 4350 0,'0'-47'31,"-47"24"-15,0 23-16,47-47 15,-70 23 1,46 1-16,1 23 15,23-24-15,-24 1 16,1 23-16,-1 0 31,-23 0 47,24 0-62,-1 0-16,-70 0 16,-24 0-1,48 0 1,46 0 0,1 0-16,-1 0 31,-23 0-16,0 0 1,47 23 0,-117-23-1,46 0 1,24 24-16,-24-1 16,-46 1-1,23-24 1,70 0-16,24 23 15,-23-23 1,23 24 0,0-1-1,0 1 1,0-1 15,23 1-15,1-24-16,-1 23 31,24 24-15,47 0-1,-47-23 1,0 0-16,1-24 16,93 0-1,-118 23 1,71 1-1,-23-1 1,-1-23 0,24 0-1,24 0 1,-24 0 0,24 0-1,-95 0 1,-23-23 93,0-1-93,0 1-16,-23-48 31,-1 47-15,1-46-1,-48-1 1,48 48-16,-24-24 16,-24 0-1,47 47 1,-23-24-1,24 24 1,-1-23 0,1 23-16,-1 0 31,1 0-15,-1 0-16,1 0 15,-1 0 1,-23 0-16,-94 23 31,47 1-15,71-1-1,-25-23-15,25 24 16,-24 23 0,23 0-1,24 0 1,-23-24-1,23 48 1,0-48-16,0 25 16,0-1-1,47 0 1,47 0 0,0-24-1,71 1 1,-1-24-1,-93 0-15,-24 0 16,0 0 0,-47-47 15,0 23-15,0 1 30,-24 23-30,1-24 0,-71-23-1,47 0-15,-47 23 16,47-23 0,0 24-1,23-1 1,24 1-1,0-1 1,0 1 0,0-24-1,0 0 1,0 23 0,0 1-1,0-1 1,0-23-1,0 24 1,24-1 0,-1-23-1,-23 24 17,0-1 14,24 24-30,-24-23 0,23-1-1,-23 1 1,0-25 0,47-22-1,-47 46 1,0-23-1,0 24 157,0-1-156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7:17.27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936 13351 0,'85'0'125,"0"0"-109,85-85 30,-85 85-30,86 0 15,-171-85-15,170 85 0,-85-85-1,0 85 16,0 0-15,0 0 0,0 0-1,0 0 1,0 0-16,1 0 16,-1 0-1,0 0-15,170 0 31,-170 0-15,0 0-16,85 0 16,1 0-1,-86 0 1,0 0 0,0 0-1,0 0 16,0 0 1,0 0 30,0 0 48,-85 85-79,85-85 0,86 0-15,-86 0-1,85 0 17,-85 85-17,0-85 16,-85 85 157,85-85-172,0 0 15,-85 85-16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7:22.06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2493 13217 0,'188'0'78,"94"23"-63,-164-23 1,258 24 0,-305-24-1,46 0 1,-70 0-1,-23 0-15,-1 0 16,1 0 0,23 0-1,212 0 17,-189 23-17,1-23-15,-24 0 16,23 0-1,-70 24 1,24-1 0,-1-23-1,-23-23 157,0-1-156,-23 1-1,-1-24 1,-23-24 0,24 24-1,-24 24-15,0-1 16,23 1 0,1 23 15,-1 0-16,1 0 1,-24 0 0,0 0-1,-24 0 1,48 0 0,-72 0-1,48 0-15,-23 0 16,23 0-1,0 0 1,0 0 0,0 0-1,23 0 1,24 23 0,-23 1-1,-1 23 1,24 0-1,0-24 1,-23 24 0,23-23-16,0 23 31,0-24-15,0 1-16,47 23 31,0-47-16,0 24-15,23-1 16,1-23 0,94 0-1,70 0 1,-165 0-16,71 0 31,-117 0-15,-1 0-16,1-47 15,-1 0 1,1-24 0,-1-46-1,-23-1 1,0 48 0,0 23-16,0-47 15,-23-1 1,23 48-16,-47 24 15,23-24 1,1 23 0,-24 1-16,23 23 15,1-24 1,-71 24 0,0 0-1,23 0 1,24 0-16,0 0 15,24 0 1,-25 0-16,25 0 16,-48 47-1,48-23-15,-24-1 16,0 1-16,0-1 16,-71 72-1,24-25 1,71-46-16,-1 23 15,-70 23 1,94 1 15,-24-48-15,1 24 0,23-23-1,0 70 1,0-24-1,23 25 1,25-25 0,-1 1-1,47 23 1,-71-94 0,48 47-1,-24-47 1,70 0-1,-70-24 1,24-46 0,47-71-1,-95 94 1,24-48 0,-47 48-1,24-70-15,-24 70 16,0 23-1,0 1-15,0-48 16,-24 48 0,-23-1-1,0 1 1,23-1 0,-70 24-1,47 0 16,47 24-15,-23-24-16,23 70 16,-24-70-16,24 24 15,0 23 1,0 0 0,0 23-1,0-46-15,24 46 16,-1-46-1,24 46 1,71 1 0,117-47 15,-70-24-15,-48-24-1,-93 1 1,-24-1-16,23-23 15,-46-24 1,-48-23 0,-23 0-1,-23 24 1,46 70 0,-235-71-1,165 71-15,-70 0 31,22 0-15,72 0-16,23 24 16,47 23-1,23 0 1,24 0 0,-23 0-1,-1 47 1,24-47-1,24 23 1,-24-46 0,23 0-16,-23-1 15,47 24 1,24-23 0,-48-24-1,1 0-15,-24-24 63,0-46-48,-24 22 1,-93-93-16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7:36.71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20767 1740 0,'-47'0'62,"47"23"-46,-24 1-1,1 23 1,-1 23 0,-46 25-1,46-72-15,1 71 16,-24-47 0,47-23-1,-24-1 1,1 1-1,-1-24 1,24 23 0,0 1 46,0-1-46,-23 1 15,-1-24-15,24 23-16,-23-23 15,-72 0 1,25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47:57.61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25917 5950 0,'-23'0'109,"23"23"-93,-24 24-1,24-23 1,0-1-16,-23 1 16,-1-1-1,1 24-15,23-23 16,-47 23 0,23-24-1,1 1-15,-1 46 16,1-23-1,23-23-15,0 0 32,-24-24-17,1 0 188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0:23.83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21214 11547 0,'0'24'47,"-47"46"-32,0-23 1,0 47 0,0-47-1,23-23 1,24-1 0,-23 1-1,-1-1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0:25.42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25165 13029 0,'-24'0'47,"24"23"-32,-23-23-15,23 24 16,-71 70-1,48-71 1,-48 71 0,24-70-16,24 23 15,-24 24 1,23-48 0,1 1-16,-1-1 31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0:37.52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26999 1246 0,'-23'0'32,"-24"0"-17,23 0-15,-23 0 16,-23 0-16,23 0 16,-95 0-1,95 0-15,-70 0 16,-1 0-1,71 0 1,-47 0 0,24 0-1,-25 0 1,1 0 0,47 0-1,24 0 141,-1 0-140,-93 0 0,-118 0-1,93-24 1,72 24 0,46-23-1,24-1 32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0:38.43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25235 1081 0,'47'0'15,"24"0"17,188-47-17,-165 47 1,0-23-16,117 23 16,-93 0-1,-71 0 16,0 0-15,-23 0 0,23 0-1,-24 0-15,48 0 16,-24 0 0,-24 0-1,1 0 110,46 0-109,-23 0-1,165 0 1,-94-24 0,-48 24-1,-46 0 1,-48 0 78,-23 0-79,-141 24-15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2:14.22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22319 3927 0,'24'24'31,"-1"-24"-16,48 0-15,93 0 16,-70 0 0,283 0-1,-95 0 1,-23 0 0,-189 0-1,118 0 1,-94 0-1,-47 0 1,0 0 0,-23 0-1,-1 0-15,1 0 0,0 0 16,23 0 0,-24 0-1,48 0-15,-48 0 16,24 0-1,24 0-15,-24 0 16,0 0-16,-24 0 16,24 0-16,-23 0 31,-1 0 16,24 0-32,0 0 1,71 0 0,70 0-1,-117 0 1,23 0 0,0 0-1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2:15.43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25870 3998 0,'-70'23'31,"23"1"-15,-118-1 0,24-23-1,47 0-15,0 0 16,-141 0 0,117 0-1,-117 0 1,164 0-16,-46 0 15,46 0 1,1 0-16,23 0 16,-24 0-16,24 0 15,24 0 1,-1 0 31,0 0-32,-23 0 1,-117 0 0,46 47-1,71-47 1,-47 24 0,24-24-1,46 0 157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2:18.07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23801 3927 0,'0'-47'47,"0"0"-31,0 0-1,0 23 1,0 1-16,23-24 15,1 23 1,-1-23 0,24 24-16,0-1 15,47 1 1,-47 23-16,24 0 16,-24 0-16,71 0 31,-24 0-16,-47 0-15,47 0 16,-47 0 0,0 0-1,0 0 1,-24 0 0,25 70-1,-25-70 1,24 47-1,-23-23-15,-1-1 16,48 24 0,-48-23-1,1 23 1,-1-24-16,1 1 31,-1 23-15,24 24-1,-47-48 1,0 1-16,0 46 16,0-46-1,0 23-15,0-24 0,0 24 32,-23-47-17,-1 24-15,-46-24 31,-48 0-15,24 0-16,-47 0 16,-118-24-1,165 1-15,-94-24 16,117 23 0,-23 1-1,71 23 1,-1-24-1,-23-23 1,0 0 0,24 24-1,-71-95 1,23 47 0,48 1-1,-1 23 1,-23-24-1,47 48 1,0-1 0,0 1-1,24-1 1,-24 1 0,47-1-1,70 1 1,-46 23-1,93-24 1,25 24 0,-48 0-16,-47 0 15,70 0 1,-93 0 0,-24 0-1,-24 0 1,1 0-1,-1 0 1,-23 24-16,118 117 31,-71-94-15,-23 0-16,23 0 16,0 47-1,-24-47 1,1-23-1,-24-1 1,23 24 0,-23 24-1,0-48 1,-23 48 0,-24-1-1,0-23 1,-47 0-1,47-47 1,23 0 0,-70 0-1,0 0 1,23 0 0,-46-47-1,-118-47 1,164 94-1,0-23-15,1-1 16,46 24 0,1-23 31,23-1-32,-24 1 1,-23-71-1,0-24 1,47 71 0,0-71-1,0 71-15,0-70 16,47 70 0,47-47-1,0 23 1,-23 48-1,23-25 1,0 48 0,0 0-1,0 0 17,-23 24-17,-1 23 1,1 24-1,-48-48-15,48 71 32,23 47-17,-47-94-15,-23 47 32,-1 48-17,-23-95-15,0 117 31,-23-93-15,-48-1 0,24-23-1,0-23 1,0-24 0,0 0-16,0 0 15,-47 0 1,0 0-1,23 0 1,48 0-16,-48 0 16,24 0-1,24 0-15,-24-47 32,47 23 77,-24 1-93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2:25.19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25118 9571 0,'47'0'16,"259"0"-1,46 0 17,25 0-17,69 0 16,-140 0-15,-165 0 0,118 0-1,-94 24-15,93 0 16,-46-1 0,-47-23-1,-118 0 1,0 0-1,-24 0 17,1 0-17,-1 0 1,71 0 0,24 0-1,94 0 1,-165 0-1,-24 0 1,-23 24 156,-164 23-156,69-24-1,-234 24 1,-118-23-1,236-24 1,-1 0-16,-141 0 16,142 0-1,46 0 1,71 23 0,70-23-16,-23 0 15,0 24 1,-23-24-16,-24 23 31,23-23-15,48 0-16,-24 0 31,23 0-15,1 0-1,-1 0 1,71-23 62,71-71-62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2:27.28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26270 9736 0,'0'-47'46,"0"0"-30,0 0-16,0 0 16,47-47-1,0 23-15,47-46 16,47-1 0,71 71-1,0 47 1,-95 0-1,-46 0 1,-48 0 0,72 0-1,-72 24-15,48 23 16,-48-47 0,24 47-1,0 23 1,0-23-1,24 24 1,-24-24 0,-47-24-1,23 24 1,1-23 0,-24 70-1,0-47 1,0-23-16,0-1 0,0 1 15,0-1 1,0 24 15,-24-23-15,1 23-16,-24-24 16,-94 24-1,70-23-15,-235-1 31,142-23-15,93 0 0,1 0-1,-1 0 1,24-47 0,0 24-1,0-24 1,23 0-1,1-24 1,-1-23 0,24 24-1,0-1 1,0 0-16,24 24 16,-1 24-1,119-118 1,-95 117-1,0 1-15,23-24 16,1 23 0,23 24-1,-24 0 1,24 0 0,1 0-1,-48 24 1,-24-1-1,1 1 1,23 93 0,-24 1-1,1-71 1,-24 23 0,23-22-16,-23-25 15,0 24 1,0 0-1,0 0 1,-47 24 0,24-48-1,-48 24 1,-47 0 0,1-47-1,23 24 1,47-24-1,0 0-15,0 0 16,-47 0 0,47 0-16,-47-47 15,-1-47 1,72 23 0,-48-70-1,1 0 1,46 23-1,1 24 17,23 47-17,0 24-15,23 23 16,95-47 0,188 47 15,-236 0-16,118 0 1,-70 23 0,-48 1-1,-46-24 1,-24 23-16,24 24 16,-1-23-1,1-1-15,-1 48 16,1-48-1,-1 1 1,1-1 0,-24 1 46,-24-24-31,1 0-15,-48 0-16,-23-24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2:30.80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24342 11147 0,'117'0'15,"95"0"1,-118 0-1,259-47 1,-236 47 0,119 0-1,-1 0 1,-118 0 0,-23 0-16,0 0 15,95 0 1,-72 0-1,24 0 1,0 0 0,-70 0-1,0 0-15,-1 0 16,24 0 0,-47 0-1,-23 0 1,-1 0 46,24-23-46,71 23 0,94 0-1,-189 0 1,24 0-1,-70 0 251,-330 0-250,165 0-1,-24 0-15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2:33.57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25376 11147 0,'0'-23'32,"0"-24"-17,48 0 1,46-94-1,-47 93-15,0 1 16,23-23-16,-23 23 16,141-47-1,-94 70-15,118-23 32,-71 24-17,-94 23-15,24 0 16,23 0-1,0 0-15,94 94 16,-94-71 0,0 24-16,-47 0 15,47-23 1,-70 23 0,-24-24-1,23 72 16,1-25-15,-24-46 0,0 23-1,0-24-15,0 95 16,-47-24 0,0-47-1,23 23-15,-23-46 16,-47 70-1,71-94 1,-48 24 0,-70-1-1,71-23 1,22 0-16,-22 0 16,-71-71-1,-47-23 1,117 47-1,-94-117 1,142 117 0,-48-71-1,48 71-15,23-47 16,0 47 0,0 0-1,0 23-15,0 1 0,117-24 31,1 23-15,-47 1-16,70 23 31,23 0-15,-23 0 0,-70 0-1,-24 47 16,-23-24-15,-1 48-16,1-48 16,-24 24-1,0-23-15,23 47 0,-23-24 16,24 0 0,-24 0-16,0 47 15,0 23 1,0-70-16,-94 94 31,47-117-15,-71 23-1,47-23 1,24-1-16,0-23 31,-94-23-15,-141-213-1,141 95 1,70 71 0,1-95-1,46 24 1,24 70 0,0-46-1,0 93 1,141-93-1,-23 117 1,-71-24-16,0 24 16,47 0-1,0 0 1,-70 0-16,23 24 31,0 46-15,0 24-1,23 0 1,-23-23 0,-23 23-1,-1-70-15,-23 46 16,0-46 0,24 46-1,-24-23 1,-24-23-1,1-1-15,-24 1 16,23-24 0,-70 23-1,24 1 1,46-24 0,1 0-1,-1 0 1,1-47 15,-1-71-15,1 1-1,70-72 1,23 95 0,71 71-1,-94-1 1,94 1-1,-93 23-15,46 0 16,-24 23 0,-23 71-1,-23-23 1,-1-24 0,-23 24-1,0-1-15,-47 95 16,24-95-1,-48 24-15,-46 0 16,-25-47 0,25-23-1,46-24 1,-46 0 0,-71-94-1,117 23 1,-141-117-1,48-70 1,140 234 0,24-23-16,0 23 15,0-23 1,0 24 0,47-24-1,-23 47-15,-1 0 16,1 0-1,23-24 1,-47 1 0,-24 23 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3:38.31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9643 258 0,'0'0'0,"-47"71"31,23-24-16,1-47-15,-1 23 16,0 24 0,1-23-1,-24 46 1,23 24 0,-23-23-1,-47 47 1,71-71 15,-1-47 141,1 0-172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4:17.50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5174 3316 0,'0'23'15,"0"24"1,0 24-1,-47-1 1,24-46 0,-1-1-1,0-987 1,1 2046 0,-1-1059-16,1 48 31,23-48-16,-24-23 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4:47.83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4210 7714 0,'0'23'78,"-47"71"-62,23-70 0,1-1-1,23 1-15,-24 23 16,1-47-1,-1 47-15,-23 23 16,-23-23 0,46 0-1,24-23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5:02.52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1905 9242 0,'-24'0'16,"24"47"-1,-47-47 1,24 47-1,-1 0-15,-23 0 16,0 0 0,0-23-1,24-1 17,-1-23-17,24 24 16,-23-24 126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5:08.10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11642 9172 0,'0'47'31,"-47"23"-15,23-23 15,-23 24-15,0-48-16,24 24 15,-25 0-15,1 0 31,24-23-15,23 0-16,-24 23 31,-23-24-15,24-23 0,23 24-1,0-1 1,-24-23 78,-23 0-79,-47 0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5:50.41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10630 13687 0,'-47'24'93,"24"-1"-77,23 1-16,-47 23 31,0 0-15,0-24 0,23 1-1,1-1-15,-1 1 16,1-1-1,-1-23 1,24 24-16,-23-24 16,-1 0 31,24 23 15,0 1-46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5:59.65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5786 15098 0,'0'47'62,"0"-23"-46,0-1 0,-24 1-1,-47 117 1,1-94-1,70-23 1,-47 23 0,23-47-1,24 47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6:37.95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11359 2586 0,'24'-23'47,"-1"23"-32,48-24-15,117 24 16,-47 0 0,165 0-1,23 0 1,-211 0-16,23 0 15,24 0 1,-24 0 0,-94 0-16,23 0 15,24-23 1,-23 23 0,-48 0-16,1 0 15,23 0 1,-23 0-1,-1 0 1,1 0-16,70 0 16,-24 0-1,71 0 1,0 0 0,-23 0-1,-47 0 1,-24 0-16,70 0 15,-23 0 1,-23-1011 0,-24 2022-1,0-1011 1,-24 0 0,1 0-1,-1 0 1,48 0-1,-47 0-15,-1 0 16,1 0-16,-1 0 16,1 0-16,23 0 31,23 0-15,-23 0 15,0 0-16,-23 0-15,46 0 16,48 47 0,-95-47-16,48 23 31,-71 1 94,0 0-94,0-1-15,-71 1-1,-70 23 1,71-24-16,-142-23 31,-94 0-15,212 0 0,-329 0-1,258 0 1,95 0-1,23 0-15,-24 0 16,48 0 0,-71 0-1,0 0 1,23 0 0,-94 0-1,-187 0 1,116 0-1,72 0 1,70 0 15,70 0 110,-23 0-125,24 0-1,-48 0 1,1 0-1,-25 0 1,72 0 0,-48 0-1,48 0 1,-24 0 0,23 0-16,1 0 31,258 0 47,-23 0-78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6:39.17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13147 2610 0,'23'-47'32,"1"0"-32,23 47 15,71-94 1,-71 70 0,47-23-1,-47 47-15,0-23 16,117-24-1,-140 23 1,23 24 0,0 0-1,0 0 1,0 0-16,0 0 16,141 47-1,-117-23 1,70-1-1,-94 1-15,-47-1 16,23 1 0,1-1 15,-1 1-15,-23-1-1,0 1 1,0-1-16,0 1 15,0 47 1,0-1 0,0-23-16,0-23 15,-23 23 1,-1-24 0,-23 1-1,-23-24 1,46 23-1,-23-23-15,0 0 16,-47 0 0,47 0-16,-141 0 31,117 0-15,24 0-16,-47 0 31,24-47-16,46 0 1,-46-23 0,70 23-16,-24 0 0,24-48 31,0 25-15,24 46-1,23-46 1,-24 23-16,-23 23 15,47 24 17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6:41.12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541 4092 0,'23'0'47,"1"0"-31,-1 0-16,142 0 15,117 0 1,-117 0-16,211 0 31,-211 0-15,-95 0-1,-46 0 1,-1 0 93,-46 23 32,-1 1-125,-23-1-1,24-23 1,-1 24-1,1-1 1,-71 1 15,0-1-15,47-23-16,-24 0 31,48 0 94,-1 0 16,1 0-126,-1 0-15,-23 0 16,0 0 0,0 0-1,0 0 1,23 0 0,24-23 15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7:47.27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28716 7761 0,'-70'70'31,"23"1"-15,-1 23-1,1-47 1,0 23-16,24-46 15,-24 46 1,0-46-16,47 23 16,-24-24-1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7:51.02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24671 7855 0,'23'47'15,"24"0"1,1 23 0,-25-46-1,-23-1 1,24 1 0,23-1-1,-24 1 1,1-1 15,23 1-15,-47-1 31,23 1-16,1-24-16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8:15.05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26999 7572 0,'0'47'47,"0"-23"-31,0 23-1,0 24 1,0-24 0,0 23-1,0 1-15,0 46 31,0-23-15,0-70-16,0 23 16,0-24-1,0 1-15,0-1 16,0 48 0,0-47-1,0 70 1,0-47-1,0 0 1,0-24-16,0 24 16,0 47-1,0 0 17,0-70-17,0-1-15,0 24 31,0 1-15,0-25-16,0 71 31,0-47-15,0-23 0,0 23-1,0 0 1,0-24-1,0 1 1,0-1-16,0 1 78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8:21.81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27493 9031 0,'24'0'78,"211"0"-62,-118-1012-16,1 2024 15,23-1012-15,188 0 32,-258 0-17,70 0 1,-94 0 0,-23 0-1,-1 0-15,48-24 16,-48 24-1,118 0 1,-94 0 0,71-23-1,-47-1 17,-24 24-17,-24-24 95,24 24-95,-23 0 1,70-23-1,-71 23 1,-23-24 0,47 24-1,-23-23 1,-259 23 156,70 23-157,-188 1 1,-164-1 15,329-23-15,117 0-16,24 0 16,0 0-16,0 0 0,23 0 31,1 0-16,-24 0 17,-24 0-17,24 0 1,-23-23 0,46 23-1,-93-47 1,93 23-1,1 1 1,46 23 125,95-24-126,-48 24-15,71-23 32,24 23-17,-118 0-15,0-24 16,24-23-1,-48 47 17,1 0-17,-1-23 1,1 23 0,281 0-1,-163 0 1,22 0-16,142 0 31,-283 0-15,1 0-16,-95 0 140,24 0-124,0 0-16,-117 0 16,-95 0-1,71-47 1,164 47-1,-23-24 1,47 1-16,-23 23 16,-1 0-1,-23 0 1,-70 0 0,46 0-1,-188 0 1,165 0 15,71 0-15,-24 0-16,-24 0 15,48 0 1,23-24 62,47-23-62,0 24-1,164-24 1,-93 23-16,47-23 16,-118 47-1,47-23 1,-71 23-1,1 0 1,-1 0 0,1 0-16,23 0 31,-24 0-15,1 0-1,23 0 1,-24 23 15,48 1-15,-47-24-1,-24 23 1,23-23-16,1 0 47,-189 0 156,71 0-187,-24 0-16,1 0 15,-142 0 1,212 0-16,0 0 31,-24 24-15,71-1-16,-23 1 31,23-1-15,47-23 62,117-23-63,-93-24-15,188-24 16,-165 48 0,47-25-1,-23 25 1,-71 23-1,-24-24-15,1 24 0,46 0 32,-46 0-17,23 24-15,94 47 16,-24 23 0,-70-94-16,0 47 15,-23-47 1,0 23-1,-24 1 1,0-1 0,23-23-1,-23 24-15,24-24 16,-24 23 0,0 1-1,0-1 1,0 1-1,-24 23 1,1 0-16,-25-24 16,-22 24-1,-1 0 1,-23 0 0,71-23-1,-71-24 1,23 24-16,-93-24 15,-25 23 1,25 1 0,70-24-1,47 0-15,0-24 32,-95-23-17,119 47 1,-1-47-1,1 47 1,-1-24 0,24 1-1,0-24-15,0 23 16,0-23 0,71-23-1,94-1 1,-71 24-1,117 0 1,-164 47 15,-23 0-15,-1 24 15,1-1-15,-1 24-16,1-23 0,23 70 31,-23-47-15,-1 23-16,-23-23 15,0 24 1,0-47 0,0-1-16,0 24 15,0 0 1,-23-23-1,-72-24 1,-46 23 0,71-23-16,-24 0 15,0 0-15,0 0 16,-71 0 0,94 0-1,-70-47 1,141 24 15,-23-1-15,-1 1-16,24-24 31,0 23-31,0-23 31,0-24 0,24 24-15,70 0 0,-71 47-1,1-23-15,70-1 16,-24 24 0,-22 0-1,46 24 1,-24 23-1,-23 0 1,0 23 0,0-23-1,-23 1 1,-24-25 0,23 24-1,-23-23 1,0-1-1,-47 24 17,24-47-17,-24 0 1,-24 0 0,48 0-16,-1 0 31,-23 0 16,24-23-16,23-1-31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8:33.34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17921 2657 0,'47'0'94,"118"0"-79,-71 0-15,705 0 47,-610 0-47,140 0 32,-23 0-17,93 0 1,-210 0-1,-72 0-15,-46 0 16,-1 0 0,-23 0-16,47 0 15,-23 0 1,94 0 0,-48 0-1,-23 0 1,0 0-1,-70 0 1,-1 0 15,24 0 1,71 0-17,0 0-15,23 24 16,23-1-16,-46-23 15,117 24 1,-141-1 0,-70-23-1,-24 47 267,-400 0-267,-118-47 1,25 24-1,22-24 1,118 0 0,236 0-1,-48 0 1,95 0-16,-1 0 16,-164 23-1,23 1 1,71-24-16,47 0 15,0 0-15,-47 0 16,94 23 0,-47-23-1,-94 0 1,94 0 0,-1 0-1,1 0 1,118 0 93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9-18T15:58:34.79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20226 2728 0,'0'0'0,"0"-94"16,0 23 0,0 24-1,70 0 1,1 0-1,0 23-15,93 1 32,-70 23-17,-47 0-15,0 0 16,-23 0-16,93 47 31,-69-47-15,-1 47-16,23-47 15,-23 23 1,-23 1-16,23 23 31,-24 0-15,24 0 0,-23-23-1,-24 23 16,0 23 1,0-46-17,0 23 1,0 0 0,0-24-1,-24 24 1,24-23-16,-23-1 15,-71 24 1,23 0 0,24-47-1,24 0 1,-24 24 0,23-1-16,-94-23 15,48 0 1,-71 0-1,-24 0 1,142 0 0,-1 0-16,-23-23 15,24 23 1,-1-24 0,-23-70 15,47 71-16,-24-48 1,24 1 0,0 46-16,0-70 15,0 47 1,24 0 0,23 24-16,118-95 31,-1 94-16,-117 1-15,24-1 16,23 24 0,-47 0-1,-24 0 63,-46 24-31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31.png"/><Relationship Id="rId21" Type="http://schemas.openxmlformats.org/officeDocument/2006/relationships/image" Target="../media/image22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6" Type="http://schemas.openxmlformats.org/officeDocument/2006/relationships/customXml" Target="../ink/ink7.xml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17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30.png"/><Relationship Id="rId40" Type="http://schemas.openxmlformats.org/officeDocument/2006/relationships/customXml" Target="../ink/ink19.xml"/><Relationship Id="rId45" Type="http://schemas.openxmlformats.org/officeDocument/2006/relationships/image" Target="../media/image34.png"/><Relationship Id="rId5" Type="http://schemas.openxmlformats.org/officeDocument/2006/relationships/image" Target="../media/image14.png"/><Relationship Id="rId15" Type="http://schemas.openxmlformats.org/officeDocument/2006/relationships/image" Target="../media/image19.png"/><Relationship Id="rId23" Type="http://schemas.openxmlformats.org/officeDocument/2006/relationships/image" Target="../media/image23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10" Type="http://schemas.openxmlformats.org/officeDocument/2006/relationships/customXml" Target="../ink/ink4.xml"/><Relationship Id="rId19" Type="http://schemas.openxmlformats.org/officeDocument/2006/relationships/image" Target="../media/image21.png"/><Relationship Id="rId31" Type="http://schemas.openxmlformats.org/officeDocument/2006/relationships/image" Target="../media/image27.png"/><Relationship Id="rId44" Type="http://schemas.openxmlformats.org/officeDocument/2006/relationships/customXml" Target="../ink/ink21.xml"/><Relationship Id="rId4" Type="http://schemas.openxmlformats.org/officeDocument/2006/relationships/customXml" Target="../ink/ink1.xml"/><Relationship Id="rId9" Type="http://schemas.openxmlformats.org/officeDocument/2006/relationships/image" Target="../media/image16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25.png"/><Relationship Id="rId30" Type="http://schemas.openxmlformats.org/officeDocument/2006/relationships/customXml" Target="../ink/ink14.xml"/><Relationship Id="rId35" Type="http://schemas.openxmlformats.org/officeDocument/2006/relationships/image" Target="../media/image29.png"/><Relationship Id="rId43" Type="http://schemas.openxmlformats.org/officeDocument/2006/relationships/image" Target="../media/image33.png"/><Relationship Id="rId8" Type="http://schemas.openxmlformats.org/officeDocument/2006/relationships/customXml" Target="../ink/ink3.xml"/><Relationship Id="rId3" Type="http://schemas.openxmlformats.org/officeDocument/2006/relationships/image" Target="../media/image13.png"/><Relationship Id="rId12" Type="http://schemas.openxmlformats.org/officeDocument/2006/relationships/customXml" Target="../ink/ink5.xml"/><Relationship Id="rId17" Type="http://schemas.openxmlformats.org/officeDocument/2006/relationships/image" Target="../media/image20.png"/><Relationship Id="rId25" Type="http://schemas.openxmlformats.org/officeDocument/2006/relationships/image" Target="../media/image24.png"/><Relationship Id="rId33" Type="http://schemas.openxmlformats.org/officeDocument/2006/relationships/image" Target="../media/image28.png"/><Relationship Id="rId38" Type="http://schemas.openxmlformats.org/officeDocument/2006/relationships/customXml" Target="../ink/ink18.xml"/><Relationship Id="rId20" Type="http://schemas.openxmlformats.org/officeDocument/2006/relationships/customXml" Target="../ink/ink9.xml"/><Relationship Id="rId4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6.xml"/><Relationship Id="rId18" Type="http://schemas.openxmlformats.org/officeDocument/2006/relationships/image" Target="../media/image44.png"/><Relationship Id="rId26" Type="http://schemas.openxmlformats.org/officeDocument/2006/relationships/image" Target="../media/image48.png"/><Relationship Id="rId39" Type="http://schemas.openxmlformats.org/officeDocument/2006/relationships/customXml" Target="../ink/ink39.xml"/><Relationship Id="rId21" Type="http://schemas.openxmlformats.org/officeDocument/2006/relationships/customXml" Target="../ink/ink30.xml"/><Relationship Id="rId34" Type="http://schemas.openxmlformats.org/officeDocument/2006/relationships/image" Target="../media/image52.png"/><Relationship Id="rId42" Type="http://schemas.openxmlformats.org/officeDocument/2006/relationships/image" Target="../media/image56.png"/><Relationship Id="rId7" Type="http://schemas.openxmlformats.org/officeDocument/2006/relationships/customXml" Target="../ink/ink23.xml"/><Relationship Id="rId2" Type="http://schemas.openxmlformats.org/officeDocument/2006/relationships/image" Target="../media/image35.png"/><Relationship Id="rId16" Type="http://schemas.openxmlformats.org/officeDocument/2006/relationships/image" Target="../media/image43.png"/><Relationship Id="rId20" Type="http://schemas.openxmlformats.org/officeDocument/2006/relationships/image" Target="../media/image45.png"/><Relationship Id="rId29" Type="http://schemas.openxmlformats.org/officeDocument/2006/relationships/customXml" Target="../ink/ink34.xml"/><Relationship Id="rId41" Type="http://schemas.openxmlformats.org/officeDocument/2006/relationships/customXml" Target="../ink/ink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customXml" Target="../ink/ink25.xml"/><Relationship Id="rId24" Type="http://schemas.openxmlformats.org/officeDocument/2006/relationships/image" Target="../media/image47.png"/><Relationship Id="rId32" Type="http://schemas.openxmlformats.org/officeDocument/2006/relationships/image" Target="../media/image51.png"/><Relationship Id="rId37" Type="http://schemas.openxmlformats.org/officeDocument/2006/relationships/customXml" Target="../ink/ink38.xml"/><Relationship Id="rId40" Type="http://schemas.openxmlformats.org/officeDocument/2006/relationships/image" Target="../media/image55.png"/><Relationship Id="rId5" Type="http://schemas.openxmlformats.org/officeDocument/2006/relationships/customXml" Target="../ink/ink22.xml"/><Relationship Id="rId15" Type="http://schemas.openxmlformats.org/officeDocument/2006/relationships/customXml" Target="../ink/ink27.xml"/><Relationship Id="rId23" Type="http://schemas.openxmlformats.org/officeDocument/2006/relationships/customXml" Target="../ink/ink31.xml"/><Relationship Id="rId28" Type="http://schemas.openxmlformats.org/officeDocument/2006/relationships/image" Target="../media/image49.png"/><Relationship Id="rId36" Type="http://schemas.openxmlformats.org/officeDocument/2006/relationships/image" Target="../media/image53.png"/><Relationship Id="rId10" Type="http://schemas.openxmlformats.org/officeDocument/2006/relationships/image" Target="../media/image40.png"/><Relationship Id="rId19" Type="http://schemas.openxmlformats.org/officeDocument/2006/relationships/customXml" Target="../ink/ink29.xml"/><Relationship Id="rId31" Type="http://schemas.openxmlformats.org/officeDocument/2006/relationships/customXml" Target="../ink/ink35.xml"/><Relationship Id="rId44" Type="http://schemas.openxmlformats.org/officeDocument/2006/relationships/image" Target="../media/image57.png"/><Relationship Id="rId4" Type="http://schemas.openxmlformats.org/officeDocument/2006/relationships/image" Target="../media/image37.png"/><Relationship Id="rId9" Type="http://schemas.openxmlformats.org/officeDocument/2006/relationships/customXml" Target="../ink/ink24.xml"/><Relationship Id="rId14" Type="http://schemas.openxmlformats.org/officeDocument/2006/relationships/image" Target="../media/image42.png"/><Relationship Id="rId22" Type="http://schemas.openxmlformats.org/officeDocument/2006/relationships/image" Target="../media/image46.png"/><Relationship Id="rId27" Type="http://schemas.openxmlformats.org/officeDocument/2006/relationships/customXml" Target="../ink/ink33.xml"/><Relationship Id="rId30" Type="http://schemas.openxmlformats.org/officeDocument/2006/relationships/image" Target="../media/image50.png"/><Relationship Id="rId35" Type="http://schemas.openxmlformats.org/officeDocument/2006/relationships/customXml" Target="../ink/ink37.xml"/><Relationship Id="rId43" Type="http://schemas.openxmlformats.org/officeDocument/2006/relationships/customXml" Target="../ink/ink41.xml"/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customXml" Target="../ink/ink28.xml"/><Relationship Id="rId25" Type="http://schemas.openxmlformats.org/officeDocument/2006/relationships/customXml" Target="../ink/ink32.xml"/><Relationship Id="rId33" Type="http://schemas.openxmlformats.org/officeDocument/2006/relationships/customXml" Target="../ink/ink36.xml"/><Relationship Id="rId38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4.png"/><Relationship Id="rId18" Type="http://schemas.openxmlformats.org/officeDocument/2006/relationships/customXml" Target="../ink/ink49.xml"/><Relationship Id="rId26" Type="http://schemas.openxmlformats.org/officeDocument/2006/relationships/customXml" Target="../ink/ink53.xml"/><Relationship Id="rId3" Type="http://schemas.openxmlformats.org/officeDocument/2006/relationships/image" Target="../media/image59.png"/><Relationship Id="rId21" Type="http://schemas.openxmlformats.org/officeDocument/2006/relationships/image" Target="../media/image68.png"/><Relationship Id="rId34" Type="http://schemas.openxmlformats.org/officeDocument/2006/relationships/customXml" Target="../ink/ink57.xml"/><Relationship Id="rId7" Type="http://schemas.openxmlformats.org/officeDocument/2006/relationships/image" Target="../media/image61.png"/><Relationship Id="rId12" Type="http://schemas.openxmlformats.org/officeDocument/2006/relationships/customXml" Target="../ink/ink46.xml"/><Relationship Id="rId17" Type="http://schemas.openxmlformats.org/officeDocument/2006/relationships/image" Target="../media/image66.png"/><Relationship Id="rId25" Type="http://schemas.openxmlformats.org/officeDocument/2006/relationships/image" Target="../media/image70.png"/><Relationship Id="rId33" Type="http://schemas.openxmlformats.org/officeDocument/2006/relationships/image" Target="../media/image74.png"/><Relationship Id="rId2" Type="http://schemas.openxmlformats.org/officeDocument/2006/relationships/image" Target="../media/image58.png"/><Relationship Id="rId16" Type="http://schemas.openxmlformats.org/officeDocument/2006/relationships/customXml" Target="../ink/ink48.xml"/><Relationship Id="rId20" Type="http://schemas.openxmlformats.org/officeDocument/2006/relationships/customXml" Target="../ink/ink50.xml"/><Relationship Id="rId29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3.xml"/><Relationship Id="rId11" Type="http://schemas.openxmlformats.org/officeDocument/2006/relationships/image" Target="../media/image63.png"/><Relationship Id="rId24" Type="http://schemas.openxmlformats.org/officeDocument/2006/relationships/customXml" Target="../ink/ink52.xml"/><Relationship Id="rId32" Type="http://schemas.openxmlformats.org/officeDocument/2006/relationships/customXml" Target="../ink/ink56.xml"/><Relationship Id="rId5" Type="http://schemas.openxmlformats.org/officeDocument/2006/relationships/image" Target="../media/image60.png"/><Relationship Id="rId15" Type="http://schemas.openxmlformats.org/officeDocument/2006/relationships/image" Target="../media/image65.png"/><Relationship Id="rId23" Type="http://schemas.openxmlformats.org/officeDocument/2006/relationships/image" Target="../media/image69.png"/><Relationship Id="rId28" Type="http://schemas.openxmlformats.org/officeDocument/2006/relationships/customXml" Target="../ink/ink54.xml"/><Relationship Id="rId10" Type="http://schemas.openxmlformats.org/officeDocument/2006/relationships/customXml" Target="../ink/ink45.xml"/><Relationship Id="rId19" Type="http://schemas.openxmlformats.org/officeDocument/2006/relationships/image" Target="../media/image67.png"/><Relationship Id="rId31" Type="http://schemas.openxmlformats.org/officeDocument/2006/relationships/image" Target="../media/image73.png"/><Relationship Id="rId4" Type="http://schemas.openxmlformats.org/officeDocument/2006/relationships/customXml" Target="../ink/ink42.xml"/><Relationship Id="rId9" Type="http://schemas.openxmlformats.org/officeDocument/2006/relationships/image" Target="../media/image62.png"/><Relationship Id="rId14" Type="http://schemas.openxmlformats.org/officeDocument/2006/relationships/customXml" Target="../ink/ink47.xml"/><Relationship Id="rId22" Type="http://schemas.openxmlformats.org/officeDocument/2006/relationships/customXml" Target="../ink/ink51.xml"/><Relationship Id="rId27" Type="http://schemas.openxmlformats.org/officeDocument/2006/relationships/image" Target="../media/image71.png"/><Relationship Id="rId30" Type="http://schemas.openxmlformats.org/officeDocument/2006/relationships/customXml" Target="../ink/ink55.xml"/><Relationship Id="rId35" Type="http://schemas.openxmlformats.org/officeDocument/2006/relationships/image" Target="../media/image75.png"/><Relationship Id="rId8" Type="http://schemas.openxmlformats.org/officeDocument/2006/relationships/customXml" Target="../ink/ink4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3283887" y="928571"/>
            <a:ext cx="7350245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18 сентября 2025 года, 17:30—19:45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217063"/>
              </p:ext>
            </p:extLst>
          </p:nvPr>
        </p:nvGraphicFramePr>
        <p:xfrm>
          <a:off x="124178" y="2010542"/>
          <a:ext cx="11499716" cy="1828800"/>
        </p:xfrm>
        <a:graphic>
          <a:graphicData uri="http://schemas.openxmlformats.org/drawingml/2006/table">
            <a:tbl>
              <a:tblPr firstRow="1" firstCol="1" bandRow="1"/>
              <a:tblGrid>
                <a:gridCol w="367684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9166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34624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7609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9627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57413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1351165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766482">
                  <a:extLst>
                    <a:ext uri="{9D8B030D-6E8A-4147-A177-3AD203B41FA5}">
                      <a16:colId xmlns:a16="http://schemas.microsoft.com/office/drawing/2014/main" val="3693366162"/>
                    </a:ext>
                  </a:extLst>
                </a:gridCol>
                <a:gridCol w="874059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753036">
                  <a:extLst>
                    <a:ext uri="{9D8B030D-6E8A-4147-A177-3AD203B41FA5}">
                      <a16:colId xmlns:a16="http://schemas.microsoft.com/office/drawing/2014/main" val="1740310412"/>
                    </a:ext>
                  </a:extLst>
                </a:gridCol>
                <a:gridCol w="1594320">
                  <a:extLst>
                    <a:ext uri="{9D8B030D-6E8A-4147-A177-3AD203B41FA5}">
                      <a16:colId xmlns:a16="http://schemas.microsoft.com/office/drawing/2014/main" val="2181416185"/>
                    </a:ext>
                  </a:extLst>
                </a:gridCol>
                <a:gridCol w="718452">
                  <a:extLst>
                    <a:ext uri="{9D8B030D-6E8A-4147-A177-3AD203B41FA5}">
                      <a16:colId xmlns:a16="http://schemas.microsoft.com/office/drawing/2014/main" val="3446889484"/>
                    </a:ext>
                  </a:extLst>
                </a:gridCol>
                <a:gridCol w="718451">
                  <a:extLst>
                    <a:ext uri="{9D8B030D-6E8A-4147-A177-3AD203B41FA5}">
                      <a16:colId xmlns:a16="http://schemas.microsoft.com/office/drawing/2014/main" val="4842037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0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о персонажах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Ю.Логинов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…на 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Торфянке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FE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A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3303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08498"/>
            <a:ext cx="10249764" cy="1764255"/>
          </a:xfrm>
          <a:gradFill flip="none" rotWithShape="1">
            <a:gsLst>
              <a:gs pos="0">
                <a:srgbClr val="FFCC66"/>
              </a:gs>
              <a:gs pos="77000">
                <a:srgbClr val="65D7FF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138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83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F5FD1-EF4D-2373-BD71-D600D8CB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278A0-0C4E-8704-94D7-C2A9E7DE5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101" y="382955"/>
            <a:ext cx="10023894" cy="1060083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Что вы узнали о каждом персонаже диалога?</a:t>
            </a:r>
            <a:endParaRPr lang="ru-RU" sz="4400" dirty="0">
              <a:solidFill>
                <a:srgbClr val="CEDAE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1CF2E-0E63-2883-0A63-DF5152B535DA}"/>
              </a:ext>
            </a:extLst>
          </p:cNvPr>
          <p:cNvSpPr txBox="1"/>
          <p:nvPr/>
        </p:nvSpPr>
        <p:spPr>
          <a:xfrm>
            <a:off x="2738708" y="1790383"/>
            <a:ext cx="7276829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Арефьев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Знаменский Олег Александрович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4. Кибрик Нина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5. Синицына Лариса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6. Синицына Евгения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7. Лебедев Евгений Фёдорович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Глаголева Елена Дмитриевна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BAE09FE-E623-5DCD-535F-99C621E3C43F}"/>
              </a:ext>
            </a:extLst>
          </p:cNvPr>
          <p:cNvSpPr txBox="1">
            <a:spLocks/>
          </p:cNvSpPr>
          <p:nvPr/>
        </p:nvSpPr>
        <p:spPr>
          <a:xfrm>
            <a:off x="232568" y="0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18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4550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12D1D-A127-2679-04A8-8F64B61BD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5457D2-A0A7-CEF8-A80E-1E333B1B95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360" r="16104" b="7175"/>
          <a:stretch>
            <a:fillRect/>
          </a:stretch>
        </p:blipFill>
        <p:spPr>
          <a:xfrm>
            <a:off x="0" y="3959833"/>
            <a:ext cx="5580066" cy="2898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B5366A-B81B-B76A-EF53-01F871CB10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281" b="4337"/>
          <a:stretch>
            <a:fillRect/>
          </a:stretch>
        </p:blipFill>
        <p:spPr>
          <a:xfrm>
            <a:off x="0" y="0"/>
            <a:ext cx="4496586" cy="20331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9D2860-4D77-059D-D572-ED85261726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209" b="11337"/>
          <a:stretch>
            <a:fillRect/>
          </a:stretch>
        </p:blipFill>
        <p:spPr>
          <a:xfrm>
            <a:off x="0" y="2053839"/>
            <a:ext cx="4625818" cy="18852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8AB414-6C9B-5D7C-6974-B5DAF0F42C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186"/>
          <a:stretch>
            <a:fillRect/>
          </a:stretch>
        </p:blipFill>
        <p:spPr>
          <a:xfrm>
            <a:off x="7773599" y="56562"/>
            <a:ext cx="4408974" cy="20538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6AB6BEE-FB0D-BDFC-F6B8-93767E91E4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989" b="5674"/>
          <a:stretch>
            <a:fillRect/>
          </a:stretch>
        </p:blipFill>
        <p:spPr>
          <a:xfrm>
            <a:off x="7387211" y="2024153"/>
            <a:ext cx="4804789" cy="217125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4A5B2E-610D-8254-B33C-9544ECC2EC5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4608" b="2939"/>
          <a:stretch>
            <a:fillRect/>
          </a:stretch>
        </p:blipFill>
        <p:spPr>
          <a:xfrm>
            <a:off x="6429079" y="4195408"/>
            <a:ext cx="5740785" cy="26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25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342345"/>
            <a:ext cx="10249764" cy="6230577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96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</a:p>
          <a:p>
            <a:endParaRPr lang="ru-RU" sz="48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94135ED-BABE-91A2-6BA6-66F17732687E}"/>
              </a:ext>
            </a:extLst>
          </p:cNvPr>
          <p:cNvGraphicFramePr>
            <a:graphicFrameLocks noGrp="1"/>
          </p:cNvGraphicFramePr>
          <p:nvPr/>
        </p:nvGraphicFramePr>
        <p:xfrm>
          <a:off x="825623" y="1826384"/>
          <a:ext cx="10249764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0622">
                  <a:extLst>
                    <a:ext uri="{9D8B030D-6E8A-4147-A177-3AD203B41FA5}">
                      <a16:colId xmlns:a16="http://schemas.microsoft.com/office/drawing/2014/main" val="592450441"/>
                    </a:ext>
                  </a:extLst>
                </a:gridCol>
                <a:gridCol w="2947595">
                  <a:extLst>
                    <a:ext uri="{9D8B030D-6E8A-4147-A177-3AD203B41FA5}">
                      <a16:colId xmlns:a16="http://schemas.microsoft.com/office/drawing/2014/main" val="3896504288"/>
                    </a:ext>
                  </a:extLst>
                </a:gridCol>
                <a:gridCol w="3211547">
                  <a:extLst>
                    <a:ext uri="{9D8B030D-6E8A-4147-A177-3AD203B41FA5}">
                      <a16:colId xmlns:a16="http://schemas.microsoft.com/office/drawing/2014/main" val="1506968230"/>
                    </a:ext>
                  </a:extLst>
                </a:gridCol>
              </a:tblGrid>
              <a:tr h="27376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B050"/>
                          </a:solidFill>
                        </a:rPr>
                        <a:t>однонаправленные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70C0"/>
                          </a:solidFill>
                        </a:rPr>
                        <a:t>ненаправленные</a:t>
                      </a:r>
                      <a:r>
                        <a:rPr lang="ru-RU" sz="2400" dirty="0"/>
                        <a:t>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376373"/>
                  </a:ext>
                </a:extLst>
              </a:tr>
              <a:tr h="805978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непереходные</a:t>
                      </a:r>
                    </a:p>
                    <a:p>
                      <a:r>
                        <a:rPr lang="ru-RU" sz="2800" b="0" dirty="0">
                          <a:solidFill>
                            <a:srgbClr val="7030A0"/>
                          </a:solidFill>
                        </a:rPr>
                        <a:t>(не может быть прямого дополнения, объекта)</a:t>
                      </a:r>
                    </a:p>
                    <a:p>
                      <a:endParaRPr lang="ru-RU" sz="2800" b="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/>
                        <a:t>идти, бежать… </a:t>
                      </a:r>
                    </a:p>
                    <a:p>
                      <a:r>
                        <a:rPr lang="ru-RU" sz="2400" i="1" dirty="0"/>
                        <a:t>нестись, вестись…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/>
                        <a:t>ходить, бегать…</a:t>
                      </a:r>
                    </a:p>
                    <a:p>
                      <a:r>
                        <a:rPr lang="ru-RU" sz="2400" i="1" dirty="0"/>
                        <a:t>носиться, водиться…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82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переходные</a:t>
                      </a:r>
                    </a:p>
                    <a:p>
                      <a:r>
                        <a:rPr lang="ru-RU" sz="2800" b="0" dirty="0">
                          <a:solidFill>
                            <a:srgbClr val="FF0000"/>
                          </a:solidFill>
                        </a:rPr>
                        <a:t>(может быть прямое дополнение, объект)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/>
                        <a:t>нести, вести…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/>
                        <a:t>носить, водить…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39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925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0"/>
            <a:ext cx="9144000" cy="651620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800" b="1" kern="1200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+mn-ea"/>
                <a:cs typeface="+mn-cs"/>
              </a:rPr>
              <a:t>Движение</a:t>
            </a:r>
            <a:endParaRPr lang="ru-RU" sz="6600" b="1" kern="1200" spc="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  <a:ea typeface="+mn-ea"/>
              <a:cs typeface="+mn-cs"/>
            </a:endParaRPr>
          </a:p>
          <a:p>
            <a:endParaRPr lang="ru-RU" sz="48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3A4A1C6-9703-6D98-58FF-DB77E2B3864B}"/>
              </a:ext>
            </a:extLst>
          </p:cNvPr>
          <p:cNvGraphicFramePr>
            <a:graphicFrameLocks noGrp="1"/>
          </p:cNvGraphicFramePr>
          <p:nvPr/>
        </p:nvGraphicFramePr>
        <p:xfrm>
          <a:off x="4077148" y="719114"/>
          <a:ext cx="4475182" cy="5795986"/>
        </p:xfrm>
        <a:graphic>
          <a:graphicData uri="http://schemas.openxmlformats.org/drawingml/2006/table">
            <a:tbl>
              <a:tblPr/>
              <a:tblGrid>
                <a:gridCol w="2237591">
                  <a:extLst>
                    <a:ext uri="{9D8B030D-6E8A-4147-A177-3AD203B41FA5}">
                      <a16:colId xmlns:a16="http://schemas.microsoft.com/office/drawing/2014/main" val="2849025600"/>
                    </a:ext>
                  </a:extLst>
                </a:gridCol>
                <a:gridCol w="2237591">
                  <a:extLst>
                    <a:ext uri="{9D8B030D-6E8A-4147-A177-3AD203B41FA5}">
                      <a16:colId xmlns:a16="http://schemas.microsoft.com/office/drawing/2014/main" val="533807040"/>
                    </a:ext>
                  </a:extLst>
                </a:gridCol>
              </a:tblGrid>
              <a:tr h="321436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00B050"/>
                          </a:solidFill>
                          <a:effectLst/>
                        </a:rPr>
                        <a:t>однонаправленное</a:t>
                      </a: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</a:rPr>
                        <a:t>ненаправленное</a:t>
                      </a: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73172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бежать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бегать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981950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брести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бродить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591433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везти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возить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373228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вести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водить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5194188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гнать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гонять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875940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гнаться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гоняться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480155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ехать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ездить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3225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идти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ходить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114633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565471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катиться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кататься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509551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лезть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лазить (и лазать)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453232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лететь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летать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141505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нести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носить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96241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нестись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носиться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62281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плыть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плавать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241948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ползти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ползать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862894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тащить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таскать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055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076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6541BF5-6AA6-2D8B-F967-CF320560D409}"/>
              </a:ext>
            </a:extLst>
          </p:cNvPr>
          <p:cNvGraphicFramePr>
            <a:graphicFrameLocks noGrp="1"/>
          </p:cNvGraphicFramePr>
          <p:nvPr/>
        </p:nvGraphicFramePr>
        <p:xfrm>
          <a:off x="496645" y="161344"/>
          <a:ext cx="10919012" cy="6535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5296">
                  <a:extLst>
                    <a:ext uri="{9D8B030D-6E8A-4147-A177-3AD203B41FA5}">
                      <a16:colId xmlns:a16="http://schemas.microsoft.com/office/drawing/2014/main" val="1104273826"/>
                    </a:ext>
                  </a:extLst>
                </a:gridCol>
                <a:gridCol w="3936858">
                  <a:extLst>
                    <a:ext uri="{9D8B030D-6E8A-4147-A177-3AD203B41FA5}">
                      <a16:colId xmlns:a16="http://schemas.microsoft.com/office/drawing/2014/main" val="46347527"/>
                    </a:ext>
                  </a:extLst>
                </a:gridCol>
                <a:gridCol w="3936858">
                  <a:extLst>
                    <a:ext uri="{9D8B030D-6E8A-4147-A177-3AD203B41FA5}">
                      <a16:colId xmlns:a16="http://schemas.microsoft.com/office/drawing/2014/main" val="10387790"/>
                    </a:ext>
                  </a:extLst>
                </a:gridCol>
              </a:tblGrid>
              <a:tr h="1048912"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spcAft>
                          <a:spcPts val="600"/>
                        </a:spcAft>
                      </a:pPr>
                      <a:r>
                        <a:rPr lang="ru-RU" sz="2000" spc="-5" dirty="0">
                          <a:effectLst/>
                        </a:rPr>
                        <a:t>Глаголы </a:t>
                      </a:r>
                      <a:r>
                        <a:rPr lang="ru-RU" sz="2000" spc="-10" dirty="0">
                          <a:effectLst/>
                        </a:rPr>
                        <a:t>типа </a:t>
                      </a:r>
                      <a:r>
                        <a:rPr lang="ru-RU" sz="4000" b="1" kern="1200" spc="6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briola" panose="04040605051002020D02" pitchFamily="82" charset="0"/>
                          <a:ea typeface="+mn-ea"/>
                          <a:cs typeface="+mn-cs"/>
                        </a:rPr>
                        <a:t>ИДТИ</a:t>
                      </a:r>
                    </a:p>
                    <a:p>
                      <a:pPr algn="ctr">
                        <a:spcAft>
                          <a:spcPts val="1800"/>
                        </a:spcAft>
                      </a:pPr>
                      <a:r>
                        <a:rPr lang="ru-RU" sz="2000" spc="-10" dirty="0">
                          <a:effectLst/>
                        </a:rPr>
                        <a:t>(</a:t>
                      </a:r>
                      <a:r>
                        <a:rPr lang="ru-RU" sz="18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однонаправленное</a:t>
                      </a:r>
                      <a:r>
                        <a:rPr lang="ru-RU" sz="2000" spc="-10" dirty="0">
                          <a:effectLst/>
                        </a:rPr>
                        <a:t> </a:t>
                      </a:r>
                      <a:r>
                        <a:rPr lang="ru-RU" sz="2000" spc="-5" dirty="0">
                          <a:effectLst/>
                        </a:rPr>
                        <a:t>движение)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spcAft>
                          <a:spcPts val="600"/>
                        </a:spcAft>
                      </a:pPr>
                      <a:r>
                        <a:rPr lang="ru-RU" sz="2000" spc="-5" dirty="0">
                          <a:effectLst/>
                        </a:rPr>
                        <a:t>Глаголы </a:t>
                      </a:r>
                      <a:r>
                        <a:rPr lang="ru-RU" sz="2000" spc="45" dirty="0">
                          <a:effectLst/>
                        </a:rPr>
                        <a:t>типа </a:t>
                      </a:r>
                      <a:r>
                        <a:rPr lang="ru-RU" sz="4000" b="1" kern="1200" spc="6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briola" panose="04040605051002020D02" pitchFamily="82" charset="0"/>
                          <a:ea typeface="+mn-ea"/>
                          <a:cs typeface="+mn-cs"/>
                        </a:rPr>
                        <a:t>ХОДИТЬ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spc="-10" dirty="0">
                          <a:effectLst/>
                        </a:rPr>
                        <a:t>(</a:t>
                      </a:r>
                      <a:r>
                        <a:rPr lang="ru-RU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разно/ненаправленное </a:t>
                      </a:r>
                      <a:r>
                        <a:rPr lang="ru-RU" sz="2000" spc="-10" dirty="0">
                          <a:effectLst/>
                        </a:rPr>
                        <a:t>движение)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226902"/>
                  </a:ext>
                </a:extLst>
              </a:tr>
              <a:tr h="256875">
                <a:tc rowSpan="8">
                  <a:txBody>
                    <a:bodyPr/>
                    <a:lstStyle/>
                    <a:p>
                      <a:r>
                        <a:rPr lang="ru-RU" sz="2000" spc="30" dirty="0">
                          <a:solidFill>
                            <a:srgbClr val="7030A0"/>
                          </a:solidFill>
                          <a:effectLst/>
                        </a:rPr>
                        <a:t>Непереходные</a:t>
                      </a:r>
                      <a:r>
                        <a:rPr lang="ru-RU" sz="2000" spc="30" dirty="0">
                          <a:effectLst/>
                        </a:rPr>
                        <a:t> </a:t>
                      </a:r>
                      <a:r>
                        <a:rPr lang="ru-RU" sz="2000" kern="1200" spc="3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глаголы</a:t>
                      </a: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0" dirty="0">
                          <a:effectLst/>
                        </a:rPr>
                        <a:t>идти́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>
                          <a:effectLst/>
                        </a:rPr>
                        <a:t>ходи́ть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627873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е́хать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>
                          <a:effectLst/>
                        </a:rPr>
                        <a:t>е́здить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930950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 dirty="0" err="1">
                          <a:effectLst/>
                        </a:rPr>
                        <a:t>бежа́ть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бе́гать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616246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 dirty="0" err="1">
                          <a:effectLst/>
                        </a:rPr>
                        <a:t>лете́ть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>
                          <a:effectLst/>
                        </a:rPr>
                        <a:t>лета́ть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30026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 err="1">
                          <a:effectLst/>
                        </a:rPr>
                        <a:t>плы́ть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>
                          <a:effectLst/>
                        </a:rPr>
                        <a:t>пла́вать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246119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 dirty="0" err="1">
                          <a:effectLst/>
                        </a:rPr>
                        <a:t>ле́зть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>
                          <a:effectLst/>
                        </a:rPr>
                        <a:t>ла́зить/ла́зать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326805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5">
                          <a:effectLst/>
                        </a:rPr>
                        <a:t>брести́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>
                          <a:effectLst/>
                        </a:rPr>
                        <a:t>броди́ть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404468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>
                          <a:effectLst/>
                        </a:rPr>
                        <a:t>ползти́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по́лзать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982133"/>
                  </a:ext>
                </a:extLst>
              </a:tr>
              <a:tr h="256875">
                <a:tc rowSpan="6">
                  <a:txBody>
                    <a:bodyPr/>
                    <a:lstStyle/>
                    <a:p>
                      <a:r>
                        <a:rPr lang="ru-RU" sz="2000" spc="40" dirty="0">
                          <a:solidFill>
                            <a:srgbClr val="FF0000"/>
                          </a:solidFill>
                          <a:effectLst/>
                        </a:rPr>
                        <a:t>Пере</a:t>
                      </a:r>
                      <a:r>
                        <a:rPr lang="ru-RU" sz="2000" spc="35" dirty="0">
                          <a:solidFill>
                            <a:srgbClr val="FF0000"/>
                          </a:solidFill>
                          <a:effectLst/>
                        </a:rPr>
                        <a:t>ходные </a:t>
                      </a:r>
                      <a:r>
                        <a:rPr lang="ru-RU" sz="2000" kern="1200" spc="35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глаголы</a:t>
                      </a: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30" dirty="0">
                          <a:effectLst/>
                        </a:rPr>
                        <a:t>нести́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0" dirty="0" err="1">
                          <a:effectLst/>
                        </a:rPr>
                        <a:t>носи́ть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08107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>
                          <a:effectLst/>
                        </a:rPr>
                        <a:t>вести́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води́ть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36020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0">
                          <a:effectLst/>
                        </a:rPr>
                        <a:t>везти́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 dirty="0" err="1">
                          <a:effectLst/>
                        </a:rPr>
                        <a:t>вози́ть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668690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>
                          <a:effectLst/>
                        </a:rPr>
                        <a:t>гна́ть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 dirty="0" err="1">
                          <a:effectLst/>
                        </a:rPr>
                        <a:t>гоня́ть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650645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>
                          <a:effectLst/>
                        </a:rPr>
                        <a:t>кати́ть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 dirty="0" err="1">
                          <a:effectLst/>
                        </a:rPr>
                        <a:t>ката́ть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784081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>
                          <a:effectLst/>
                        </a:rPr>
                        <a:t>тащи́ть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 dirty="0" err="1">
                          <a:effectLst/>
                        </a:rPr>
                        <a:t>таска́ть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634682"/>
                  </a:ext>
                </a:extLst>
              </a:tr>
              <a:tr h="256875">
                <a:tc rowSpan="6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CC00FF"/>
                          </a:solidFill>
                          <a:effectLst/>
                        </a:rPr>
                        <a:t>Глаголы </a:t>
                      </a:r>
                      <a:r>
                        <a:rPr lang="ru-RU" sz="2000" spc="45" dirty="0">
                          <a:solidFill>
                            <a:srgbClr val="CC00FF"/>
                          </a:solidFill>
                          <a:effectLst/>
                        </a:rPr>
                        <a:t>с части</a:t>
                      </a:r>
                      <a:r>
                        <a:rPr lang="ru-RU" sz="2000" spc="25" dirty="0">
                          <a:solidFill>
                            <a:srgbClr val="CC00FF"/>
                          </a:solidFill>
                          <a:effectLst/>
                        </a:rPr>
                        <a:t>цей </a:t>
                      </a:r>
                    </a:p>
                    <a:p>
                      <a:r>
                        <a:rPr lang="ru-RU" sz="2000" spc="25" dirty="0">
                          <a:solidFill>
                            <a:srgbClr val="CC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–</a:t>
                      </a:r>
                      <a:r>
                        <a:rPr lang="ru-RU" sz="2000" spc="25" dirty="0" err="1">
                          <a:solidFill>
                            <a:srgbClr val="CC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ся</a:t>
                      </a:r>
                      <a:r>
                        <a:rPr lang="ru-RU" sz="2000" spc="25" dirty="0">
                          <a:solidFill>
                            <a:srgbClr val="CC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spc="25" dirty="0">
                          <a:solidFill>
                            <a:srgbClr val="CC00FF"/>
                          </a:solidFill>
                          <a:effectLst/>
                        </a:rPr>
                        <a:t>(непереходные)</a:t>
                      </a:r>
                      <a:endParaRPr lang="ru-RU" sz="1050" dirty="0">
                        <a:solidFill>
                          <a:srgbClr val="CC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5">
                          <a:effectLst/>
                        </a:rPr>
                        <a:t>нести́сь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 err="1">
                          <a:effectLst/>
                        </a:rPr>
                        <a:t>носи́ться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977727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>
                          <a:effectLst/>
                        </a:rPr>
                        <a:t>гна́ться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гоня́ться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21219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кати́ться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 dirty="0" err="1">
                          <a:effectLst/>
                        </a:rPr>
                        <a:t>ката́ться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96386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тащи́ться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таска́ться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 anchor="b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297584"/>
                  </a:ext>
                </a:extLst>
              </a:tr>
              <a:tr h="243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i="1" dirty="0" err="1">
                          <a:effectLst/>
                          <a:latin typeface="+mj-lt"/>
                        </a:rPr>
                        <a:t>вести́сь</a:t>
                      </a:r>
                      <a:endParaRPr lang="ru-RU" sz="1400" i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i="1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води́ться</a:t>
                      </a:r>
                      <a:endParaRPr lang="ru-RU" sz="1800" i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149139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600" dirty="0">
                          <a:effectLst/>
                        </a:rPr>
                        <a:t>—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i="1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вози́ться</a:t>
                      </a:r>
                      <a:endParaRPr lang="ru-RU" sz="1800" i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44383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03CC367-497F-84BB-9A51-2E3F0ED52EE8}"/>
              </a:ext>
            </a:extLst>
          </p:cNvPr>
          <p:cNvSpPr txBox="1"/>
          <p:nvPr/>
        </p:nvSpPr>
        <p:spPr>
          <a:xfrm>
            <a:off x="129092" y="161344"/>
            <a:ext cx="3593054" cy="52322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БЕСПРИСТАВОЧНЫЕ</a:t>
            </a:r>
          </a:p>
        </p:txBody>
      </p:sp>
    </p:spTree>
    <p:extLst>
      <p:ext uri="{BB962C8B-B14F-4D97-AF65-F5344CB8AC3E}">
        <p14:creationId xmlns:p14="http://schemas.microsoft.com/office/powerpoint/2010/main" val="995746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9571F83-6BFE-5C79-8C58-3034A9DC20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699748"/>
              </p:ext>
            </p:extLst>
          </p:nvPr>
        </p:nvGraphicFramePr>
        <p:xfrm>
          <a:off x="209550" y="190500"/>
          <a:ext cx="11820525" cy="6623958"/>
        </p:xfrm>
        <a:graphic>
          <a:graphicData uri="http://schemas.openxmlformats.org/drawingml/2006/table">
            <a:tbl>
              <a:tblPr firstRow="1" firstCol="1" bandRow="1"/>
              <a:tblGrid>
                <a:gridCol w="5812112">
                  <a:extLst>
                    <a:ext uri="{9D8B030D-6E8A-4147-A177-3AD203B41FA5}">
                      <a16:colId xmlns:a16="http://schemas.microsoft.com/office/drawing/2014/main" val="305852301"/>
                    </a:ext>
                  </a:extLst>
                </a:gridCol>
                <a:gridCol w="6008413">
                  <a:extLst>
                    <a:ext uri="{9D8B030D-6E8A-4147-A177-3AD203B41FA5}">
                      <a16:colId xmlns:a16="http://schemas.microsoft.com/office/drawing/2014/main" val="2709692707"/>
                    </a:ext>
                  </a:extLst>
                </a:gridCol>
              </a:tblGrid>
              <a:tr h="462643">
                <a:tc>
                  <a:txBody>
                    <a:bodyPr/>
                    <a:lstStyle/>
                    <a:p>
                      <a:pPr algn="ctr"/>
                      <a:r>
                        <a:rPr lang="ru-RU" sz="4000" b="1" kern="1200" spc="6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briola" panose="04040605051002020D02" pitchFamily="82" charset="0"/>
                          <a:ea typeface="+mn-ea"/>
                          <a:cs typeface="+mn-cs"/>
                        </a:rPr>
                        <a:t>идти</a:t>
                      </a:r>
                      <a:r>
                        <a:rPr lang="ru-RU" sz="2400" spc="15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иду, идёшь, </a:t>
                      </a:r>
                      <a:r>
                        <a:rPr lang="ru-RU" sz="2400" spc="-2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идут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3636010" algn="l"/>
                        </a:tabLst>
                      </a:pPr>
                      <a:r>
                        <a:rPr lang="ru-RU" sz="4000" b="1" kern="1200" spc="6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briola" panose="04040605051002020D02" pitchFamily="82" charset="0"/>
                          <a:ea typeface="+mn-ea"/>
                          <a:cs typeface="+mn-cs"/>
                        </a:rPr>
                        <a:t>ходить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хожу́,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хо́дишь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хо́дят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455213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ехать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еду, едешь, едут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ездить</a:t>
                      </a:r>
                      <a:r>
                        <a:rPr lang="ru-RU" sz="24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е́зжу, е́здишь, е́здят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217912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бежать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бегу́, </a:t>
                      </a:r>
                      <a:r>
                        <a:rPr lang="ru-RU" sz="2400" spc="2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бежи́шь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бегу́т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бегать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бе́гаю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бе́гаешь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бе́гают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8856593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лететь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лечу́, лети́шь, летя́т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летать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лета́ю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лета́ешь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лета́ют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534773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плыть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плыву́, плывёшь, плыву́т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плавать</a:t>
                      </a:r>
                      <a:r>
                        <a:rPr lang="ru-RU" sz="24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пла́ваю, пла́ваешь, пла́вают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079283"/>
                  </a:ext>
                </a:extLst>
              </a:tr>
              <a:tr h="925285">
                <a:tc>
                  <a:txBody>
                    <a:bodyPr/>
                    <a:lstStyle/>
                    <a:p>
                      <a:r>
                        <a:rPr lang="ru-RU" sz="2400" b="1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лезть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2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ле́зу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ле́зешь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лезут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лазить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ла́жу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ла́зишь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ла́зят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лазать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ла́заю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ла́заешь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ла́зают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770998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брести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бреду́,  бредёшь, бреду́т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бродить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брожу́,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бро́дишь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бро́дят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40975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нести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несу́, несёшь, несу́т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носить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ношу́,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но́сишь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но́сят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512221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вести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веду́, ведёшь, веду́т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вожу́,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во́дишь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во́дят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493350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везти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везу́, везёшь, везу́т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вожу́,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во́зишь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во́зят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646725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гнать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гоню́, го́нишь, го́нят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гонять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гоня́ю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гоня́ешь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гоня́ют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609232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катить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качу́, ка́тишь, ка́тят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катать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ката́ю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ката́ешь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ката́ют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773573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тащить</a:t>
                      </a:r>
                      <a:r>
                        <a:rPr lang="ru-RU" sz="2400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тащу́, та́щишь, та́щат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таскать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таска́ю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таска́ешь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таска́ют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887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468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3B9942-1E7F-F7E5-E511-A882855E8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987" y="191648"/>
            <a:ext cx="10563225" cy="647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7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55BCDB-BE51-FDCE-BFC8-31F4CBA5A31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 rot="5400000">
            <a:off x="-120000" y="777780"/>
            <a:ext cx="6528722" cy="5331777"/>
          </a:xfrm>
          <a:prstGeom prst="rect">
            <a:avLst/>
          </a:prstGeom>
          <a:gradFill>
            <a:gsLst>
              <a:gs pos="12000">
                <a:srgbClr val="E6F1B4">
                  <a:alpha val="61000"/>
                </a:srgbClr>
              </a:gs>
              <a:gs pos="30000">
                <a:srgbClr val="FFFFF7"/>
              </a:gs>
              <a:gs pos="60000">
                <a:srgbClr val="FFFFBD"/>
              </a:gs>
              <a:gs pos="96000">
                <a:srgbClr val="E5CBB1"/>
              </a:gs>
            </a:gsLst>
            <a:lin ang="5400000" scaled="1"/>
          </a:gradFill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EEDE8E-BA82-3475-04DF-9D7983C232B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 rot="5400000">
            <a:off x="6025783" y="1020286"/>
            <a:ext cx="6558061" cy="481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94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E13EE2-23BA-BFB5-7201-0A2D8EBD0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77127"/>
            <a:ext cx="8267700" cy="67037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B23457-BBA1-89E6-C677-58F3A63C63CB}"/>
              </a:ext>
            </a:extLst>
          </p:cNvPr>
          <p:cNvSpPr txBox="1"/>
          <p:nvPr/>
        </p:nvSpPr>
        <p:spPr>
          <a:xfrm>
            <a:off x="7121236" y="3823854"/>
            <a:ext cx="1274618" cy="338554"/>
          </a:xfrm>
          <a:prstGeom prst="rect">
            <a:avLst/>
          </a:prstGeom>
          <a:solidFill>
            <a:srgbClr val="FFFFC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субъекта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705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18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776DE99-17A7-C981-9937-BFBA31C267E9}"/>
              </a:ext>
            </a:extLst>
          </p:cNvPr>
          <p:cNvSpPr txBox="1">
            <a:spLocks/>
          </p:cNvSpPr>
          <p:nvPr/>
        </p:nvSpPr>
        <p:spPr>
          <a:xfrm>
            <a:off x="419100" y="1533526"/>
            <a:ext cx="11353800" cy="49149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800" dirty="0">
              <a:solidFill>
                <a:srgbClr val="26130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4800" dirty="0">
                <a:solidFill>
                  <a:srgbClr val="261300"/>
                </a:solidFill>
              </a:rPr>
              <a:t>Прочитать статью</a:t>
            </a:r>
            <a:r>
              <a:rPr lang="en-US" sz="4800" dirty="0">
                <a:solidFill>
                  <a:srgbClr val="261300"/>
                </a:solidFill>
              </a:rPr>
              <a:t> </a:t>
            </a:r>
            <a:r>
              <a:rPr lang="ru-RU" sz="4800" dirty="0">
                <a:solidFill>
                  <a:srgbClr val="261300"/>
                </a:solidFill>
              </a:rPr>
              <a:t>«Пожарный Юрий Логинов спас из пруда на </a:t>
            </a:r>
            <a:r>
              <a:rPr lang="ru-RU" sz="4800" dirty="0" err="1">
                <a:solidFill>
                  <a:srgbClr val="261300"/>
                </a:solidFill>
              </a:rPr>
              <a:t>Торфянке</a:t>
            </a:r>
            <a:r>
              <a:rPr lang="ru-RU" sz="4800" dirty="0">
                <a:solidFill>
                  <a:srgbClr val="261300"/>
                </a:solidFill>
              </a:rPr>
              <a:t> тонущую собаку», выполнить задание 2, подумать над заданием 3 (писать начнем на занятии).</a:t>
            </a:r>
          </a:p>
        </p:txBody>
      </p:sp>
    </p:spTree>
    <p:extLst>
      <p:ext uri="{BB962C8B-B14F-4D97-AF65-F5344CB8AC3E}">
        <p14:creationId xmlns:p14="http://schemas.microsoft.com/office/powerpoint/2010/main" val="2061382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D29E7A-EC97-E90C-0F97-13DE46E074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8050" y="-1860717"/>
            <a:ext cx="6915900" cy="1057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07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4C6295-8011-8583-14FB-FB3C309F8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42022"/>
            <a:ext cx="6067983" cy="6006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DAC387-69D9-B009-F8B0-8565849F2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151" y="1073295"/>
            <a:ext cx="5478906" cy="409445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75862CD5-C7EA-E0A9-0B02-F5A7EB766C11}"/>
                  </a:ext>
                </a:extLst>
              </p14:cNvPr>
              <p14:cNvContentPartPr/>
              <p14:nvPr/>
            </p14:nvContentPartPr>
            <p14:xfrm>
              <a:off x="2777040" y="4021560"/>
              <a:ext cx="2396520" cy="406800"/>
            </p14:xfrm>
          </p:contentPart>
        </mc:Choice>
        <mc:Fallback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75862CD5-C7EA-E0A9-0B02-F5A7EB766C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61200" y="3958200"/>
                <a:ext cx="2427840" cy="53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3A04EB70-0879-44B5-31EF-7819E674DDE2}"/>
                  </a:ext>
                </a:extLst>
              </p14:cNvPr>
              <p14:cNvContentPartPr/>
              <p14:nvPr/>
            </p14:nvContentPartPr>
            <p14:xfrm>
              <a:off x="3276720" y="3936960"/>
              <a:ext cx="897840" cy="66060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3A04EB70-0879-44B5-31EF-7819E674DDE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60880" y="3873600"/>
                <a:ext cx="929160" cy="78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BEB7BD76-0AD2-AD98-C39E-D0482BC9B3CA}"/>
                  </a:ext>
                </a:extLst>
              </p14:cNvPr>
              <p14:cNvContentPartPr/>
              <p14:nvPr/>
            </p14:nvContentPartPr>
            <p14:xfrm>
              <a:off x="3352680" y="3843720"/>
              <a:ext cx="847080" cy="63540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BEB7BD76-0AD2-AD98-C39E-D0482BC9B3C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36840" y="3780360"/>
                <a:ext cx="878400" cy="76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2012F930-039C-298C-30FC-89C1827867C4}"/>
                  </a:ext>
                </a:extLst>
              </p14:cNvPr>
              <p14:cNvContentPartPr/>
              <p14:nvPr/>
            </p14:nvContentPartPr>
            <p14:xfrm>
              <a:off x="3945600" y="5443920"/>
              <a:ext cx="2023920" cy="864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2012F930-039C-298C-30FC-89C1827867C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29760" y="5380560"/>
                <a:ext cx="205524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520AF4C2-C1E2-EA52-2305-BAA7E227125E}"/>
                  </a:ext>
                </a:extLst>
              </p14:cNvPr>
              <p14:cNvContentPartPr/>
              <p14:nvPr/>
            </p14:nvContentPartPr>
            <p14:xfrm>
              <a:off x="5401800" y="5147640"/>
              <a:ext cx="804600" cy="49968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520AF4C2-C1E2-EA52-2305-BAA7E227125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85960" y="5084280"/>
                <a:ext cx="835920" cy="62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203D8882-0DE1-9DA7-294D-F592D0485667}"/>
                  </a:ext>
                </a:extLst>
              </p14:cNvPr>
              <p14:cNvContentPartPr/>
              <p14:nvPr/>
            </p14:nvContentPartPr>
            <p14:xfrm>
              <a:off x="3361320" y="4123080"/>
              <a:ext cx="830160" cy="50004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203D8882-0DE1-9DA7-294D-F592D048566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45480" y="4059720"/>
                <a:ext cx="861480" cy="62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605FC2E9-FFE1-6DDF-21E5-AABFE00C90CB}"/>
                  </a:ext>
                </a:extLst>
              </p14:cNvPr>
              <p14:cNvContentPartPr/>
              <p14:nvPr/>
            </p14:nvContentPartPr>
            <p14:xfrm>
              <a:off x="2861640" y="4317840"/>
              <a:ext cx="2210400" cy="4248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605FC2E9-FFE1-6DDF-21E5-AABFE00C90C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45800" y="4254480"/>
                <a:ext cx="2241720" cy="1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E419F110-07B2-0AA1-C395-A0A908ED8D50}"/>
                  </a:ext>
                </a:extLst>
              </p14:cNvPr>
              <p14:cNvContentPartPr/>
              <p14:nvPr/>
            </p14:nvContentPartPr>
            <p14:xfrm>
              <a:off x="3056400" y="4351680"/>
              <a:ext cx="2244240" cy="76680"/>
            </p14:xfrm>
          </p:contentPart>
        </mc:Choice>
        <mc:Fallback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E419F110-07B2-0AA1-C395-A0A908ED8D5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040560" y="4288320"/>
                <a:ext cx="227556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99CCA113-D1AD-F84F-F55D-39A84C48C6C7}"/>
                  </a:ext>
                </a:extLst>
              </p14:cNvPr>
              <p14:cNvContentPartPr/>
              <p14:nvPr/>
            </p14:nvContentPartPr>
            <p14:xfrm>
              <a:off x="5308560" y="3750480"/>
              <a:ext cx="644040" cy="11880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99CCA113-D1AD-F84F-F55D-39A84C48C6C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92720" y="3687120"/>
                <a:ext cx="67536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3D639AC1-A324-AE28-5173-73C6B643C930}"/>
                  </a:ext>
                </a:extLst>
              </p14:cNvPr>
              <p14:cNvContentPartPr/>
              <p14:nvPr/>
            </p14:nvContentPartPr>
            <p14:xfrm>
              <a:off x="618120" y="3776040"/>
              <a:ext cx="1642680" cy="95688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3D639AC1-A324-AE28-5173-73C6B643C93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02280" y="3712680"/>
                <a:ext cx="1674000" cy="10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D1C26131-E5D5-DAED-7FFD-AC8741282A3C}"/>
                  </a:ext>
                </a:extLst>
              </p14:cNvPr>
              <p14:cNvContentPartPr/>
              <p14:nvPr/>
            </p14:nvContentPartPr>
            <p14:xfrm>
              <a:off x="3098880" y="3242520"/>
              <a:ext cx="1625760" cy="11052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D1C26131-E5D5-DAED-7FFD-AC8741282A3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083040" y="3179160"/>
                <a:ext cx="165708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42BCB155-E842-2DF2-711A-A33E44283073}"/>
                  </a:ext>
                </a:extLst>
              </p14:cNvPr>
              <p14:cNvContentPartPr/>
              <p14:nvPr/>
            </p14:nvContentPartPr>
            <p14:xfrm>
              <a:off x="3733920" y="3030840"/>
              <a:ext cx="770760" cy="56772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42BCB155-E842-2DF2-711A-A33E4428307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718080" y="2967480"/>
                <a:ext cx="802080" cy="69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91988651-2610-24B2-56ED-20A7A18B6ABB}"/>
                  </a:ext>
                </a:extLst>
              </p14:cNvPr>
              <p14:cNvContentPartPr/>
              <p14:nvPr/>
            </p14:nvContentPartPr>
            <p14:xfrm>
              <a:off x="9042480" y="1574640"/>
              <a:ext cx="34200" cy="15264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91988651-2610-24B2-56ED-20A7A18B6AB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026640" y="1511280"/>
                <a:ext cx="6552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ED9F62A3-CCC3-975A-14B1-B0C03DDBBF81}"/>
                  </a:ext>
                </a:extLst>
              </p14:cNvPr>
              <p14:cNvContentPartPr/>
              <p14:nvPr/>
            </p14:nvContentPartPr>
            <p14:xfrm>
              <a:off x="10287000" y="1972440"/>
              <a:ext cx="84960" cy="22068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ED9F62A3-CCC3-975A-14B1-B0C03DDBBF8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271160" y="1909080"/>
                <a:ext cx="11628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3D9C311D-CE60-BD08-2A04-668F1D48E1EA}"/>
                  </a:ext>
                </a:extLst>
              </p14:cNvPr>
              <p14:cNvContentPartPr/>
              <p14:nvPr/>
            </p14:nvContentPartPr>
            <p14:xfrm>
              <a:off x="8424360" y="3538800"/>
              <a:ext cx="76680" cy="21204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3D9C311D-CE60-BD08-2A04-668F1D48E1E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408520" y="3475440"/>
                <a:ext cx="10800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64D7EE30-4AC7-819B-27D7-5E0B57E17EE3}"/>
                  </a:ext>
                </a:extLst>
              </p14:cNvPr>
              <p14:cNvContentPartPr/>
              <p14:nvPr/>
            </p14:nvContentPartPr>
            <p14:xfrm>
              <a:off x="6976440" y="4554720"/>
              <a:ext cx="186840" cy="18684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64D7EE30-4AC7-819B-27D7-5E0B57E17EE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960600" y="4491360"/>
                <a:ext cx="21816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0410AAE7-9A61-D84F-32EE-28CCA68F666C}"/>
                  </a:ext>
                </a:extLst>
              </p14:cNvPr>
              <p14:cNvContentPartPr/>
              <p14:nvPr/>
            </p14:nvContentPartPr>
            <p14:xfrm>
              <a:off x="3725280" y="3987720"/>
              <a:ext cx="127440" cy="20340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0410AAE7-9A61-D84F-32EE-28CCA68F666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709440" y="3924360"/>
                <a:ext cx="15876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0381A52D-E331-6353-D88F-56BCB1DAAB59}"/>
                  </a:ext>
                </a:extLst>
              </p14:cNvPr>
              <p14:cNvContentPartPr/>
              <p14:nvPr/>
            </p14:nvContentPartPr>
            <p14:xfrm>
              <a:off x="7289640" y="1998000"/>
              <a:ext cx="1253520" cy="381240"/>
            </p14:xfrm>
          </p:contentPart>
        </mc:Choice>
        <mc:Fallback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0381A52D-E331-6353-D88F-56BCB1DAAB59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273800" y="1934640"/>
                <a:ext cx="128484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8288A9FE-1D56-071C-3C51-CB2BCA18EF10}"/>
                  </a:ext>
                </a:extLst>
              </p14:cNvPr>
              <p14:cNvContentPartPr/>
              <p14:nvPr/>
            </p14:nvContentPartPr>
            <p14:xfrm>
              <a:off x="7552440" y="2006280"/>
              <a:ext cx="601200" cy="50832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8288A9FE-1D56-071C-3C51-CB2BCA18EF1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536600" y="1942920"/>
                <a:ext cx="632520" cy="63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E3E4F81A-EB27-AF76-4AA2-91DE9CCD839B}"/>
                  </a:ext>
                </a:extLst>
              </p14:cNvPr>
              <p14:cNvContentPartPr/>
              <p14:nvPr/>
            </p14:nvContentPartPr>
            <p14:xfrm>
              <a:off x="6663240" y="4588560"/>
              <a:ext cx="1397520" cy="364680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E3E4F81A-EB27-AF76-4AA2-91DE9CCD839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647400" y="4525200"/>
                <a:ext cx="1428840" cy="4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7E415125-BCE3-1271-0AEA-54EBE94AA7E6}"/>
                  </a:ext>
                </a:extLst>
              </p14:cNvPr>
              <p14:cNvContentPartPr/>
              <p14:nvPr/>
            </p14:nvContentPartPr>
            <p14:xfrm>
              <a:off x="7306560" y="4766400"/>
              <a:ext cx="406800" cy="305280"/>
            </p14:xfrm>
          </p:contentPart>
        </mc:Choice>
        <mc:Fallback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7E415125-BCE3-1271-0AEA-54EBE94AA7E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290720" y="4703040"/>
                <a:ext cx="43812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3716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2DBFD2-45DD-E811-B459-6D701D16C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39" y="711344"/>
            <a:ext cx="5810161" cy="54353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DF72DF-8787-B09C-CD72-978EAA049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872" y="162357"/>
            <a:ext cx="5625289" cy="50362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361A4EB-B63A-BE2A-5AA8-1A9E815F1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995" y="5567362"/>
            <a:ext cx="1885950" cy="9048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0DE95FB1-757F-0DD8-227D-C6C79872A5F6}"/>
                  </a:ext>
                </a:extLst>
              </p14:cNvPr>
              <p14:cNvContentPartPr/>
              <p14:nvPr/>
            </p14:nvContentPartPr>
            <p14:xfrm>
              <a:off x="3826800" y="2260440"/>
              <a:ext cx="136080" cy="18648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0DE95FB1-757F-0DD8-227D-C6C79872A5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10960" y="2197080"/>
                <a:ext cx="16740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8867EABB-B35B-1A44-8DFF-A02A8FC1390E}"/>
                  </a:ext>
                </a:extLst>
              </p14:cNvPr>
              <p14:cNvContentPartPr/>
              <p14:nvPr/>
            </p14:nvContentPartPr>
            <p14:xfrm>
              <a:off x="4309560" y="2827800"/>
              <a:ext cx="127440" cy="18648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8867EABB-B35B-1A44-8DFF-A02A8FC1390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93720" y="2764440"/>
                <a:ext cx="15876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CC6CB262-F663-7F19-6DAC-ADA4C4ABC210}"/>
                  </a:ext>
                </a:extLst>
              </p14:cNvPr>
              <p14:cNvContentPartPr/>
              <p14:nvPr/>
            </p14:nvContentPartPr>
            <p14:xfrm>
              <a:off x="5706360" y="5071320"/>
              <a:ext cx="186840" cy="110520"/>
            </p14:xfrm>
          </p:contentPart>
        </mc:Choice>
        <mc:Fallback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CC6CB262-F663-7F19-6DAC-ADA4C4ABC21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90520" y="5007960"/>
                <a:ext cx="21816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0DFFD1ED-517F-87AF-8BF5-5938FDAE8886}"/>
                  </a:ext>
                </a:extLst>
              </p14:cNvPr>
              <p14:cNvContentPartPr/>
              <p14:nvPr/>
            </p14:nvContentPartPr>
            <p14:xfrm>
              <a:off x="3157920" y="1142640"/>
              <a:ext cx="931680" cy="42372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0DFFD1ED-517F-87AF-8BF5-5938FDAE888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42080" y="1079280"/>
                <a:ext cx="963000" cy="5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BAE3FB96-35A4-A8BE-030C-16F716140F48}"/>
                  </a:ext>
                </a:extLst>
              </p14:cNvPr>
              <p14:cNvContentPartPr/>
              <p14:nvPr/>
            </p14:nvContentPartPr>
            <p14:xfrm>
              <a:off x="3310560" y="1320480"/>
              <a:ext cx="499680" cy="38160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BAE3FB96-35A4-A8BE-030C-16F716140F4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294720" y="1257120"/>
                <a:ext cx="531000" cy="5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D16F0BFC-A329-8404-3BC9-7D5F27FE88D0}"/>
                  </a:ext>
                </a:extLst>
              </p14:cNvPr>
              <p14:cNvContentPartPr/>
              <p14:nvPr/>
            </p14:nvContentPartPr>
            <p14:xfrm>
              <a:off x="336960" y="4714560"/>
              <a:ext cx="1378800" cy="12276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D16F0BFC-A329-8404-3BC9-7D5F27FE88D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1120" y="4651200"/>
                <a:ext cx="141012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BEBDC715-33FC-1D4D-F871-5D517C5B58FE}"/>
                  </a:ext>
                </a:extLst>
              </p14:cNvPr>
              <p14:cNvContentPartPr/>
              <p14:nvPr/>
            </p14:nvContentPartPr>
            <p14:xfrm>
              <a:off x="897480" y="4520880"/>
              <a:ext cx="694440" cy="415440"/>
            </p14:xfrm>
          </p:contentPart>
        </mc:Choice>
        <mc:Fallback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BEBDC715-33FC-1D4D-F871-5D517C5B58F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81640" y="4457520"/>
                <a:ext cx="725760" cy="5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6EAB7551-881E-9CE7-4123-C48A8418F7F9}"/>
                  </a:ext>
                </a:extLst>
              </p14:cNvPr>
              <p14:cNvContentPartPr/>
              <p14:nvPr/>
            </p14:nvContentPartPr>
            <p14:xfrm>
              <a:off x="7264440" y="626400"/>
              <a:ext cx="212040" cy="22032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6EAB7551-881E-9CE7-4123-C48A8418F7F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248600" y="563040"/>
                <a:ext cx="243360" cy="3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37FC2740-EB6C-2B51-6C61-D59875BA06EF}"/>
                  </a:ext>
                </a:extLst>
              </p14:cNvPr>
              <p14:cNvContentPartPr/>
              <p14:nvPr/>
            </p14:nvContentPartPr>
            <p14:xfrm>
              <a:off x="9220320" y="2142000"/>
              <a:ext cx="110160" cy="17820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37FC2740-EB6C-2B51-6C61-D59875BA06E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204480" y="2078640"/>
                <a:ext cx="14148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E38DFEF7-8AE7-4279-86CB-D95F2E0E9859}"/>
                  </a:ext>
                </a:extLst>
              </p14:cNvPr>
              <p14:cNvContentPartPr/>
              <p14:nvPr/>
            </p14:nvContentPartPr>
            <p14:xfrm>
              <a:off x="7543800" y="4156920"/>
              <a:ext cx="93600" cy="13572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E38DFEF7-8AE7-4279-86CB-D95F2E0E985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527960" y="4093560"/>
                <a:ext cx="12492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A079AD63-111E-2EA0-B07C-DDF5294D492D}"/>
                  </a:ext>
                </a:extLst>
              </p14:cNvPr>
              <p14:cNvContentPartPr/>
              <p14:nvPr/>
            </p14:nvContentPartPr>
            <p14:xfrm>
              <a:off x="8915400" y="4690440"/>
              <a:ext cx="144360" cy="16956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A079AD63-111E-2EA0-B07C-DDF5294D492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899560" y="4627080"/>
                <a:ext cx="17568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D93AEA4B-4A5B-2D2F-6262-4C4B365CF292}"/>
                  </a:ext>
                </a:extLst>
              </p14:cNvPr>
              <p14:cNvContentPartPr/>
              <p14:nvPr/>
            </p14:nvContentPartPr>
            <p14:xfrm>
              <a:off x="9084600" y="423000"/>
              <a:ext cx="635400" cy="2592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D93AEA4B-4A5B-2D2F-6262-4C4B365CF29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068760" y="359640"/>
                <a:ext cx="66672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A7AA96D3-A684-D2CF-AD55-4623716530E1}"/>
                  </a:ext>
                </a:extLst>
              </p14:cNvPr>
              <p14:cNvContentPartPr/>
              <p14:nvPr/>
            </p14:nvContentPartPr>
            <p14:xfrm>
              <a:off x="9084600" y="355320"/>
              <a:ext cx="644040" cy="3420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A7AA96D3-A684-D2CF-AD55-4623716530E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068760" y="291960"/>
                <a:ext cx="67536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3B9110F1-880F-20A0-D9F1-63B73A34ABE7}"/>
                  </a:ext>
                </a:extLst>
              </p14:cNvPr>
              <p14:cNvContentPartPr/>
              <p14:nvPr/>
            </p14:nvContentPartPr>
            <p14:xfrm>
              <a:off x="8034840" y="1413720"/>
              <a:ext cx="1075680" cy="900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3B9110F1-880F-20A0-D9F1-63B73A34ABE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019000" y="1350360"/>
                <a:ext cx="110700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5A32F8BA-5F32-143C-2437-0A0916B0315C}"/>
                  </a:ext>
                </a:extLst>
              </p14:cNvPr>
              <p14:cNvContentPartPr/>
              <p14:nvPr/>
            </p14:nvContentPartPr>
            <p14:xfrm>
              <a:off x="8475120" y="1439280"/>
              <a:ext cx="838440" cy="5112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5A32F8BA-5F32-143C-2437-0A0916B0315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459280" y="1375920"/>
                <a:ext cx="86976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C878B341-5975-11B5-BF4B-9EEC8BDD9544}"/>
                  </a:ext>
                </a:extLst>
              </p14:cNvPr>
              <p14:cNvContentPartPr/>
              <p14:nvPr/>
            </p14:nvContentPartPr>
            <p14:xfrm>
              <a:off x="8475120" y="1159560"/>
              <a:ext cx="576000" cy="39852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C878B341-5975-11B5-BF4B-9EEC8BDD9544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459280" y="1096200"/>
                <a:ext cx="607320" cy="5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2DB7A8B2-FDC3-2750-6078-66C6F0C3CF56}"/>
                  </a:ext>
                </a:extLst>
              </p14:cNvPr>
              <p14:cNvContentPartPr/>
              <p14:nvPr/>
            </p14:nvContentPartPr>
            <p14:xfrm>
              <a:off x="9042480" y="3445560"/>
              <a:ext cx="1329480" cy="110520"/>
            </p14:xfrm>
          </p:contentPart>
        </mc:Choice>
        <mc:Fallback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2DB7A8B2-FDC3-2750-6078-66C6F0C3CF5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026640" y="3382200"/>
                <a:ext cx="136080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F9EADDD1-37C1-2078-82D0-7322BD71518D}"/>
                  </a:ext>
                </a:extLst>
              </p14:cNvPr>
              <p14:cNvContentPartPr/>
              <p14:nvPr/>
            </p14:nvContentPartPr>
            <p14:xfrm>
              <a:off x="9457200" y="3276360"/>
              <a:ext cx="533880" cy="33048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F9EADDD1-37C1-2078-82D0-7322BD71518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441360" y="3213000"/>
                <a:ext cx="56520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C15AA40B-2FF4-7A37-3B97-D34217A86504}"/>
                  </a:ext>
                </a:extLst>
              </p14:cNvPr>
              <p14:cNvContentPartPr/>
              <p14:nvPr/>
            </p14:nvContentPartPr>
            <p14:xfrm>
              <a:off x="8763120" y="3987720"/>
              <a:ext cx="1117800" cy="25560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C15AA40B-2FF4-7A37-3B97-D34217A8650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747280" y="3924360"/>
                <a:ext cx="114912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915E44EA-DD1A-055F-45A0-99D93A815BF3}"/>
                  </a:ext>
                </a:extLst>
              </p14:cNvPr>
              <p14:cNvContentPartPr/>
              <p14:nvPr/>
            </p14:nvContentPartPr>
            <p14:xfrm>
              <a:off x="9135360" y="3767400"/>
              <a:ext cx="677880" cy="406800"/>
            </p14:xfrm>
          </p:contentPart>
        </mc:Choice>
        <mc:Fallback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915E44EA-DD1A-055F-45A0-99D93A815BF3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119520" y="3704040"/>
                <a:ext cx="709200" cy="53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0017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39C990-CD77-D2EE-B474-07A2C2CA4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67" y="127288"/>
            <a:ext cx="5767388" cy="58599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B74C5D-FED8-F609-729F-D4F94CF59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46" y="127288"/>
            <a:ext cx="5767387" cy="4410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F88C0A-80D6-D13F-1FDB-763130B767DC}"/>
              </a:ext>
            </a:extLst>
          </p:cNvPr>
          <p:cNvSpPr txBox="1"/>
          <p:nvPr/>
        </p:nvSpPr>
        <p:spPr>
          <a:xfrm>
            <a:off x="6873803" y="5463981"/>
            <a:ext cx="448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Газета «Звездный бульвар»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289AD752-E423-E13D-106E-A183126A5178}"/>
                  </a:ext>
                </a:extLst>
              </p14:cNvPr>
              <p14:cNvContentPartPr/>
              <p14:nvPr/>
            </p14:nvContentPartPr>
            <p14:xfrm>
              <a:off x="3310560" y="92880"/>
              <a:ext cx="161280" cy="220680"/>
            </p14:xfrm>
          </p:contentPart>
        </mc:Choice>
        <mc:Fallback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289AD752-E423-E13D-106E-A183126A517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4720" y="29520"/>
                <a:ext cx="19260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E573059F-AFCA-8B6D-D963-DC087CB350D0}"/>
                  </a:ext>
                </a:extLst>
              </p14:cNvPr>
              <p14:cNvContentPartPr/>
              <p14:nvPr/>
            </p14:nvContentPartPr>
            <p14:xfrm>
              <a:off x="1786320" y="939600"/>
              <a:ext cx="76680" cy="43200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E573059F-AFCA-8B6D-D963-DC087CB350D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70480" y="876240"/>
                <a:ext cx="108000" cy="55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1BDEA765-B581-D0EB-D314-D87302BF0B89}"/>
                  </a:ext>
                </a:extLst>
              </p14:cNvPr>
              <p14:cNvContentPartPr/>
              <p14:nvPr/>
            </p14:nvContentPartPr>
            <p14:xfrm>
              <a:off x="1405440" y="2777040"/>
              <a:ext cx="110520" cy="16956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1BDEA765-B581-D0EB-D314-D87302BF0B8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89600" y="2713680"/>
                <a:ext cx="14184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62B8B1EF-DD58-AE16-E373-B8BFA9490DA9}"/>
                  </a:ext>
                </a:extLst>
              </p14:cNvPr>
              <p14:cNvContentPartPr/>
              <p14:nvPr/>
            </p14:nvContentPartPr>
            <p14:xfrm>
              <a:off x="567360" y="3327120"/>
              <a:ext cx="118800" cy="11052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62B8B1EF-DD58-AE16-E373-B8BFA9490DA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1520" y="3263760"/>
                <a:ext cx="15012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492C269F-1893-C98E-5B20-A580A09525E6}"/>
                  </a:ext>
                </a:extLst>
              </p14:cNvPr>
              <p14:cNvContentPartPr/>
              <p14:nvPr/>
            </p14:nvContentPartPr>
            <p14:xfrm>
              <a:off x="3987720" y="3301920"/>
              <a:ext cx="203760" cy="20340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492C269F-1893-C98E-5B20-A580A09525E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71880" y="3238560"/>
                <a:ext cx="23508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8E46546C-4003-5C89-7C16-DFBDECC14193}"/>
                  </a:ext>
                </a:extLst>
              </p14:cNvPr>
              <p14:cNvContentPartPr/>
              <p14:nvPr/>
            </p14:nvContentPartPr>
            <p14:xfrm>
              <a:off x="3691440" y="4927320"/>
              <a:ext cx="135720" cy="12744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8E46546C-4003-5C89-7C16-DFBDECC1419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75600" y="4863960"/>
                <a:ext cx="16704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A26B561E-D578-4C4C-1888-3A1FA00B6FCC}"/>
                  </a:ext>
                </a:extLst>
              </p14:cNvPr>
              <p14:cNvContentPartPr/>
              <p14:nvPr/>
            </p14:nvContentPartPr>
            <p14:xfrm>
              <a:off x="1998000" y="5435280"/>
              <a:ext cx="85320" cy="153000"/>
            </p14:xfrm>
          </p:contentPart>
        </mc:Choice>
        <mc:Fallback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A26B561E-D578-4C4C-1888-3A1FA00B6FC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982160" y="5371920"/>
                <a:ext cx="11664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345A3065-EC38-3175-B5C2-0A961E918135}"/>
                  </a:ext>
                </a:extLst>
              </p14:cNvPr>
              <p14:cNvContentPartPr/>
              <p14:nvPr/>
            </p14:nvContentPartPr>
            <p14:xfrm>
              <a:off x="4089240" y="541800"/>
              <a:ext cx="1414440" cy="44892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345A3065-EC38-3175-B5C2-0A961E91813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073400" y="478440"/>
                <a:ext cx="1445760" cy="57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30EEDE27-8F13-66B1-616C-1CC388D0BB46}"/>
                  </a:ext>
                </a:extLst>
              </p14:cNvPr>
              <p14:cNvContentPartPr/>
              <p14:nvPr/>
            </p14:nvContentPartPr>
            <p14:xfrm>
              <a:off x="4732920" y="812520"/>
              <a:ext cx="499680" cy="22896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30EEDE27-8F13-66B1-616C-1CC388D0BB4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717080" y="749160"/>
                <a:ext cx="53100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3F9005C9-CEAA-065C-9440-7E2F7F47B9C8}"/>
                  </a:ext>
                </a:extLst>
              </p14:cNvPr>
              <p14:cNvContentPartPr/>
              <p14:nvPr/>
            </p14:nvContentPartPr>
            <p14:xfrm>
              <a:off x="194760" y="1473120"/>
              <a:ext cx="482760" cy="5940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3F9005C9-CEAA-065C-9440-7E2F7F47B9C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78920" y="1409760"/>
                <a:ext cx="51408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2AFFD8D2-DF89-D854-27DA-4C6542C10053}"/>
                  </a:ext>
                </a:extLst>
              </p14:cNvPr>
              <p14:cNvContentPartPr/>
              <p14:nvPr/>
            </p14:nvContentPartPr>
            <p14:xfrm>
              <a:off x="10193760" y="2793960"/>
              <a:ext cx="144360" cy="19476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2AFFD8D2-DF89-D854-27DA-4C6542C1005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177920" y="2730600"/>
                <a:ext cx="175680" cy="32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7DF19A3D-36F8-CDBA-7930-ACE7CEC0B9BF}"/>
                  </a:ext>
                </a:extLst>
              </p14:cNvPr>
              <p14:cNvContentPartPr/>
              <p14:nvPr/>
            </p14:nvContentPartPr>
            <p14:xfrm>
              <a:off x="8881560" y="2827800"/>
              <a:ext cx="127440" cy="13572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7DF19A3D-36F8-CDBA-7930-ACE7CEC0B9B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865720" y="2764440"/>
                <a:ext cx="15876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C59E5D95-B869-3B6F-6EDB-F06130FA0F4C}"/>
                  </a:ext>
                </a:extLst>
              </p14:cNvPr>
              <p14:cNvContentPartPr/>
              <p14:nvPr/>
            </p14:nvContentPartPr>
            <p14:xfrm>
              <a:off x="9719640" y="2725920"/>
              <a:ext cx="360" cy="64404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C59E5D95-B869-3B6F-6EDB-F06130FA0F4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703800" y="2662560"/>
                <a:ext cx="31680" cy="77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57CB9EBE-FD98-1EF9-4749-A746CFC524AB}"/>
                  </a:ext>
                </a:extLst>
              </p14:cNvPr>
              <p14:cNvContentPartPr/>
              <p14:nvPr/>
            </p14:nvContentPartPr>
            <p14:xfrm>
              <a:off x="9872280" y="2886840"/>
              <a:ext cx="770760" cy="40680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57CB9EBE-FD98-1EF9-4749-A746CFC524A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856440" y="2823480"/>
                <a:ext cx="802080" cy="53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3D5D1BED-E5C4-6BF2-DD86-19E90020D0D1}"/>
                  </a:ext>
                </a:extLst>
              </p14:cNvPr>
              <p14:cNvContentPartPr/>
              <p14:nvPr/>
            </p14:nvContentPartPr>
            <p14:xfrm>
              <a:off x="6451560" y="956520"/>
              <a:ext cx="1643040" cy="10188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3D5D1BED-E5C4-6BF2-DD86-19E90020D0D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435720" y="893160"/>
                <a:ext cx="167436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DD4BF18A-1FDB-E8B8-908A-2D010AFBB47A}"/>
                  </a:ext>
                </a:extLst>
              </p14:cNvPr>
              <p14:cNvContentPartPr/>
              <p14:nvPr/>
            </p14:nvContentPartPr>
            <p14:xfrm>
              <a:off x="7281360" y="855000"/>
              <a:ext cx="389880" cy="28800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DD4BF18A-1FDB-E8B8-908A-2D010AFBB47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265520" y="791640"/>
                <a:ext cx="421200" cy="41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253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D29E7A-EC97-E90C-0F97-13DE46E074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2337" y="-1889667"/>
            <a:ext cx="6915900" cy="1057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18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F88C0A-80D6-D13F-1FDB-763130B767DC}"/>
              </a:ext>
            </a:extLst>
          </p:cNvPr>
          <p:cNvSpPr txBox="1"/>
          <p:nvPr/>
        </p:nvSpPr>
        <p:spPr>
          <a:xfrm>
            <a:off x="3382457" y="458255"/>
            <a:ext cx="5138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Оценочный реферат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56C6D9-18FE-7170-A1B1-93EF46108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88" y="1267729"/>
            <a:ext cx="6303386" cy="45949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9B38BD-F605-22FE-D85C-05881AA410C8}"/>
              </a:ext>
            </a:extLst>
          </p:cNvPr>
          <p:cNvSpPr txBox="1"/>
          <p:nvPr/>
        </p:nvSpPr>
        <p:spPr>
          <a:xfrm>
            <a:off x="9060874" y="193964"/>
            <a:ext cx="302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источника (газеты)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0B2DECC-7365-97FC-C088-BEE25A8E76B4}"/>
              </a:ext>
            </a:extLst>
          </p:cNvPr>
          <p:cNvCxnSpPr/>
          <p:nvPr/>
        </p:nvCxnSpPr>
        <p:spPr>
          <a:xfrm flipH="1">
            <a:off x="7703127" y="458255"/>
            <a:ext cx="1219200" cy="809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DAF1D39-A136-3D36-05A2-DFA662B04C59}"/>
              </a:ext>
            </a:extLst>
          </p:cNvPr>
          <p:cNvSpPr txBox="1"/>
          <p:nvPr/>
        </p:nvSpPr>
        <p:spPr>
          <a:xfrm>
            <a:off x="9324111" y="1280501"/>
            <a:ext cx="196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Дата публикации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3BC4405-A2E3-FB6B-51EF-2316C788D7ED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9060874" y="1465167"/>
            <a:ext cx="2632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20787E2-85E0-4B49-E9DD-1BD27A2D735F}"/>
              </a:ext>
            </a:extLst>
          </p:cNvPr>
          <p:cNvSpPr txBox="1"/>
          <p:nvPr/>
        </p:nvSpPr>
        <p:spPr>
          <a:xfrm>
            <a:off x="9850584" y="4951956"/>
            <a:ext cx="1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 статьи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A8C6DE5-52FD-2AFE-CDF5-A16FCAE3E3B9}"/>
              </a:ext>
            </a:extLst>
          </p:cNvPr>
          <p:cNvCxnSpPr>
            <a:cxnSpLocks/>
          </p:cNvCxnSpPr>
          <p:nvPr/>
        </p:nvCxnSpPr>
        <p:spPr>
          <a:xfrm flipH="1">
            <a:off x="9060874" y="5321288"/>
            <a:ext cx="789710" cy="268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65EE542-D607-37AF-384F-7AF28363FE8B}"/>
              </a:ext>
            </a:extLst>
          </p:cNvPr>
          <p:cNvSpPr txBox="1"/>
          <p:nvPr/>
        </p:nvSpPr>
        <p:spPr>
          <a:xfrm>
            <a:off x="142511" y="467369"/>
            <a:ext cx="18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Рубрика газеты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179B05-7DA9-EFC8-E9C0-9D45B2A09603}"/>
              </a:ext>
            </a:extLst>
          </p:cNvPr>
          <p:cNvSpPr txBox="1"/>
          <p:nvPr/>
        </p:nvSpPr>
        <p:spPr>
          <a:xfrm>
            <a:off x="142511" y="1399205"/>
            <a:ext cx="1963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(заголовок) статьи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EACC0C62-D181-6721-D6B5-14C20535E122}"/>
              </a:ext>
            </a:extLst>
          </p:cNvPr>
          <p:cNvCxnSpPr/>
          <p:nvPr/>
        </p:nvCxnSpPr>
        <p:spPr>
          <a:xfrm>
            <a:off x="1967778" y="1649833"/>
            <a:ext cx="789710" cy="345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6C8E8483-F996-A9D8-DA9A-8C647EC2DF74}"/>
              </a:ext>
            </a:extLst>
          </p:cNvPr>
          <p:cNvCxnSpPr/>
          <p:nvPr/>
        </p:nvCxnSpPr>
        <p:spPr>
          <a:xfrm>
            <a:off x="1856509" y="836701"/>
            <a:ext cx="900979" cy="460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F566D34-85B2-7E47-1910-1D3812026A12}"/>
              </a:ext>
            </a:extLst>
          </p:cNvPr>
          <p:cNvSpPr txBox="1"/>
          <p:nvPr/>
        </p:nvSpPr>
        <p:spPr>
          <a:xfrm>
            <a:off x="280624" y="3429000"/>
            <a:ext cx="1575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Иллюстрация (фотография)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B8F7BB57-0CDE-6781-D40A-B59F06B5B4D8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1856509" y="3752166"/>
            <a:ext cx="834172" cy="46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787ED2C-EC43-4638-6E0D-468BEA7371EC}"/>
              </a:ext>
            </a:extLst>
          </p:cNvPr>
          <p:cNvSpPr txBox="1"/>
          <p:nvPr/>
        </p:nvSpPr>
        <p:spPr>
          <a:xfrm>
            <a:off x="183430" y="5071235"/>
            <a:ext cx="1575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Подпись к иллюстрации</a:t>
            </a: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56D0E7FD-B97A-4CEC-9451-623E96AA5368}"/>
              </a:ext>
            </a:extLst>
          </p:cNvPr>
          <p:cNvCxnSpPr/>
          <p:nvPr/>
        </p:nvCxnSpPr>
        <p:spPr>
          <a:xfrm>
            <a:off x="1936142" y="5590271"/>
            <a:ext cx="821346" cy="87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1E62AD4-7C61-0701-51F7-9738F39E5C10}"/>
              </a:ext>
            </a:extLst>
          </p:cNvPr>
          <p:cNvSpPr txBox="1"/>
          <p:nvPr/>
        </p:nvSpPr>
        <p:spPr>
          <a:xfrm>
            <a:off x="9882220" y="2424123"/>
            <a:ext cx="196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 статьи</a:t>
            </a:r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75C30937-6C52-F144-4F05-3FC2747D051B}"/>
              </a:ext>
            </a:extLst>
          </p:cNvPr>
          <p:cNvCxnSpPr/>
          <p:nvPr/>
        </p:nvCxnSpPr>
        <p:spPr>
          <a:xfrm flipH="1">
            <a:off x="9230623" y="2553286"/>
            <a:ext cx="651597" cy="318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E85BF16-3AA7-2941-1E56-EC55EA42C381}"/>
              </a:ext>
            </a:extLst>
          </p:cNvPr>
          <p:cNvSpPr txBox="1"/>
          <p:nvPr/>
        </p:nvSpPr>
        <p:spPr>
          <a:xfrm>
            <a:off x="6592186" y="6021299"/>
            <a:ext cx="1031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Столбцы </a:t>
            </a:r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191FAE74-8629-476E-AFD5-E974A7033E3A}"/>
              </a:ext>
            </a:extLst>
          </p:cNvPr>
          <p:cNvCxnSpPr/>
          <p:nvPr/>
        </p:nvCxnSpPr>
        <p:spPr>
          <a:xfrm flipV="1">
            <a:off x="6762307" y="5717566"/>
            <a:ext cx="0" cy="236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634E2C01-9206-6EAA-B7AE-D6AF2D53B976}"/>
              </a:ext>
            </a:extLst>
          </p:cNvPr>
          <p:cNvCxnSpPr>
            <a:stCxn id="37" idx="0"/>
          </p:cNvCxnSpPr>
          <p:nvPr/>
        </p:nvCxnSpPr>
        <p:spPr>
          <a:xfrm flipV="1">
            <a:off x="7107865" y="5717566"/>
            <a:ext cx="824023" cy="303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63E3BB3-8C13-A3D9-7E7F-FA86E2D601AE}"/>
              </a:ext>
            </a:extLst>
          </p:cNvPr>
          <p:cNvSpPr txBox="1"/>
          <p:nvPr/>
        </p:nvSpPr>
        <p:spPr>
          <a:xfrm>
            <a:off x="10026502" y="3232298"/>
            <a:ext cx="1637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Абзацы</a:t>
            </a: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5391B475-E143-67E8-FB79-A7C3A7EEBF82}"/>
              </a:ext>
            </a:extLst>
          </p:cNvPr>
          <p:cNvCxnSpPr/>
          <p:nvPr/>
        </p:nvCxnSpPr>
        <p:spPr>
          <a:xfrm flipH="1" flipV="1">
            <a:off x="8922327" y="2793455"/>
            <a:ext cx="959893" cy="662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D996E0AF-F8BA-BB95-A4C8-705557F2125C}"/>
              </a:ext>
            </a:extLst>
          </p:cNvPr>
          <p:cNvCxnSpPr>
            <a:cxnSpLocks/>
          </p:cNvCxnSpPr>
          <p:nvPr/>
        </p:nvCxnSpPr>
        <p:spPr>
          <a:xfrm flipH="1" flipV="1">
            <a:off x="8922327" y="3354981"/>
            <a:ext cx="928257" cy="101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1137A5E4-1897-083D-CB9B-04CFBDC8A904}"/>
              </a:ext>
            </a:extLst>
          </p:cNvPr>
          <p:cNvCxnSpPr/>
          <p:nvPr/>
        </p:nvCxnSpPr>
        <p:spPr>
          <a:xfrm flipH="1">
            <a:off x="8922327" y="3456117"/>
            <a:ext cx="959893" cy="477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5ECBBDC5-796F-4C62-3EE2-3246F27D7B1B}"/>
              </a:ext>
            </a:extLst>
          </p:cNvPr>
          <p:cNvCxnSpPr>
            <a:cxnSpLocks/>
          </p:cNvCxnSpPr>
          <p:nvPr/>
        </p:nvCxnSpPr>
        <p:spPr>
          <a:xfrm flipH="1">
            <a:off x="8922327" y="3485479"/>
            <a:ext cx="959893" cy="1619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46AD88DE-901A-5A1B-EC32-EB027428F709}"/>
              </a:ext>
            </a:extLst>
          </p:cNvPr>
          <p:cNvCxnSpPr/>
          <p:nvPr/>
        </p:nvCxnSpPr>
        <p:spPr>
          <a:xfrm flipH="1">
            <a:off x="8879795" y="4381278"/>
            <a:ext cx="10395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25E7DB47-344F-183F-C61D-290A1E6EC2C3}"/>
              </a:ext>
            </a:extLst>
          </p:cNvPr>
          <p:cNvCxnSpPr/>
          <p:nvPr/>
        </p:nvCxnSpPr>
        <p:spPr>
          <a:xfrm flipH="1">
            <a:off x="8883333" y="4501779"/>
            <a:ext cx="10395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E17DDA44-850A-EBB0-AF89-F41857B88820}"/>
              </a:ext>
            </a:extLst>
          </p:cNvPr>
          <p:cNvCxnSpPr/>
          <p:nvPr/>
        </p:nvCxnSpPr>
        <p:spPr>
          <a:xfrm flipH="1">
            <a:off x="8876243" y="4601014"/>
            <a:ext cx="10395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3EF0E7C6-86D8-FBC2-BD24-F2A9025879F5}"/>
              </a:ext>
            </a:extLst>
          </p:cNvPr>
          <p:cNvCxnSpPr/>
          <p:nvPr/>
        </p:nvCxnSpPr>
        <p:spPr>
          <a:xfrm flipH="1">
            <a:off x="8865609" y="4707344"/>
            <a:ext cx="10395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D37AE690-A633-7D6F-17DF-0DC784576E1D}"/>
              </a:ext>
            </a:extLst>
          </p:cNvPr>
          <p:cNvSpPr txBox="1"/>
          <p:nvPr/>
        </p:nvSpPr>
        <p:spPr>
          <a:xfrm>
            <a:off x="9922859" y="4295216"/>
            <a:ext cx="1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Строки</a:t>
            </a:r>
          </a:p>
        </p:txBody>
      </p:sp>
    </p:spTree>
    <p:extLst>
      <p:ext uri="{BB962C8B-B14F-4D97-AF65-F5344CB8AC3E}">
        <p14:creationId xmlns:p14="http://schemas.microsoft.com/office/powerpoint/2010/main" val="444208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F88C0A-80D6-D13F-1FDB-763130B767DC}"/>
              </a:ext>
            </a:extLst>
          </p:cNvPr>
          <p:cNvSpPr txBox="1"/>
          <p:nvPr/>
        </p:nvSpPr>
        <p:spPr>
          <a:xfrm>
            <a:off x="3382457" y="458255"/>
            <a:ext cx="5138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Оценочный реферат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4CB851-1CDB-0969-F4C0-0D323462E517}"/>
              </a:ext>
            </a:extLst>
          </p:cNvPr>
          <p:cNvSpPr txBox="1"/>
          <p:nvPr/>
        </p:nvSpPr>
        <p:spPr>
          <a:xfrm>
            <a:off x="457200" y="1166141"/>
            <a:ext cx="11291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Статья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 (в Р.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газеты/журнала/…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ГАЗЕТЫ (в И. П. в кавычках)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(в И. П.).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A1A08B-8AB4-F46E-728D-B51922BD3EBB}"/>
              </a:ext>
            </a:extLst>
          </p:cNvPr>
          <p:cNvSpPr txBox="1"/>
          <p:nvPr/>
        </p:nvSpPr>
        <p:spPr>
          <a:xfrm>
            <a:off x="457200" y="1803798"/>
            <a:ext cx="11291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Статья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(в И. П.) АВТОРА (в Р.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напечатана в газете/журнале/…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ГАЗЕТЫ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(в И. П. в кавычках)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разделе/подразделе/рубрике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РУБРИКИ (в И. П. в кавычках).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B5F408-1B3E-8F93-CFC2-CB7CCFCD0055}"/>
              </a:ext>
            </a:extLst>
          </p:cNvPr>
          <p:cNvSpPr txBox="1"/>
          <p:nvPr/>
        </p:nvSpPr>
        <p:spPr>
          <a:xfrm>
            <a:off x="520998" y="3493454"/>
            <a:ext cx="11291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В статье рассказывается о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описывается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, как …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B6ABBB-6DCE-C8F7-B971-2FF3982B8393}"/>
              </a:ext>
            </a:extLst>
          </p:cNvPr>
          <p:cNvSpPr txBox="1"/>
          <p:nvPr/>
        </p:nvSpPr>
        <p:spPr>
          <a:xfrm>
            <a:off x="871870" y="3973767"/>
            <a:ext cx="10877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 статьи рассказывает о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описывает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(В.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, как … 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BD5E09-4859-71B8-229F-0CD0A7BE59F6}"/>
              </a:ext>
            </a:extLst>
          </p:cNvPr>
          <p:cNvSpPr txBox="1"/>
          <p:nvPr/>
        </p:nvSpPr>
        <p:spPr>
          <a:xfrm>
            <a:off x="871869" y="4495456"/>
            <a:ext cx="10877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 статьи считает, что … 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C7B357-31C7-477F-AECD-BD8FC4F2DC86}"/>
              </a:ext>
            </a:extLst>
          </p:cNvPr>
          <p:cNvSpPr txBox="1"/>
          <p:nvPr/>
        </p:nvSpPr>
        <p:spPr>
          <a:xfrm>
            <a:off x="871869" y="3077207"/>
            <a:ext cx="9994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посвящена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(Д. П.)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2B2B14-CF25-0ECA-A1DB-AC3AF9C0F574}"/>
              </a:ext>
            </a:extLst>
          </p:cNvPr>
          <p:cNvSpPr txBox="1"/>
          <p:nvPr/>
        </p:nvSpPr>
        <p:spPr>
          <a:xfrm>
            <a:off x="815161" y="2487722"/>
            <a:ext cx="10877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состоит из ХХ абзацев/частей/содержит иллюстрации/таблицы/…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0F319A-77B0-7AF6-BA47-AE8B5E470830}"/>
              </a:ext>
            </a:extLst>
          </p:cNvPr>
          <p:cNvSpPr txBox="1"/>
          <p:nvPr/>
        </p:nvSpPr>
        <p:spPr>
          <a:xfrm>
            <a:off x="457200" y="5512991"/>
            <a:ext cx="10877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понравилась /не понравилась статья. Я считаю, что …  . Я согласен(-на) /не согласен(-на) с мнением автора…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АРГУМЕНТАЦИЯ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A93E8C-81C4-9FF2-8538-7F83CA114818}"/>
              </a:ext>
            </a:extLst>
          </p:cNvPr>
          <p:cNvSpPr txBox="1"/>
          <p:nvPr/>
        </p:nvSpPr>
        <p:spPr>
          <a:xfrm>
            <a:off x="871869" y="4975769"/>
            <a:ext cx="10877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мнению автора, … 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FFD2E3-20CE-DC49-AD64-B940F3880FC1}"/>
              </a:ext>
            </a:extLst>
          </p:cNvPr>
          <p:cNvSpPr txBox="1"/>
          <p:nvPr/>
        </p:nvSpPr>
        <p:spPr>
          <a:xfrm>
            <a:off x="520998" y="6262577"/>
            <a:ext cx="10813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Думаю, статья может … / статью надо/стоит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(инфинитив)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</a:p>
        </p:txBody>
      </p:sp>
    </p:spTree>
    <p:extLst>
      <p:ext uri="{BB962C8B-B14F-4D97-AF65-F5344CB8AC3E}">
        <p14:creationId xmlns:p14="http://schemas.microsoft.com/office/powerpoint/2010/main" val="4278438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37666-E8D4-B903-161B-BB36B4240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3DCA039-1EE5-C801-0342-75C61D951E0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23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C96CA017-FC9F-5F62-4161-1B77F6F39091}"/>
              </a:ext>
            </a:extLst>
          </p:cNvPr>
          <p:cNvSpPr txBox="1">
            <a:spLocks/>
          </p:cNvSpPr>
          <p:nvPr/>
        </p:nvSpPr>
        <p:spPr>
          <a:xfrm>
            <a:off x="419100" y="1533526"/>
            <a:ext cx="11353800" cy="49149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800" dirty="0">
              <a:solidFill>
                <a:srgbClr val="26130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4800" dirty="0">
                <a:solidFill>
                  <a:srgbClr val="261300"/>
                </a:solidFill>
              </a:rPr>
              <a:t>2. Написать оценочный реферат по статье о Логинове.</a:t>
            </a:r>
          </a:p>
          <a:p>
            <a:pPr lvl="2">
              <a:lnSpc>
                <a:spcPct val="100000"/>
              </a:lnSpc>
            </a:pPr>
            <a:r>
              <a:rPr lang="ru-RU" sz="3000" dirty="0">
                <a:solidFill>
                  <a:srgbClr val="261300"/>
                </a:solidFill>
              </a:rPr>
              <a:t>Подготовьте письменный текст, который вы будете демонстрировать на экране во время занятия и вносить правки.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F3D61DC-63CC-A577-EB0A-193001CA7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003484"/>
            <a:ext cx="10023894" cy="1060083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1. Что вы узнали о каждом персонаже диалога? (долг)</a:t>
            </a:r>
            <a:endParaRPr lang="ru-RU" sz="4400" dirty="0">
              <a:solidFill>
                <a:srgbClr val="CEDA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574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3970</TotalTime>
  <Words>788</Words>
  <Application>Microsoft Office PowerPoint</Application>
  <PresentationFormat>Широкоэкранный</PresentationFormat>
  <Paragraphs>197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Gabriola</vt:lpstr>
      <vt:lpstr>Times New Roman</vt:lpstr>
      <vt:lpstr>Тема Office</vt:lpstr>
      <vt:lpstr>2 курс (философы 24 г/п)</vt:lpstr>
      <vt:lpstr>Презентация PowerPoint</vt:lpstr>
      <vt:lpstr>Что вы узнали о каждом персонаже диалога?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Что вы узнали о каждом персонаже диалога? (долг)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65</cp:revision>
  <dcterms:created xsi:type="dcterms:W3CDTF">2024-09-01T20:30:35Z</dcterms:created>
  <dcterms:modified xsi:type="dcterms:W3CDTF">2025-09-18T18:55:20Z</dcterms:modified>
</cp:coreProperties>
</file>