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960" r:id="rId3"/>
    <p:sldId id="421" r:id="rId4"/>
    <p:sldId id="422" r:id="rId5"/>
    <p:sldId id="423" r:id="rId6"/>
    <p:sldId id="394" r:id="rId7"/>
    <p:sldId id="395" r:id="rId8"/>
    <p:sldId id="424" r:id="rId9"/>
    <p:sldId id="425" r:id="rId10"/>
    <p:sldId id="9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D"/>
    <a:srgbClr val="BECFEA"/>
    <a:srgbClr val="0070C0"/>
    <a:srgbClr val="D3DEF1"/>
    <a:srgbClr val="D4DFF1"/>
    <a:srgbClr val="ADBBE4"/>
    <a:srgbClr val="B2AAE5"/>
    <a:srgbClr val="B1C5E6"/>
    <a:srgbClr val="B1ADE5"/>
    <a:srgbClr val="C3A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upoem.ru/smelyakov/years/1940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23 октября 2025 года, 17:30—19:45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AB64EE0-EE36-4AE1-2ABB-AEE4CD36D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42280"/>
              </p:ext>
            </p:extLst>
          </p:nvPr>
        </p:nvGraphicFramePr>
        <p:xfrm>
          <a:off x="124178" y="2010542"/>
          <a:ext cx="11838327" cy="2012818"/>
        </p:xfrm>
        <a:graphic>
          <a:graphicData uri="http://schemas.openxmlformats.org/drawingml/2006/table">
            <a:tbl>
              <a:tblPr firstRow="1" firstCol="1" bandRow="1"/>
              <a:tblGrid>
                <a:gridCol w="57074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5546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8331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24861">
                  <a:extLst>
                    <a:ext uri="{9D8B030D-6E8A-4147-A177-3AD203B41FA5}">
                      <a16:colId xmlns:a16="http://schemas.microsoft.com/office/drawing/2014/main" val="3736439267"/>
                    </a:ext>
                  </a:extLst>
                </a:gridCol>
                <a:gridCol w="38521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96488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06824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23524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976184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951470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863808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433147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459766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Мф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КрыльяНоги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хвосты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Стихотворение Смелякова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 Вопросы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Мультфильм «Ваше здоровье»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читали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4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C9260-BBFF-7B99-F747-B100568BE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901570B-36D8-1260-2465-C9616DC218A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23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B8D05ED-BC99-4715-13B4-82B743217704}"/>
              </a:ext>
            </a:extLst>
          </p:cNvPr>
          <p:cNvSpPr txBox="1">
            <a:spLocks/>
          </p:cNvSpPr>
          <p:nvPr/>
        </p:nvSpPr>
        <p:spPr>
          <a:xfrm>
            <a:off x="142505" y="978196"/>
            <a:ext cx="11844708" cy="5613990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dirty="0">
                <a:solidFill>
                  <a:srgbClr val="82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стихотворение Ярослава Смелякова. Выскажите свое мнение о его основной идее.</a:t>
            </a:r>
            <a:endParaRPr lang="ru-RU" sz="1800" dirty="0">
              <a:solidFill>
                <a:srgbClr val="82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Если я заболею, к врачам обращаться не стану,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Обращаюсь к друзьям (не сочтите что это в бреду):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Постелите мне степь, занавесьте мне окна туманом,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В изголовье поставьте ночную звезду.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prstClr val="black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Я ходил напролом. Я не слыл недотрогой.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Если ранят меня в справедливых боях,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Забинтуйте мне голову горной дорогой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И укройте меня одеялом в осенних цветах.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prstClr val="black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Порошков или капель — не надо.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Пусть в стакане сияют лучи.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Жаркий ветер пустынь, серебро водопада —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Вот чем стоит лечить.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prstClr val="black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От морей и от гор так и веет веками,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Как посмотришь, почувствуешь: вечно живём.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Не облатками белыми путь мой усеян, а облаками, 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30350" lvl="0" algn="l">
              <a:lnSpc>
                <a:spcPts val="18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18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Не больничным от вас ухожу коридором, а Млечным Путём.                   </a:t>
            </a:r>
            <a:r>
              <a:rPr lang="ru-RU" sz="18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Стихи написаны в 1940 году"/>
              </a:rPr>
              <a:t>1940</a:t>
            </a: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946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690" y="1297617"/>
            <a:ext cx="10030408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Ой… Я объелась…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Конечно,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налупи́лась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всего и сразу!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меня живот болит!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 и ах! Нечего было столько еды заказывать, словно неделю голодала.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Ой-ой-ой-ой!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Хватит стонать, а то у меня от тебя уже голова начинает болеть.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ты такая злая?! Люди! У кого-нибудь есть таблетка от живота?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От обжорства…</a:t>
            </a:r>
          </a:p>
          <a:p>
            <a:pPr algn="l"/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05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690" y="1297617"/>
            <a:ext cx="10030408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У меня но́-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шпа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есть.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Поможет?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знаю...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феста́л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или активированный уголь.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Да ну, они в таком состоянии бесполезны.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Да ладно, она притворяется!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Ничего я не притворяюсь!</a:t>
            </a:r>
          </a:p>
          <a:p>
            <a:pPr algn="l">
              <a:lnSpc>
                <a:spcPct val="150000"/>
              </a:lnSpc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4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690" y="1297617"/>
            <a:ext cx="10030408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На вот отвар, я всегда с собой беру на всякий случай.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 там?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Не знаю, бабушка делает на каких-то травах.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 у тебя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тра́вница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… Или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отра́вница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Ты не веришь в народную медицину?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против самолечения.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Тогда, может, найдёшь прямо сейчас врача?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пейте что хотите...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767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690" y="1297617"/>
            <a:ext cx="10030408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 дайте же мне что-нибудь уже! Умираю!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Не преувеличивай.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Ха-ха! Настоящая русская женщина — драматическая актриса.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Что вы над ней издеваетесь? Ей же и правда плохо.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Пей, не бойся, мне не раз в таких случаях помогало.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Спасибо!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552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690" y="1297617"/>
            <a:ext cx="10030408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у тебя на все случаи отравы… ой, отвары с собой?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Ещё один...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Извини, это случайно!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Ага, оговорочка по Фрейду…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Лебедев, предатель, молчи!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Чего это я предатель?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Тааак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Ты когда успел в глаза залить?</a:t>
            </a:r>
          </a:p>
          <a:p>
            <a:pPr algn="l">
              <a:lnSpc>
                <a:spcPct val="150000"/>
              </a:lnSpc>
            </a:pPr>
            <a:r>
              <a:rPr lang="ru-RU" sz="20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Я?! Да ни в одном глазу!!!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9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191" y="1297617"/>
            <a:ext cx="11327363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Так, мужики, давайте идём уже отсюда. Они сами разберутся. Мы тут сейчас бесполезны.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у вас случилось?</a:t>
            </a:r>
          </a:p>
          <a:p>
            <a:pPr marL="900430" indent="-900430"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Надеюсь, ничего особенного. Одна девушка животом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ма́ется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вторая её бабушкиным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зе́льем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лечит.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серьёзно? Э-э-э… Это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форсмажо́р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Надо останавливаться. Нет, надо в больницу ехать.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Девочки, сейчас вас спасут!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Кто?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 везут в больницу!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Нет! Не надо! Мне уже лучше!</a:t>
            </a:r>
          </a:p>
          <a:p>
            <a:pPr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Помогла народная медицина?</a:t>
            </a:r>
          </a:p>
          <a:p>
            <a:pPr marL="900430" indent="-900430" algn="l">
              <a:lnSpc>
                <a:spcPct val="120000"/>
              </a:lnSpc>
            </a:pPr>
            <a:r>
              <a:rPr lang="ru-RU" sz="18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А: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Ага, плацебо от всех хворей — бабушкин отвар неизвестно из чего.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685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191" y="1297617"/>
            <a:ext cx="11327363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народная медицина?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самолечение?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делаете, когда заболеваете?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Выскажите свое мнение о народной медицине и о самолечении. Приведите аргументы ЗА и ПРОТИВ,</a:t>
            </a:r>
            <a:b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личные примеры и подобное.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2400"/>
              </a:spcAf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0BB50-468A-8D65-33A0-C03A01BCD832}"/>
              </a:ext>
            </a:extLst>
          </p:cNvPr>
          <p:cNvSpPr txBox="1"/>
          <p:nvPr/>
        </p:nvSpPr>
        <p:spPr>
          <a:xfrm>
            <a:off x="4984491" y="120640"/>
            <a:ext cx="2223018" cy="87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-18034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7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20031-1ADA-E6CE-A6F4-113B5981C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9677BFB-6966-1026-3E87-B0B5BB45CDF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28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E08A1426-E40A-0BCD-F95F-F0CF119D6F51}"/>
              </a:ext>
            </a:extLst>
          </p:cNvPr>
          <p:cNvSpPr txBox="1">
            <a:spLocks/>
          </p:cNvSpPr>
          <p:nvPr/>
        </p:nvSpPr>
        <p:spPr>
          <a:xfrm>
            <a:off x="142505" y="978196"/>
            <a:ext cx="11844708" cy="5613990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ru-RU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4143E2-8EA3-538C-F261-855F3876CD53}"/>
              </a:ext>
            </a:extLst>
          </p:cNvPr>
          <p:cNvSpPr txBox="1"/>
          <p:nvPr/>
        </p:nvSpPr>
        <p:spPr>
          <a:xfrm>
            <a:off x="630621" y="1743924"/>
            <a:ext cx="10846676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народная медицина?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самолечение?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делаете, когда заболеваете?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Выскажите свое мнение о народной медицине и о самолечении. Приведите аргументы ЗА и ПРОТИВ,</a:t>
            </a:r>
            <a:b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личные примеры и подобное.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1010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5308</TotalTime>
  <Words>827</Words>
  <Application>Microsoft Office PowerPoint</Application>
  <PresentationFormat>Широкоэкранный</PresentationFormat>
  <Paragraphs>105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Helvetica</vt:lpstr>
      <vt:lpstr>Segoe UI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105</cp:revision>
  <dcterms:created xsi:type="dcterms:W3CDTF">2024-09-01T20:30:35Z</dcterms:created>
  <dcterms:modified xsi:type="dcterms:W3CDTF">2025-10-23T16:45:47Z</dcterms:modified>
</cp:coreProperties>
</file>