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7"/>
  </p:notesMasterIdLst>
  <p:sldIdLst>
    <p:sldId id="256" r:id="rId3"/>
    <p:sldId id="273" r:id="rId4"/>
    <p:sldId id="1010" r:id="rId5"/>
    <p:sldId id="1011" r:id="rId6"/>
    <p:sldId id="1012" r:id="rId7"/>
    <p:sldId id="1013" r:id="rId8"/>
    <p:sldId id="1014" r:id="rId9"/>
    <p:sldId id="1018" r:id="rId10"/>
    <p:sldId id="1019" r:id="rId11"/>
    <p:sldId id="1020" r:id="rId12"/>
    <p:sldId id="1021" r:id="rId13"/>
    <p:sldId id="1022" r:id="rId14"/>
    <p:sldId id="1023" r:id="rId15"/>
    <p:sldId id="1024" r:id="rId16"/>
    <p:sldId id="1025" r:id="rId17"/>
    <p:sldId id="1026" r:id="rId18"/>
    <p:sldId id="1027" r:id="rId19"/>
    <p:sldId id="1028" r:id="rId20"/>
    <p:sldId id="1029" r:id="rId21"/>
    <p:sldId id="1030" r:id="rId22"/>
    <p:sldId id="998" r:id="rId23"/>
    <p:sldId id="999" r:id="rId24"/>
    <p:sldId id="1000" r:id="rId25"/>
    <p:sldId id="1001" r:id="rId26"/>
    <p:sldId id="1002" r:id="rId27"/>
    <p:sldId id="1003" r:id="rId28"/>
    <p:sldId id="1004" r:id="rId29"/>
    <p:sldId id="1005" r:id="rId30"/>
    <p:sldId id="1006" r:id="rId31"/>
    <p:sldId id="1007" r:id="rId32"/>
    <p:sldId id="1008" r:id="rId33"/>
    <p:sldId id="1033" r:id="rId34"/>
    <p:sldId id="1031" r:id="rId35"/>
    <p:sldId id="1032" r:id="rId3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4DFF1"/>
    <a:srgbClr val="D6E0F2"/>
    <a:srgbClr val="BFA6C8"/>
    <a:srgbClr val="BDA6CC"/>
    <a:srgbClr val="C5D4EC"/>
    <a:srgbClr val="C4D2EC"/>
    <a:srgbClr val="BFA7C7"/>
    <a:srgbClr val="FFFFE8"/>
    <a:srgbClr val="830D26"/>
    <a:srgbClr val="BBA5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127" autoAdjust="0"/>
    <p:restoredTop sz="94660"/>
  </p:normalViewPr>
  <p:slideViewPr>
    <p:cSldViewPr snapToGrid="0">
      <p:cViewPr>
        <p:scale>
          <a:sx n="98" d="100"/>
          <a:sy n="98" d="100"/>
        </p:scale>
        <p:origin x="58" y="-61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8EA2DD-548A-490F-934C-AB3002778356}" type="datetimeFigureOut">
              <a:rPr lang="ru-RU" smtClean="0"/>
              <a:t>18.11.2025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F6DA1B-D0B2-46EC-9819-790AFE1985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05272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F6DA1B-D0B2-46EC-9819-790AFE198527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26779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6033624-B112-C20B-BFA1-77A135E588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A707557D-E2F6-BDDC-8B71-50AAF55862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0EAA7B8B-AC46-67F1-0B8F-77A1448D0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18.11.2025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0F4335F6-4560-C031-110E-9DEAA30CF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E60D66EC-E877-CBB8-338B-7BD28E813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8961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8010F5E-C9AC-37F0-D77D-8E6D46B67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9A54FDFB-A3D4-B7DD-2459-7C3A515D21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2DA7FFE5-D4D1-C8C2-0071-EEA616E12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18.11.2025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814DCF8C-DCEC-0F02-910C-B5B644DAD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B876F3DB-632B-F2FB-94D0-C8D8955B8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0372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FD2F0FC-68B3-F3C1-1BC7-2B3E747B6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007FE9AE-8B8C-7F35-08D7-E4B731FDAE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A0CFD93F-D7FB-A35C-EB75-22BE409EA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18.11.2025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5A6B74A4-FBF4-86A9-741D-79E45DB02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C424640A-C1C2-9151-5681-31767F5BB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5521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EB5446A-CFD2-D519-CE05-9936B8993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648DE843-FB20-E3A3-104A-5AAD39C850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67750F91-D15F-E424-CDF8-4E656FC7D4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CE6C415F-7F8A-062E-ADBA-296D8AB75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18.11.2025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F0369F89-9C55-FADB-C2AC-51957627C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E6740A91-DE2F-D097-2AF0-F85CB55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7712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6F76E85-E7FD-7F41-F844-A34BDA425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84B8401B-ED25-94CC-9777-96795086CE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46A03DD0-8CC8-599F-AD21-D66561291B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2959EC19-1D21-22B6-9AB4-5C06248DF8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56CB9174-19DA-652C-7016-8AA9667473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7B3CB7FB-5144-EEF6-4599-91FAB7F96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18.11.2025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F470D03B-E8C5-BA55-290F-378992354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6AB5C8DB-5E78-4D62-E4E3-4F8AC71E1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8956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94F93D0-2976-D11E-32BA-5ACDEE228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482496EA-BDE0-CFA8-72B8-1D3906AFA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18.11.2025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DC83D097-BC61-08B6-3012-4DB4BA2C3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F88C49E0-6F02-A84F-FE67-AB9AC757E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6215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3C046FBD-E6C9-25BF-5E90-063322A54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18.11.2025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0F235068-4DD1-64E5-F0C1-7B9DACD34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8C5FCF33-1FEE-3B97-FD76-4489E0838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085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4F2EF21-5A89-A52A-3653-86FF33DF0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4410A981-2184-D0BD-FB49-7853F1B5B8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58552113-8F52-3D2E-DB6B-689D5ABCC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6E06E852-2478-6C00-A74B-279D6E7FF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18.11.2025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6457FCF7-EEF3-5481-8DE0-A1BAA6C4C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FAD20DEF-CAEE-652F-F5A2-964AAA397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1002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FCCBA7D-E54A-59EB-7D68-610F8421A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792F91F4-29EB-6C39-E056-B1344137B0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261CD3DD-4B3D-CED9-73BF-28AB9CC763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72FAE09E-D2F7-7F48-6FF6-427B40C9A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18.11.2025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2734193F-421D-EFA8-72C2-2694A3AC5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F646E024-94BD-3E55-F9C1-F81AB9452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1384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3BE8231-3735-E591-48EC-378CE8094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AE531C80-8C81-EE3A-F180-DC91E60A42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947F1285-23ED-8E25-B623-99BA4D46F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18.11.2025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454C8474-61BB-EC7C-EB8F-1AF588B63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9DEB9032-0217-7A2B-EB0D-C7D8891F2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0462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A75C554F-A4F2-CB75-8D23-65C0FB128B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E176C3FD-4FE1-0888-C00A-28FE1A9CD9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981B29AC-8FAD-E8CA-14AB-A7FE6D82F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18.11.2025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817E1ED1-07C4-1AC3-02D9-FABA5C4A3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AA9994D5-7214-F503-EA05-25D316584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21335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2717D1C-8FE9-EB68-9A60-1E786182B8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74D39F40-1723-AA4A-28DA-AC40D75C85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D505D110-F72F-F22F-1C48-893FC1F193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18.11.2025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918C78BD-5D55-8D40-D506-531C3267B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E2A6AFE8-05F0-705B-C4B3-F19D1FB9C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74282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6DA4B72-AE88-2EFC-C919-FDDAFEB5D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BA044A4C-60DC-E1CD-115F-EE82C25CBE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016F66D1-33B4-3C91-DB76-59416F5ED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18.11.2025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D811007A-1030-DB91-C981-DF0D20E2EE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06F54ED3-9F30-70EE-F975-564B33E47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50950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2D3F695-849C-00ED-C8AD-76F99AA25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4469923C-76A8-F7CD-D5DC-B93B5CA430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C967ABB9-95E2-C444-4568-940BFBFA30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18.11.2025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2DA4F11D-0555-B775-AA84-447298E08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0C42157D-9712-EF51-9803-2624DF0ED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21440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81A3F37-80CA-5E51-3F6B-9C4FA6D8E0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C294935D-D11E-09FD-F6FD-9294A2C1AB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4BEB0D11-952B-8EB1-2922-75DE3C8A84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E0E083BB-56D5-6998-045B-8889B362CA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18.11.2025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D3475C91-E94A-F4F4-C9A6-1529BD142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35990C8D-6E51-C2A2-6800-734A098C3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80047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D706F13-2E45-96E9-84B5-E8E9B76BC7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4E9EBE20-C3ED-243E-9614-5EFCC91646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2E9BE77F-51AE-2413-C272-020364A53F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45D7F935-5F09-64A6-3799-52AAE93185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99B48EE9-CB81-F7F2-EACD-4E9E8545473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C049EDB8-046F-D873-A775-6F8B19907A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18.11.2025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6EF9F05B-F61B-24AE-F345-C3B4995AE5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DBCCEB07-EDB7-C01E-5478-8C031AA1B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50835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43CE862-E45A-8196-DE65-0AECEDF0D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A6C77B8A-E0F4-F963-25B0-0E8D89B8B5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18.11.2025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9AFE67C4-D96C-607D-0F99-03A0EA167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37D9E961-8D34-2A27-A1A0-B3EA596FDA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046125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E3ECDFA8-E968-A465-62B6-D50992F768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18.11.2025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5D098EF4-0618-AA07-BC8F-F30B26CC45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88BC1755-F43F-E9AE-5B5E-643C5299D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40110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5056473-88E0-7786-D79D-548DB8FA3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4501D644-C017-D077-6207-DF37DA1912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92519A75-51F3-8164-1336-60D9A68480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7C9B44C0-A904-F661-8E65-15B0224AD5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18.11.2025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3CAE6C44-D144-C624-15F0-AD61FB71A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7B82D496-636B-FA3B-BD5F-C63D795DD8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15691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0B7B97D-1F62-C805-B94D-EBC5D61007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AA1EE507-C795-6C19-BD28-C087608A6EA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C0C0F97E-F9F2-1EC9-5395-803C6C9B14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0367ABC8-BFD6-22DF-7CEE-281A4884CA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18.11.2025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2BAD49A3-CB39-BE9B-9373-6260B1280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865CB84D-0739-55F9-9ECB-A3400E9EB4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981271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54656F9-5405-7B55-0C56-FC416304D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76DCD7ED-E01D-71D3-10CF-1A74D6BD58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A083BA50-59A8-3F5E-ABD2-145A91EFB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18.11.2025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25DB2D34-9196-DD7D-B3DE-972155AE6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2F3E3677-9F01-A530-4EE5-90DA6197F3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12670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293DEDCE-3BD6-C212-B7CF-ED4FB52DDB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30D4378B-85F7-D2EE-8958-034AF6F1BA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7AFC7C70-61CF-0BF3-7BDF-BC5B2BA7F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18.11.2025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51091F58-0E9F-285C-D138-A029D2E89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BB6995B7-B964-CAC6-AE1D-811643F684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81248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9B7C845-FC15-C250-F983-5E579ABB2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3FAAC672-7157-F498-9ACF-8680EDAE5B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E086406E-2CAE-86A5-24C2-B3CB8C1CB4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DDE73D-0A4A-4A0C-9C1D-1D16E71F59A6}" type="datetimeFigureOut">
              <a:rPr lang="ru-RU" smtClean="0"/>
              <a:t>18.11.2025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4A5809BE-0C10-5688-053F-1A3C895A7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371BB239-90B4-E9DC-17AA-8EDE48A0C2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7464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100000"/>
                <a:alpha val="51000"/>
              </a:schemeClr>
            </a:gs>
            <a:gs pos="59000">
              <a:srgbClr val="FFFFE5"/>
            </a:gs>
            <a:gs pos="100000">
              <a:schemeClr val="bg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ED1A3AF-3046-D5E8-B9F2-84D8E757F3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EF62006A-B705-BE39-3B0E-FCC22D5AAF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972ED7EA-1560-571F-362E-F6B82657CB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026A2A-0740-4355-B677-E85828285C4B}" type="datetimeFigureOut">
              <a:rPr lang="ru-RU" smtClean="0"/>
              <a:t>18.11.2025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9599CC07-34BD-8374-E539-B1E94BE2E0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2563CC79-DC86-7D4E-BD28-EB40AF23EB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47183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507CA5AC-2D16-4176-184B-3F995C5B7213}"/>
              </a:ext>
            </a:extLst>
          </p:cNvPr>
          <p:cNvSpPr txBox="1"/>
          <p:nvPr/>
        </p:nvSpPr>
        <p:spPr>
          <a:xfrm>
            <a:off x="4019412" y="874782"/>
            <a:ext cx="4581795" cy="1077218"/>
          </a:xfrm>
          <a:prstGeom prst="rect">
            <a:avLst/>
          </a:prstGeom>
          <a:gradFill flip="none" rotWithShape="1">
            <a:gsLst>
              <a:gs pos="0">
                <a:srgbClr val="749BFC"/>
              </a:gs>
              <a:gs pos="49000">
                <a:schemeClr val="accent1">
                  <a:lumMod val="45000"/>
                  <a:lumOff val="55000"/>
                </a:schemeClr>
              </a:gs>
              <a:gs pos="70000">
                <a:srgbClr val="B4A3E5"/>
              </a:gs>
              <a:gs pos="95000">
                <a:srgbClr val="C4A8BB"/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18 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ноября </a:t>
            </a: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202</a:t>
            </a:r>
            <a:r>
              <a:rPr 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5</a:t>
            </a: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 года, 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19:</a:t>
            </a:r>
            <a:r>
              <a:rPr 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00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—22:</a:t>
            </a:r>
            <a:r>
              <a:rPr 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0</a:t>
            </a: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0</a:t>
            </a:r>
          </a:p>
        </p:txBody>
      </p:sp>
      <p:sp>
        <p:nvSpPr>
          <p:cNvPr id="6" name="Заголовок 1">
            <a:extLst>
              <a:ext uri="{FF2B5EF4-FFF2-40B4-BE49-F238E27FC236}">
                <a16:creationId xmlns="" xmlns:a16="http://schemas.microsoft.com/office/drawing/2014/main" id="{2B2055CF-B261-2FD2-555D-D7EC8D99BD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727" y="0"/>
            <a:ext cx="11926497" cy="740142"/>
          </a:xfrm>
          <a:solidFill>
            <a:srgbClr val="B4A3E5"/>
          </a:solidFill>
        </p:spPr>
        <p:txBody>
          <a:bodyPr>
            <a:noAutofit/>
          </a:bodyPr>
          <a:lstStyle/>
          <a:p>
            <a:r>
              <a:rPr lang="ru-RU" sz="36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Бакалавры-философы 2025 года поступления </a:t>
            </a:r>
            <a:endParaRPr lang="ru-RU" sz="36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0" name="Таблица 9">
            <a:extLst>
              <a:ext uri="{FF2B5EF4-FFF2-40B4-BE49-F238E27FC236}">
                <a16:creationId xmlns="" xmlns:a16="http://schemas.microsoft.com/office/drawing/2014/main" id="{28C872EF-0E3B-83AA-0EE0-204B76D2E2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6671720"/>
              </p:ext>
            </p:extLst>
          </p:nvPr>
        </p:nvGraphicFramePr>
        <p:xfrm>
          <a:off x="104776" y="2025085"/>
          <a:ext cx="11856855" cy="471897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38977">
                  <a:extLst>
                    <a:ext uri="{9D8B030D-6E8A-4147-A177-3AD203B41FA5}">
                      <a16:colId xmlns="" xmlns:a16="http://schemas.microsoft.com/office/drawing/2014/main" val="3808135318"/>
                    </a:ext>
                  </a:extLst>
                </a:gridCol>
                <a:gridCol w="1190130">
                  <a:extLst>
                    <a:ext uri="{9D8B030D-6E8A-4147-A177-3AD203B41FA5}">
                      <a16:colId xmlns="" xmlns:a16="http://schemas.microsoft.com/office/drawing/2014/main" val="2494670148"/>
                    </a:ext>
                  </a:extLst>
                </a:gridCol>
                <a:gridCol w="275940">
                  <a:extLst>
                    <a:ext uri="{9D8B030D-6E8A-4147-A177-3AD203B41FA5}">
                      <a16:colId xmlns="" xmlns:a16="http://schemas.microsoft.com/office/drawing/2014/main" val="1591501333"/>
                    </a:ext>
                  </a:extLst>
                </a:gridCol>
                <a:gridCol w="356496">
                  <a:extLst>
                    <a:ext uri="{9D8B030D-6E8A-4147-A177-3AD203B41FA5}">
                      <a16:colId xmlns="" xmlns:a16="http://schemas.microsoft.com/office/drawing/2014/main" val="1140834253"/>
                    </a:ext>
                  </a:extLst>
                </a:gridCol>
                <a:gridCol w="156450">
                  <a:extLst>
                    <a:ext uri="{9D8B030D-6E8A-4147-A177-3AD203B41FA5}">
                      <a16:colId xmlns="" xmlns:a16="http://schemas.microsoft.com/office/drawing/2014/main" val="1322172163"/>
                    </a:ext>
                  </a:extLst>
                </a:gridCol>
                <a:gridCol w="515816">
                  <a:extLst>
                    <a:ext uri="{9D8B030D-6E8A-4147-A177-3AD203B41FA5}">
                      <a16:colId xmlns="" xmlns:a16="http://schemas.microsoft.com/office/drawing/2014/main" val="17233624"/>
                    </a:ext>
                  </a:extLst>
                </a:gridCol>
                <a:gridCol w="499559">
                  <a:extLst>
                    <a:ext uri="{9D8B030D-6E8A-4147-A177-3AD203B41FA5}">
                      <a16:colId xmlns="" xmlns:a16="http://schemas.microsoft.com/office/drawing/2014/main" val="2699534202"/>
                    </a:ext>
                  </a:extLst>
                </a:gridCol>
                <a:gridCol w="617021">
                  <a:extLst>
                    <a:ext uri="{9D8B030D-6E8A-4147-A177-3AD203B41FA5}">
                      <a16:colId xmlns="" xmlns:a16="http://schemas.microsoft.com/office/drawing/2014/main" val="1087864011"/>
                    </a:ext>
                  </a:extLst>
                </a:gridCol>
                <a:gridCol w="304800">
                  <a:extLst>
                    <a:ext uri="{9D8B030D-6E8A-4147-A177-3AD203B41FA5}">
                      <a16:colId xmlns="" xmlns:a16="http://schemas.microsoft.com/office/drawing/2014/main" val="4134670203"/>
                    </a:ext>
                  </a:extLst>
                </a:gridCol>
                <a:gridCol w="637859">
                  <a:extLst>
                    <a:ext uri="{9D8B030D-6E8A-4147-A177-3AD203B41FA5}">
                      <a16:colId xmlns="" xmlns:a16="http://schemas.microsoft.com/office/drawing/2014/main" val="222592599"/>
                    </a:ext>
                  </a:extLst>
                </a:gridCol>
                <a:gridCol w="939989">
                  <a:extLst>
                    <a:ext uri="{9D8B030D-6E8A-4147-A177-3AD203B41FA5}">
                      <a16:colId xmlns="" xmlns:a16="http://schemas.microsoft.com/office/drawing/2014/main" val="4204094954"/>
                    </a:ext>
                  </a:extLst>
                </a:gridCol>
                <a:gridCol w="856526">
                  <a:extLst>
                    <a:ext uri="{9D8B030D-6E8A-4147-A177-3AD203B41FA5}">
                      <a16:colId xmlns="" xmlns:a16="http://schemas.microsoft.com/office/drawing/2014/main" val="3512687050"/>
                    </a:ext>
                  </a:extLst>
                </a:gridCol>
                <a:gridCol w="752355">
                  <a:extLst>
                    <a:ext uri="{9D8B030D-6E8A-4147-A177-3AD203B41FA5}">
                      <a16:colId xmlns="" xmlns:a16="http://schemas.microsoft.com/office/drawing/2014/main" val="3714765155"/>
                    </a:ext>
                  </a:extLst>
                </a:gridCol>
                <a:gridCol w="690721">
                  <a:extLst>
                    <a:ext uri="{9D8B030D-6E8A-4147-A177-3AD203B41FA5}">
                      <a16:colId xmlns="" xmlns:a16="http://schemas.microsoft.com/office/drawing/2014/main" val="4164231008"/>
                    </a:ext>
                  </a:extLst>
                </a:gridCol>
                <a:gridCol w="212104">
                  <a:extLst>
                    <a:ext uri="{9D8B030D-6E8A-4147-A177-3AD203B41FA5}">
                      <a16:colId xmlns="" xmlns:a16="http://schemas.microsoft.com/office/drawing/2014/main" val="2560383885"/>
                    </a:ext>
                  </a:extLst>
                </a:gridCol>
                <a:gridCol w="266218">
                  <a:extLst>
                    <a:ext uri="{9D8B030D-6E8A-4147-A177-3AD203B41FA5}">
                      <a16:colId xmlns="" xmlns:a16="http://schemas.microsoft.com/office/drawing/2014/main" val="3354036930"/>
                    </a:ext>
                  </a:extLst>
                </a:gridCol>
                <a:gridCol w="173620">
                  <a:extLst>
                    <a:ext uri="{9D8B030D-6E8A-4147-A177-3AD203B41FA5}">
                      <a16:colId xmlns="" xmlns:a16="http://schemas.microsoft.com/office/drawing/2014/main" val="1245638451"/>
                    </a:ext>
                  </a:extLst>
                </a:gridCol>
                <a:gridCol w="393539">
                  <a:extLst>
                    <a:ext uri="{9D8B030D-6E8A-4147-A177-3AD203B41FA5}">
                      <a16:colId xmlns="" xmlns:a16="http://schemas.microsoft.com/office/drawing/2014/main" val="2839565259"/>
                    </a:ext>
                  </a:extLst>
                </a:gridCol>
                <a:gridCol w="312517">
                  <a:extLst>
                    <a:ext uri="{9D8B030D-6E8A-4147-A177-3AD203B41FA5}">
                      <a16:colId xmlns="" xmlns:a16="http://schemas.microsoft.com/office/drawing/2014/main" val="1273863544"/>
                    </a:ext>
                  </a:extLst>
                </a:gridCol>
                <a:gridCol w="439838">
                  <a:extLst>
                    <a:ext uri="{9D8B030D-6E8A-4147-A177-3AD203B41FA5}">
                      <a16:colId xmlns="" xmlns:a16="http://schemas.microsoft.com/office/drawing/2014/main" val="2798962432"/>
                    </a:ext>
                  </a:extLst>
                </a:gridCol>
                <a:gridCol w="462987">
                  <a:extLst>
                    <a:ext uri="{9D8B030D-6E8A-4147-A177-3AD203B41FA5}">
                      <a16:colId xmlns="" xmlns:a16="http://schemas.microsoft.com/office/drawing/2014/main" val="2871681523"/>
                    </a:ext>
                  </a:extLst>
                </a:gridCol>
                <a:gridCol w="208344">
                  <a:extLst>
                    <a:ext uri="{9D8B030D-6E8A-4147-A177-3AD203B41FA5}">
                      <a16:colId xmlns="" xmlns:a16="http://schemas.microsoft.com/office/drawing/2014/main" val="2081203038"/>
                    </a:ext>
                  </a:extLst>
                </a:gridCol>
                <a:gridCol w="196975">
                  <a:extLst>
                    <a:ext uri="{9D8B030D-6E8A-4147-A177-3AD203B41FA5}">
                      <a16:colId xmlns="" xmlns:a16="http://schemas.microsoft.com/office/drawing/2014/main" val="1939870502"/>
                    </a:ext>
                  </a:extLst>
                </a:gridCol>
                <a:gridCol w="156450">
                  <a:extLst>
                    <a:ext uri="{9D8B030D-6E8A-4147-A177-3AD203B41FA5}">
                      <a16:colId xmlns="" xmlns:a16="http://schemas.microsoft.com/office/drawing/2014/main" val="1048629945"/>
                    </a:ext>
                  </a:extLst>
                </a:gridCol>
                <a:gridCol w="570087">
                  <a:extLst>
                    <a:ext uri="{9D8B030D-6E8A-4147-A177-3AD203B41FA5}">
                      <a16:colId xmlns="" xmlns:a16="http://schemas.microsoft.com/office/drawing/2014/main" val="1651570142"/>
                    </a:ext>
                  </a:extLst>
                </a:gridCol>
                <a:gridCol w="331537">
                  <a:extLst>
                    <a:ext uri="{9D8B030D-6E8A-4147-A177-3AD203B41FA5}">
                      <a16:colId xmlns="" xmlns:a16="http://schemas.microsoft.com/office/drawing/2014/main" val="118712538"/>
                    </a:ext>
                  </a:extLst>
                </a:gridCol>
              </a:tblGrid>
              <a:tr h="14702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1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2400" b="1" i="1" kern="100" spc="300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2400" b="1" i="1" kern="100" spc="300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BA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b="1" i="1" kern="1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b="1" i="1" kern="100" dirty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100" b="1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Зина</a:t>
                      </a:r>
                      <a:endParaRPr lang="ru-RU" sz="11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100" b="1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Косой</a:t>
                      </a:r>
                      <a:endParaRPr lang="ru-RU" sz="11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1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1" i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C8E8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</a:rPr>
                        <a:t>Семья тексты</a:t>
                      </a:r>
                      <a:r>
                        <a:rPr lang="en-US" sz="1200" dirty="0" smtClean="0">
                          <a:solidFill>
                            <a:srgbClr val="002060"/>
                          </a:solidFill>
                        </a:rPr>
                        <a:t>/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</a:rPr>
                        <a:t>??/рассказ</a:t>
                      </a:r>
                      <a:endParaRPr sz="1200" dirty="0">
                        <a:solidFill>
                          <a:srgbClr val="002060"/>
                        </a:solidFill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C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ru-RU" sz="11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A6C8"/>
                    </a:solidFill>
                  </a:tcPr>
                </a:tc>
                <a:tc gridSpan="4">
                  <a:txBody>
                    <a:bodyPr/>
                    <a:lstStyle/>
                    <a:p>
                      <a:endParaRPr lang="ru-RU" sz="11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8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8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A6C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7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A6C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7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A6C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7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A6C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A6C8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52823652"/>
                  </a:ext>
                </a:extLst>
              </a:tr>
              <a:tr h="87454"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Гао Хуайюй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b="0" kern="100" dirty="0" smtClean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400" b="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79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89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8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Ч2 </a:t>
                      </a:r>
                      <a:r>
                        <a:rPr lang="en-US" sz="8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#\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0" i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r>
                        <a:rPr lang="ru-RU" sz="1100" b="0" i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+++++</a:t>
                      </a: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0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2)+3 *\\\</a:t>
                      </a: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i="1" kern="1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73</a:t>
                      </a: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088689322"/>
                  </a:ext>
                </a:extLst>
              </a:tr>
              <a:tr h="147028"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Дин Кэюань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8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512867452"/>
                  </a:ext>
                </a:extLst>
              </a:tr>
              <a:tr h="147028"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Линь Цзыян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b="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97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+</a:t>
                      </a: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8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Ч8 \\\\</a:t>
                      </a:r>
                      <a:endParaRPr lang="ru-RU" sz="8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b="0" i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0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5) *\\\</a:t>
                      </a: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i="1" kern="1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78</a:t>
                      </a: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527177582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Ло </a:t>
                      </a:r>
                      <a:r>
                        <a:rPr lang="ru-RU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Вэйсы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76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67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8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Ч9 </a:t>
                      </a:r>
                      <a:r>
                        <a:rPr lang="en-US" sz="8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##\</a:t>
                      </a:r>
                      <a:endParaRPr lang="ru-RU" sz="8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0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–––––––––—</a:t>
                      </a: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i="1" kern="1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69720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Лю Вэйи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8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321078167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b="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1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Май Цзиньхун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8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56698102"/>
                  </a:ext>
                </a:extLst>
              </a:tr>
              <a:tr h="20737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b="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1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Му Юнькай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8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81333289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b="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1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Сюй Цзя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8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22666003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Цуй</a:t>
                      </a: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Цзиньчжоу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79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78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8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</a:t>
                      </a:r>
                      <a:r>
                        <a:rPr lang="en-US" sz="8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8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\\\</a:t>
                      </a:r>
                      <a:endParaRPr lang="ru-RU" sz="8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0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–––––––––––</a:t>
                      </a: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i="1" kern="1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95484542"/>
                  </a:ext>
                </a:extLst>
              </a:tr>
              <a:tr h="236054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b="1" kern="1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 kern="1200" dirty="0" err="1">
                          <a:solidFill>
                            <a:srgbClr val="830D26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Цю</a:t>
                      </a:r>
                      <a:r>
                        <a:rPr lang="ru-RU" sz="1100" kern="1200" dirty="0">
                          <a:solidFill>
                            <a:srgbClr val="830D26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kern="1200" dirty="0" err="1">
                          <a:solidFill>
                            <a:srgbClr val="830D26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Имо</a:t>
                      </a:r>
                      <a:endParaRPr lang="ru-RU" sz="1100" kern="1200" dirty="0">
                        <a:solidFill>
                          <a:srgbClr val="830D2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8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9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727025643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b="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1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 </a:t>
                      </a:r>
                      <a:r>
                        <a:rPr lang="ru-RU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Лиюань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8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9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770052128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 </a:t>
                      </a:r>
                      <a:r>
                        <a:rPr lang="ru-RU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Хаожань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kern="100" dirty="0" smtClean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89</a:t>
                      </a: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8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Ч5 \\\\</a:t>
                      </a:r>
                      <a:endParaRPr lang="ru-RU" sz="8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100" b="0" i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</a:t>
                      </a:r>
                      <a:r>
                        <a:rPr lang="ru-RU" sz="1100" b="0" i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0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6) \\\</a:t>
                      </a: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1" i="1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89</a:t>
                      </a:r>
                      <a:endParaRPr kumimoji="0" lang="ru-RU" sz="1400" b="1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9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1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946584377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b="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1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Чжан Юньи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8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064890197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Чу Ичэнь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kern="100" dirty="0" smtClean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67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8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Ч4 *\\</a:t>
                      </a:r>
                      <a:endParaRPr lang="ru-RU" sz="8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0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4) *\\\</a:t>
                      </a: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i="1" kern="1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82135607"/>
                  </a:ext>
                </a:extLst>
              </a:tr>
              <a:tr h="90510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Чэнь Фалинь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8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27441945"/>
                  </a:ext>
                </a:extLst>
              </a:tr>
              <a:tr h="203293"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Ши Иньчэнь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79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78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8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Ч7 *\\\\</a:t>
                      </a:r>
                      <a:endParaRPr lang="ru-RU" sz="8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b="0" i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0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––––––––––</a:t>
                      </a: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i="1" kern="1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92185384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 dirty="0">
                          <a:solidFill>
                            <a:srgbClr val="830D26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Ян Лю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kern="100" dirty="0" smtClean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91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8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Ч6 *\\\</a:t>
                      </a:r>
                      <a:endParaRPr lang="ru-RU" sz="8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b="0" i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r>
                        <a:rPr lang="en-US" sz="1100" b="0" i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</a:t>
                      </a:r>
                      <a:r>
                        <a:rPr lang="ru-RU" sz="1100" b="0" i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+++++++</a:t>
                      </a: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0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1)+5 *\</a:t>
                      </a: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i="1" kern="1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18309211"/>
                  </a:ext>
                </a:extLst>
              </a:tr>
              <a:tr h="95052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Ян </a:t>
                      </a:r>
                      <a:r>
                        <a:rPr lang="ru-RU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Сунин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kern="100" dirty="0" smtClean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76</a:t>
                      </a: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78</a:t>
                      </a: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8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Ч1 *</a:t>
                      </a:r>
                      <a:endParaRPr lang="ru-RU" sz="8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b="0" i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</a:t>
                      </a: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000" b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3)+1 \\\\</a:t>
                      </a:r>
                      <a:endParaRPr lang="ru-RU" sz="1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1" i="1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</a:t>
                      </a:r>
                      <a:endParaRPr kumimoji="0" lang="ru-RU" sz="1400" b="1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9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734676949"/>
                  </a:ext>
                </a:extLst>
              </a:tr>
              <a:tr h="95052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1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0" i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9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i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900" b="1" kern="100" dirty="0">
                        <a:solidFill>
                          <a:srgbClr val="B3A7E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1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8031587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816812F5-5C1C-2AD8-3D7A-40F5C0A49E14}"/>
              </a:ext>
            </a:extLst>
          </p:cNvPr>
          <p:cNvSpPr txBox="1"/>
          <p:nvPr/>
        </p:nvSpPr>
        <p:spPr>
          <a:xfrm>
            <a:off x="104776" y="874782"/>
            <a:ext cx="3767313" cy="1015663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ru-RU" sz="2000" b="1" dirty="0"/>
              <a:t>Не забудьте записать в </a:t>
            </a:r>
            <a:r>
              <a:rPr lang="en-US" sz="2000" b="1" dirty="0"/>
              <a:t>zoom</a:t>
            </a:r>
            <a:r>
              <a:rPr lang="ru-RU" sz="2000" b="1" dirty="0"/>
              <a:t>-е свои имя и фамилию </a:t>
            </a:r>
            <a:br>
              <a:rPr lang="ru-RU" sz="2000" b="1" dirty="0"/>
            </a:br>
            <a:r>
              <a:rPr lang="ru-RU" sz="2000" b="1" dirty="0">
                <a:solidFill>
                  <a:srgbClr val="E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РУССКИМИ БУКВАМИ</a:t>
            </a:r>
            <a:r>
              <a:rPr lang="ru-RU" sz="2000" b="1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594847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35931CF-8EF8-43CA-B0A3-EDA79014F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437" y="0"/>
            <a:ext cx="10515600" cy="6143625"/>
          </a:xfrm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2400"/>
              </a:spcBef>
              <a:spcAft>
                <a:spcPts val="2400"/>
              </a:spcAft>
            </a:pPr>
            <a:r>
              <a:rPr lang="ru-RU" sz="166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Фонетика</a:t>
            </a:r>
            <a:r>
              <a:rPr lang="ru-RU" sz="6600" dirty="0"/>
              <a:t/>
            </a:r>
            <a:br>
              <a:rPr lang="ru-RU" sz="6600" dirty="0"/>
            </a:br>
            <a:r>
              <a:rPr lang="ru-RU" sz="6600" dirty="0"/>
              <a:t>Русские скороговорки и стихотворения</a:t>
            </a:r>
          </a:p>
        </p:txBody>
      </p:sp>
    </p:spTree>
    <p:extLst>
      <p:ext uri="{BB962C8B-B14F-4D97-AF65-F5344CB8AC3E}">
        <p14:creationId xmlns:p14="http://schemas.microsoft.com/office/powerpoint/2010/main" val="444642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E4AD958-B4C2-649C-842A-41E2711204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0279314-55FC-97EF-14BF-FE2BA837DD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3808429"/>
          </a:xfrm>
        </p:spPr>
        <p:txBody>
          <a:bodyPr anchor="t">
            <a:noAutofit/>
          </a:bodyPr>
          <a:lstStyle/>
          <a:p>
            <a:pPr algn="ctr">
              <a:lnSpc>
                <a:spcPct val="80000"/>
              </a:lnSpc>
              <a:spcBef>
                <a:spcPts val="0"/>
              </a:spcBef>
            </a:pPr>
            <a:r>
              <a:rPr lang="ru-RU" b="1" kern="2000" spc="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Редукция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УДАРНЫЕ</a:t>
            </a:r>
            <a:r>
              <a:rPr lang="ru-RU" dirty="0"/>
              <a:t> — </a:t>
            </a:r>
            <a:r>
              <a:rPr lang="ru-RU" sz="4800" dirty="0"/>
              <a:t>А </a:t>
            </a:r>
            <a:r>
              <a:rPr lang="en-US" sz="4800" dirty="0"/>
              <a:t>[</a:t>
            </a:r>
            <a:r>
              <a:rPr lang="ru-RU" sz="4800" dirty="0"/>
              <a:t>а</a:t>
            </a:r>
            <a:r>
              <a:rPr lang="ru-RU" sz="4800" dirty="0"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en-US" sz="4800" dirty="0"/>
              <a:t>]</a:t>
            </a:r>
            <a:r>
              <a:rPr lang="ru-RU" sz="4800" dirty="0"/>
              <a:t>, О </a:t>
            </a:r>
            <a:r>
              <a:rPr lang="en-US" sz="4800" dirty="0"/>
              <a:t>[</a:t>
            </a:r>
            <a:r>
              <a:rPr lang="ru-RU" sz="4800" dirty="0"/>
              <a:t>о</a:t>
            </a:r>
            <a:r>
              <a:rPr lang="ru-RU" sz="4800" dirty="0"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en-US" sz="4800" dirty="0"/>
              <a:t>]</a:t>
            </a:r>
            <a:r>
              <a:rPr lang="ru-RU" sz="4800" dirty="0"/>
              <a:t>, И </a:t>
            </a:r>
            <a:r>
              <a:rPr lang="en-US" sz="4800" dirty="0"/>
              <a:t>[‘</a:t>
            </a:r>
            <a:r>
              <a:rPr lang="ru-RU" sz="4800" dirty="0"/>
              <a:t>и</a:t>
            </a:r>
            <a:r>
              <a:rPr lang="ru-RU" sz="4800" dirty="0"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en-US" sz="4800" dirty="0"/>
              <a:t>]</a:t>
            </a:r>
            <a:r>
              <a:rPr lang="ru-RU" sz="4800" dirty="0"/>
              <a:t>, Е </a:t>
            </a:r>
            <a:r>
              <a:rPr lang="en-US" sz="4800" dirty="0"/>
              <a:t>[‘</a:t>
            </a:r>
            <a:r>
              <a:rPr lang="ru-RU" sz="4800" dirty="0"/>
              <a:t>э</a:t>
            </a:r>
            <a:r>
              <a:rPr lang="ru-RU" sz="4800" dirty="0"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en-US" sz="4800" dirty="0"/>
              <a:t>]</a:t>
            </a:r>
            <a:r>
              <a:rPr lang="ru-RU" sz="4800" dirty="0"/>
              <a:t>, Я</a:t>
            </a:r>
            <a:r>
              <a:rPr lang="en-US" sz="4800" dirty="0"/>
              <a:t> [‘</a:t>
            </a:r>
            <a:r>
              <a:rPr lang="ru-RU" sz="4800" dirty="0"/>
              <a:t>а</a:t>
            </a:r>
            <a:r>
              <a:rPr lang="ru-RU" sz="4800" dirty="0"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en-US" sz="4800" dirty="0"/>
              <a:t>]</a:t>
            </a:r>
            <a:br>
              <a:rPr lang="en-US" sz="4800" dirty="0"/>
            </a:br>
            <a:r>
              <a:rPr lang="ru-RU" sz="4800" dirty="0"/>
              <a:t>                         </a:t>
            </a:r>
            <a:r>
              <a:rPr lang="ru-RU" sz="4800" i="1" dirty="0" err="1"/>
              <a:t>м</a:t>
            </a:r>
            <a:r>
              <a:rPr lang="ru-RU" sz="48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а</a:t>
            </a:r>
            <a:r>
              <a:rPr lang="ru-RU" sz="48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4800" i="1" dirty="0" err="1"/>
              <a:t>ма</a:t>
            </a:r>
            <a:r>
              <a:rPr lang="ru-RU" sz="4800" i="1" dirty="0"/>
              <a:t>, </a:t>
            </a:r>
            <a:r>
              <a:rPr lang="ru-RU" sz="4800" i="1" dirty="0" err="1"/>
              <a:t>д</a:t>
            </a:r>
            <a:r>
              <a:rPr lang="ru-RU" sz="48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о</a:t>
            </a:r>
            <a:r>
              <a:rPr lang="ru-RU" sz="48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4800" i="1" dirty="0" err="1"/>
              <a:t>м</a:t>
            </a:r>
            <a:r>
              <a:rPr lang="ru-RU" sz="4800" i="1" dirty="0"/>
              <a:t>, </a:t>
            </a:r>
            <a:r>
              <a:rPr lang="ru-RU" sz="4800" i="1" dirty="0" err="1"/>
              <a:t>кн</a:t>
            </a:r>
            <a:r>
              <a:rPr lang="ru-RU" sz="48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и</a:t>
            </a:r>
            <a:r>
              <a:rPr lang="ru-RU" sz="48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4800" i="1" dirty="0" err="1"/>
              <a:t>га</a:t>
            </a:r>
            <a:r>
              <a:rPr lang="ru-RU" sz="4800" i="1" dirty="0"/>
              <a:t>, </a:t>
            </a:r>
            <a:r>
              <a:rPr lang="ru-RU" sz="4800" i="1" dirty="0" err="1"/>
              <a:t>м</a:t>
            </a:r>
            <a:r>
              <a:rPr lang="ru-RU" sz="48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е</a:t>
            </a:r>
            <a:r>
              <a:rPr lang="ru-RU" sz="48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4800" i="1" dirty="0" err="1"/>
              <a:t>л</a:t>
            </a:r>
            <a:r>
              <a:rPr lang="ru-RU" sz="4800" i="1" dirty="0"/>
              <a:t>, </a:t>
            </a:r>
            <a:r>
              <a:rPr lang="ru-RU" sz="4800" i="1" dirty="0" err="1"/>
              <a:t>м</a:t>
            </a:r>
            <a:r>
              <a:rPr lang="ru-RU" sz="48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я</a:t>
            </a:r>
            <a:r>
              <a:rPr lang="ru-RU" sz="48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4800" i="1" dirty="0" err="1"/>
              <a:t>ч</a:t>
            </a:r>
            <a:r>
              <a:rPr lang="ru-RU" sz="4800" i="1" dirty="0"/>
              <a:t/>
            </a:r>
            <a:br>
              <a:rPr lang="ru-RU" sz="4800" i="1" dirty="0"/>
            </a:br>
            <a:r>
              <a:rPr lang="en-US" dirty="0"/>
              <a:t/>
            </a:r>
            <a:br>
              <a:rPr lang="en-US" dirty="0"/>
            </a:br>
            <a:r>
              <a:rPr lang="ru-RU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Безударные</a:t>
            </a:r>
            <a:r>
              <a:rPr lang="ru-RU" sz="6000" dirty="0"/>
              <a:t>:</a:t>
            </a:r>
            <a:br>
              <a:rPr lang="ru-RU" sz="6000" dirty="0"/>
            </a:br>
            <a:r>
              <a:rPr lang="ru-RU" sz="6000" dirty="0"/>
              <a:t/>
            </a:r>
            <a:br>
              <a:rPr lang="ru-RU" sz="6000" dirty="0"/>
            </a:br>
            <a:endParaRPr lang="ru-RU" sz="4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67741188-0B2A-FF7B-C054-930FB250DC7C}"/>
              </a:ext>
            </a:extLst>
          </p:cNvPr>
          <p:cNvSpPr txBox="1"/>
          <p:nvPr/>
        </p:nvSpPr>
        <p:spPr>
          <a:xfrm>
            <a:off x="0" y="5448071"/>
            <a:ext cx="1219200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3600" dirty="0">
                <a:solidFill>
                  <a:srgbClr val="7030A0"/>
                </a:solidFill>
              </a:rPr>
              <a:t>2 </a:t>
            </a:r>
            <a:r>
              <a:rPr lang="ru-RU" sz="3600" dirty="0">
                <a:solidFill>
                  <a:srgbClr val="7030A0"/>
                </a:solidFill>
              </a:rPr>
              <a:t>степень редукции </a:t>
            </a:r>
            <a:r>
              <a:rPr lang="ru-RU" sz="3600" dirty="0">
                <a:solidFill>
                  <a:prstClr val="black"/>
                </a:solidFill>
              </a:rPr>
              <a:t>— </a:t>
            </a:r>
            <a:r>
              <a:rPr lang="ru-RU" sz="4400" dirty="0">
                <a:solidFill>
                  <a:prstClr val="black"/>
                </a:solidFill>
              </a:rPr>
              <a:t>А, О </a:t>
            </a:r>
            <a:r>
              <a:rPr lang="en-US" sz="4400" dirty="0">
                <a:solidFill>
                  <a:prstClr val="black"/>
                </a:solidFill>
              </a:rPr>
              <a:t>[</a:t>
            </a:r>
            <a:r>
              <a:rPr lang="ru-RU" sz="4000" dirty="0">
                <a:solidFill>
                  <a:prstClr val="black"/>
                </a:solidFill>
              </a:rPr>
              <a:t>ъ</a:t>
            </a:r>
            <a:r>
              <a:rPr lang="en-US" sz="4400" dirty="0">
                <a:solidFill>
                  <a:prstClr val="black"/>
                </a:solidFill>
              </a:rPr>
              <a:t>]</a:t>
            </a:r>
            <a:r>
              <a:rPr lang="ru-RU" sz="4400" dirty="0">
                <a:solidFill>
                  <a:prstClr val="black"/>
                </a:solidFill>
              </a:rPr>
              <a:t> =       ;   И, Е, Я </a:t>
            </a:r>
            <a:r>
              <a:rPr lang="en-US" sz="4400" dirty="0">
                <a:solidFill>
                  <a:prstClr val="black"/>
                </a:solidFill>
              </a:rPr>
              <a:t>[</a:t>
            </a:r>
            <a:r>
              <a:rPr lang="ru-RU" sz="4400" dirty="0">
                <a:solidFill>
                  <a:prstClr val="black"/>
                </a:solidFill>
              </a:rPr>
              <a:t>ь</a:t>
            </a:r>
            <a:r>
              <a:rPr lang="en-US" sz="4400" dirty="0">
                <a:solidFill>
                  <a:prstClr val="black"/>
                </a:solidFill>
              </a:rPr>
              <a:t>]</a:t>
            </a:r>
            <a:r>
              <a:rPr lang="ru-RU" sz="4400" dirty="0">
                <a:solidFill>
                  <a:prstClr val="black"/>
                </a:solidFill>
              </a:rPr>
              <a:t> </a:t>
            </a:r>
            <a:r>
              <a:rPr lang="en-US" sz="4400" dirty="0">
                <a:solidFill>
                  <a:prstClr val="black"/>
                </a:solidFill>
              </a:rPr>
              <a:t>=</a:t>
            </a:r>
            <a:endParaRPr lang="ru-RU" sz="3600" dirty="0">
              <a:solidFill>
                <a:prstClr val="black"/>
              </a:solidFill>
            </a:endParaRPr>
          </a:p>
          <a:p>
            <a:pPr>
              <a:defRPr/>
            </a:pPr>
            <a:r>
              <a:rPr lang="ru-RU" sz="2400" dirty="0">
                <a:solidFill>
                  <a:prstClr val="black"/>
                </a:solidFill>
              </a:rPr>
              <a:t>(все остальные слоги)                        </a:t>
            </a:r>
            <a:r>
              <a:rPr lang="ru-RU" sz="4000" i="1" dirty="0">
                <a:solidFill>
                  <a:prstClr val="black"/>
                </a:solidFill>
              </a:rPr>
              <a:t>м</a:t>
            </a:r>
            <a:r>
              <a:rPr lang="ru-RU" sz="4000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  <a:r>
              <a:rPr lang="ru-RU" sz="4000" i="1" dirty="0">
                <a:solidFill>
                  <a:prstClr val="black"/>
                </a:solidFill>
              </a:rPr>
              <a:t>локо</a:t>
            </a:r>
            <a:r>
              <a:rPr lang="ru-RU" sz="40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4000" i="1" dirty="0">
                <a:solidFill>
                  <a:prstClr val="black"/>
                </a:solidFill>
              </a:rPr>
              <a:t>, </a:t>
            </a:r>
            <a:r>
              <a:rPr lang="ru-RU" sz="4000" i="1" dirty="0" err="1">
                <a:solidFill>
                  <a:prstClr val="black"/>
                </a:solidFill>
              </a:rPr>
              <a:t>ч</a:t>
            </a:r>
            <a:r>
              <a:rPr lang="ru-RU" sz="4000" b="1" i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</a:t>
            </a:r>
            <a:r>
              <a:rPr lang="ru-RU" sz="4000" i="1" dirty="0" err="1">
                <a:solidFill>
                  <a:prstClr val="black"/>
                </a:solidFill>
              </a:rPr>
              <a:t>мода</a:t>
            </a:r>
            <a:r>
              <a:rPr lang="ru-RU" sz="40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4000" i="1" dirty="0" err="1">
                <a:solidFill>
                  <a:prstClr val="black"/>
                </a:solidFill>
              </a:rPr>
              <a:t>н</a:t>
            </a:r>
            <a:r>
              <a:rPr lang="ru-RU" sz="4000" i="1" dirty="0">
                <a:solidFill>
                  <a:prstClr val="black"/>
                </a:solidFill>
              </a:rPr>
              <a:t>, </a:t>
            </a:r>
            <a:r>
              <a:rPr lang="ru-RU" sz="4000" i="1" dirty="0" err="1">
                <a:solidFill>
                  <a:prstClr val="black"/>
                </a:solidFill>
              </a:rPr>
              <a:t>студе</a:t>
            </a:r>
            <a:r>
              <a:rPr lang="ru-RU" sz="40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4000" i="1" dirty="0" err="1">
                <a:solidFill>
                  <a:prstClr val="black"/>
                </a:solidFill>
              </a:rPr>
              <a:t>нч</a:t>
            </a:r>
            <a:r>
              <a:rPr lang="ru-RU" sz="4000" b="1" i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</a:t>
            </a:r>
            <a:r>
              <a:rPr lang="ru-RU" sz="4000" i="1" dirty="0" err="1">
                <a:solidFill>
                  <a:prstClr val="black"/>
                </a:solidFill>
              </a:rPr>
              <a:t>ск</a:t>
            </a:r>
            <a:r>
              <a:rPr lang="ru-RU" sz="4000" b="1" i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  <a:r>
              <a:rPr lang="ru-RU" sz="4000" i="1" dirty="0" err="1">
                <a:solidFill>
                  <a:prstClr val="black"/>
                </a:solidFill>
              </a:rPr>
              <a:t>й</a:t>
            </a:r>
            <a:endParaRPr lang="ru-RU" sz="3600" i="1" dirty="0">
              <a:solidFill>
                <a:prstClr val="black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FFE8838E-6E74-2DED-21E9-CB009BD01CA1}"/>
              </a:ext>
            </a:extLst>
          </p:cNvPr>
          <p:cNvSpPr txBox="1"/>
          <p:nvPr/>
        </p:nvSpPr>
        <p:spPr>
          <a:xfrm>
            <a:off x="6594050" y="5494238"/>
            <a:ext cx="10039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dirty="0">
                <a:solidFill>
                  <a:prstClr val="black"/>
                </a:solidFill>
              </a:rPr>
              <a:t>краткий </a:t>
            </a:r>
            <a:r>
              <a:rPr lang="en-US" dirty="0">
                <a:solidFill>
                  <a:prstClr val="black"/>
                </a:solidFill>
              </a:rPr>
              <a:t>[</a:t>
            </a:r>
            <a:r>
              <a:rPr lang="ru-RU" dirty="0">
                <a:solidFill>
                  <a:prstClr val="black"/>
                </a:solidFill>
              </a:rPr>
              <a:t>а/ы</a:t>
            </a:r>
            <a:r>
              <a:rPr lang="en-US" dirty="0">
                <a:solidFill>
                  <a:prstClr val="black"/>
                </a:solidFill>
              </a:rPr>
              <a:t>]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8F239956-47AA-6E7A-E7B7-4122432C8D10}"/>
              </a:ext>
            </a:extLst>
          </p:cNvPr>
          <p:cNvSpPr txBox="1"/>
          <p:nvPr/>
        </p:nvSpPr>
        <p:spPr>
          <a:xfrm>
            <a:off x="10741058" y="5547674"/>
            <a:ext cx="1003955" cy="6864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70000"/>
              </a:lnSpc>
              <a:defRPr/>
            </a:pPr>
            <a:r>
              <a:rPr lang="ru-RU" dirty="0">
                <a:solidFill>
                  <a:prstClr val="black"/>
                </a:solidFill>
              </a:rPr>
              <a:t>очень краткий </a:t>
            </a:r>
            <a:r>
              <a:rPr lang="en-US" dirty="0">
                <a:solidFill>
                  <a:prstClr val="black"/>
                </a:solidFill>
              </a:rPr>
              <a:t>[</a:t>
            </a:r>
            <a:r>
              <a:rPr lang="ru-RU" dirty="0">
                <a:solidFill>
                  <a:prstClr val="black"/>
                </a:solidFill>
              </a:rPr>
              <a:t>и</a:t>
            </a:r>
            <a:r>
              <a:rPr lang="en-US" dirty="0">
                <a:solidFill>
                  <a:prstClr val="black"/>
                </a:solidFill>
              </a:rPr>
              <a:t>]</a:t>
            </a:r>
            <a:endParaRPr lang="ru-RU" sz="1400" dirty="0">
              <a:solidFill>
                <a:prstClr val="black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F9A8472B-A478-10BC-CAC1-A2EAB3AA63E7}"/>
              </a:ext>
            </a:extLst>
          </p:cNvPr>
          <p:cNvSpPr txBox="1"/>
          <p:nvPr/>
        </p:nvSpPr>
        <p:spPr>
          <a:xfrm>
            <a:off x="1" y="3662968"/>
            <a:ext cx="1219200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4400" dirty="0">
                <a:solidFill>
                  <a:srgbClr val="4472C4">
                    <a:lumMod val="75000"/>
                  </a:srgbClr>
                </a:solidFill>
              </a:rPr>
              <a:t>1 степень </a:t>
            </a:r>
            <a:r>
              <a:rPr lang="ru-RU" sz="3600" dirty="0">
                <a:solidFill>
                  <a:srgbClr val="4472C4">
                    <a:lumMod val="75000"/>
                  </a:srgbClr>
                </a:solidFill>
              </a:rPr>
              <a:t>редукции</a:t>
            </a:r>
            <a:r>
              <a:rPr lang="ru-RU" sz="4400" dirty="0">
                <a:solidFill>
                  <a:srgbClr val="4472C4">
                    <a:lumMod val="75000"/>
                  </a:srgbClr>
                </a:solidFill>
              </a:rPr>
              <a:t> </a:t>
            </a:r>
            <a:r>
              <a:rPr lang="ru-RU" sz="4400" dirty="0">
                <a:solidFill>
                  <a:prstClr val="black"/>
                </a:solidFill>
              </a:rPr>
              <a:t>— А </a:t>
            </a:r>
            <a:r>
              <a:rPr lang="en-US" sz="4400" dirty="0">
                <a:solidFill>
                  <a:prstClr val="black"/>
                </a:solidFill>
              </a:rPr>
              <a:t>[</a:t>
            </a:r>
            <a:r>
              <a:rPr lang="ru-RU" sz="4400" dirty="0">
                <a:solidFill>
                  <a:prstClr val="black"/>
                </a:solidFill>
              </a:rPr>
              <a:t>а</a:t>
            </a:r>
            <a:r>
              <a:rPr lang="en-US" sz="4400" dirty="0">
                <a:solidFill>
                  <a:prstClr val="black"/>
                </a:solidFill>
              </a:rPr>
              <a:t>]</a:t>
            </a:r>
            <a:r>
              <a:rPr lang="ru-RU" sz="4400" dirty="0">
                <a:solidFill>
                  <a:prstClr val="black"/>
                </a:solidFill>
              </a:rPr>
              <a:t>, О </a:t>
            </a:r>
            <a:r>
              <a:rPr lang="en-US" sz="4400" dirty="0">
                <a:solidFill>
                  <a:prstClr val="black"/>
                </a:solidFill>
              </a:rPr>
              <a:t>[</a:t>
            </a:r>
            <a:r>
              <a:rPr lang="ru-RU" sz="4400" dirty="0">
                <a:solidFill>
                  <a:prstClr val="black"/>
                </a:solidFill>
              </a:rPr>
              <a:t>а</a:t>
            </a:r>
            <a:r>
              <a:rPr lang="en-US" sz="4400" dirty="0">
                <a:solidFill>
                  <a:prstClr val="black"/>
                </a:solidFill>
              </a:rPr>
              <a:t>]</a:t>
            </a:r>
            <a:r>
              <a:rPr lang="ru-RU" sz="4400" dirty="0">
                <a:solidFill>
                  <a:prstClr val="black"/>
                </a:solidFill>
              </a:rPr>
              <a:t>, И </a:t>
            </a:r>
            <a:r>
              <a:rPr lang="en-US" sz="4400" dirty="0">
                <a:solidFill>
                  <a:prstClr val="black"/>
                </a:solidFill>
              </a:rPr>
              <a:t>[‘</a:t>
            </a:r>
            <a:r>
              <a:rPr lang="ru-RU" sz="4400" dirty="0">
                <a:solidFill>
                  <a:prstClr val="black"/>
                </a:solidFill>
              </a:rPr>
              <a:t>и</a:t>
            </a:r>
            <a:r>
              <a:rPr lang="en-US" sz="4400" dirty="0">
                <a:solidFill>
                  <a:prstClr val="black"/>
                </a:solidFill>
              </a:rPr>
              <a:t>]</a:t>
            </a:r>
            <a:r>
              <a:rPr lang="ru-RU" sz="4400" dirty="0">
                <a:solidFill>
                  <a:prstClr val="black"/>
                </a:solidFill>
              </a:rPr>
              <a:t>, Е </a:t>
            </a:r>
            <a:r>
              <a:rPr lang="en-US" sz="4400" dirty="0">
                <a:solidFill>
                  <a:prstClr val="black"/>
                </a:solidFill>
              </a:rPr>
              <a:t>[‘</a:t>
            </a:r>
            <a:r>
              <a:rPr lang="ru-RU" sz="4400" dirty="0">
                <a:solidFill>
                  <a:prstClr val="black"/>
                </a:solidFill>
              </a:rPr>
              <a:t>и</a:t>
            </a:r>
            <a:r>
              <a:rPr lang="en-US" sz="4400" dirty="0">
                <a:solidFill>
                  <a:prstClr val="black"/>
                </a:solidFill>
              </a:rPr>
              <a:t>]</a:t>
            </a:r>
            <a:r>
              <a:rPr lang="ru-RU" sz="4400" dirty="0">
                <a:solidFill>
                  <a:prstClr val="black"/>
                </a:solidFill>
              </a:rPr>
              <a:t>, Я</a:t>
            </a:r>
            <a:r>
              <a:rPr lang="en-US" sz="4400" dirty="0">
                <a:solidFill>
                  <a:prstClr val="black"/>
                </a:solidFill>
              </a:rPr>
              <a:t> [‘</a:t>
            </a:r>
            <a:r>
              <a:rPr lang="ru-RU" sz="4400" dirty="0">
                <a:solidFill>
                  <a:prstClr val="black"/>
                </a:solidFill>
              </a:rPr>
              <a:t>и</a:t>
            </a:r>
            <a:r>
              <a:rPr lang="en-US" sz="4400" dirty="0">
                <a:solidFill>
                  <a:prstClr val="black"/>
                </a:solidFill>
              </a:rPr>
              <a:t>]</a:t>
            </a:r>
            <a:r>
              <a:rPr lang="ru-RU" sz="4400" dirty="0">
                <a:solidFill>
                  <a:prstClr val="black"/>
                </a:solidFill>
              </a:rPr>
              <a:t/>
            </a:r>
            <a:br>
              <a:rPr lang="ru-RU" sz="4400" dirty="0">
                <a:solidFill>
                  <a:prstClr val="black"/>
                </a:solidFill>
              </a:rPr>
            </a:br>
            <a:r>
              <a:rPr lang="ru-RU" sz="2400" dirty="0">
                <a:solidFill>
                  <a:prstClr val="black"/>
                </a:solidFill>
              </a:rPr>
              <a:t>(перед ударным и в начале слова)    </a:t>
            </a:r>
            <a:r>
              <a:rPr lang="ru-RU" sz="24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0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r>
              <a:rPr lang="ru-RU" sz="4000" i="1" dirty="0" err="1">
                <a:solidFill>
                  <a:prstClr val="black"/>
                </a:solidFill>
              </a:rPr>
              <a:t>нана</a:t>
            </a:r>
            <a:r>
              <a:rPr lang="ru-RU" sz="40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4000" i="1" dirty="0" err="1">
                <a:solidFill>
                  <a:prstClr val="black"/>
                </a:solidFill>
              </a:rPr>
              <a:t>с</a:t>
            </a:r>
            <a:r>
              <a:rPr lang="ru-RU" sz="4000" i="1" dirty="0">
                <a:solidFill>
                  <a:prstClr val="black"/>
                </a:solidFill>
              </a:rPr>
              <a:t>, д</a:t>
            </a:r>
            <a:r>
              <a:rPr lang="ru-RU" sz="40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  <a:r>
              <a:rPr lang="ru-RU" sz="4000" i="1" dirty="0">
                <a:solidFill>
                  <a:prstClr val="black"/>
                </a:solidFill>
              </a:rPr>
              <a:t>ма</a:t>
            </a:r>
            <a:r>
              <a:rPr lang="ru-RU" sz="40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4000" i="1" dirty="0">
                <a:solidFill>
                  <a:prstClr val="black"/>
                </a:solidFill>
              </a:rPr>
              <a:t>, з</a:t>
            </a:r>
            <a:r>
              <a:rPr lang="ru-RU" sz="40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  <a:r>
              <a:rPr lang="ru-RU" sz="4000" i="1" dirty="0">
                <a:solidFill>
                  <a:prstClr val="black"/>
                </a:solidFill>
              </a:rPr>
              <a:t>ма</a:t>
            </a:r>
            <a:r>
              <a:rPr lang="ru-RU" sz="40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4000" i="1" dirty="0">
                <a:solidFill>
                  <a:prstClr val="black"/>
                </a:solidFill>
              </a:rPr>
              <a:t>, </a:t>
            </a:r>
            <a:r>
              <a:rPr lang="ru-RU" sz="4000" i="1" dirty="0" err="1">
                <a:solidFill>
                  <a:prstClr val="black"/>
                </a:solidFill>
              </a:rPr>
              <a:t>м</a:t>
            </a:r>
            <a:r>
              <a:rPr lang="ru-RU" sz="40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</a:t>
            </a:r>
            <a:r>
              <a:rPr lang="ru-RU" sz="4000" i="1" dirty="0" err="1">
                <a:solidFill>
                  <a:prstClr val="black"/>
                </a:solidFill>
              </a:rPr>
              <a:t>ло</a:t>
            </a:r>
            <a:r>
              <a:rPr lang="ru-RU" sz="40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4000" i="1" dirty="0" err="1">
                <a:solidFill>
                  <a:prstClr val="black"/>
                </a:solidFill>
              </a:rPr>
              <a:t>к</a:t>
            </a:r>
            <a:r>
              <a:rPr lang="ru-RU" sz="4000" i="1" dirty="0">
                <a:solidFill>
                  <a:prstClr val="black"/>
                </a:solidFill>
              </a:rPr>
              <a:t>, м</a:t>
            </a:r>
            <a:r>
              <a:rPr lang="ru-RU" sz="40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</a:t>
            </a:r>
            <a:r>
              <a:rPr lang="ru-RU" sz="4000" i="1" dirty="0">
                <a:solidFill>
                  <a:prstClr val="black"/>
                </a:solidFill>
              </a:rPr>
              <a:t>чи</a:t>
            </a:r>
            <a:r>
              <a:rPr lang="ru-RU" sz="40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endParaRPr lang="ru-RU" sz="36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6447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8953E1B0-6012-8326-BAD1-17C79696B0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5AA655A-6CCA-B7D2-AEF5-2C3C9E4B42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4533900"/>
          </a:xfrm>
        </p:spPr>
        <p:txBody>
          <a:bodyPr anchor="t">
            <a:no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r>
              <a:rPr lang="ru-RU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УДАРНЫЕ</a:t>
            </a:r>
            <a:r>
              <a:rPr lang="ru-RU" sz="2400" dirty="0"/>
              <a:t> — А </a:t>
            </a:r>
            <a:r>
              <a:rPr lang="en-US" sz="2400" dirty="0"/>
              <a:t>[</a:t>
            </a:r>
            <a:r>
              <a:rPr lang="ru-RU" sz="2400" dirty="0"/>
              <a:t>а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en-US" sz="2400" dirty="0"/>
              <a:t>]</a:t>
            </a:r>
            <a:r>
              <a:rPr lang="ru-RU" sz="2400" dirty="0"/>
              <a:t>, О </a:t>
            </a:r>
            <a:r>
              <a:rPr lang="en-US" sz="2400" dirty="0"/>
              <a:t>[</a:t>
            </a:r>
            <a:r>
              <a:rPr lang="ru-RU" sz="2400" dirty="0"/>
              <a:t>о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en-US" sz="2400" dirty="0"/>
              <a:t>]</a:t>
            </a:r>
            <a:r>
              <a:rPr lang="ru-RU" sz="2400" dirty="0"/>
              <a:t>, И </a:t>
            </a:r>
            <a:r>
              <a:rPr lang="en-US" sz="2400" dirty="0"/>
              <a:t>[‘</a:t>
            </a:r>
            <a:r>
              <a:rPr lang="ru-RU" sz="2400" dirty="0"/>
              <a:t>и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en-US" sz="2400" dirty="0"/>
              <a:t>]</a:t>
            </a:r>
            <a:r>
              <a:rPr lang="ru-RU" sz="2400" dirty="0"/>
              <a:t>, Е </a:t>
            </a:r>
            <a:r>
              <a:rPr lang="en-US" sz="2400" dirty="0"/>
              <a:t>[‘</a:t>
            </a:r>
            <a:r>
              <a:rPr lang="ru-RU" sz="2400" dirty="0"/>
              <a:t>э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en-US" sz="2400" dirty="0"/>
              <a:t>]</a:t>
            </a:r>
            <a:r>
              <a:rPr lang="ru-RU" sz="2400" dirty="0"/>
              <a:t>, Я</a:t>
            </a:r>
            <a:r>
              <a:rPr lang="en-US" sz="2400" dirty="0"/>
              <a:t> [‘</a:t>
            </a:r>
            <a:r>
              <a:rPr lang="ru-RU" sz="2400" dirty="0"/>
              <a:t>а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en-US" sz="2400" dirty="0"/>
              <a:t>]</a:t>
            </a:r>
            <a:br>
              <a:rPr lang="en-US" sz="2400" dirty="0"/>
            </a:br>
            <a:r>
              <a:rPr lang="ru-RU" sz="2400" dirty="0">
                <a:solidFill>
                  <a:srgbClr val="002060"/>
                </a:solidFill>
              </a:rPr>
              <a:t>Безударные</a:t>
            </a:r>
            <a:r>
              <a:rPr lang="ru-RU" sz="2400" dirty="0"/>
              <a:t>:</a:t>
            </a:r>
            <a:br>
              <a:rPr lang="ru-RU" sz="2400" dirty="0"/>
            </a:b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1 степень редукции </a:t>
            </a:r>
            <a:r>
              <a:rPr lang="ru-RU" sz="2400" dirty="0"/>
              <a:t>— перед ударным и в начале слова: А </a:t>
            </a:r>
            <a:r>
              <a:rPr lang="en-US" sz="2400" dirty="0"/>
              <a:t>[</a:t>
            </a:r>
            <a:r>
              <a:rPr lang="ru-RU" sz="2400" dirty="0"/>
              <a:t>а</a:t>
            </a:r>
            <a:r>
              <a:rPr lang="en-US" sz="2400" dirty="0"/>
              <a:t>]</a:t>
            </a:r>
            <a:r>
              <a:rPr lang="ru-RU" sz="2400" dirty="0"/>
              <a:t>, О </a:t>
            </a:r>
            <a:r>
              <a:rPr lang="en-US" sz="2400" dirty="0"/>
              <a:t>[</a:t>
            </a:r>
            <a:r>
              <a:rPr lang="ru-RU" sz="2400" dirty="0"/>
              <a:t>а</a:t>
            </a:r>
            <a:r>
              <a:rPr lang="en-US" sz="2400" dirty="0"/>
              <a:t>]</a:t>
            </a:r>
            <a:r>
              <a:rPr lang="ru-RU" sz="2400" dirty="0"/>
              <a:t>, И </a:t>
            </a:r>
            <a:r>
              <a:rPr lang="en-US" sz="2400" dirty="0"/>
              <a:t>[‘</a:t>
            </a:r>
            <a:r>
              <a:rPr lang="ru-RU" sz="2400" dirty="0"/>
              <a:t>и</a:t>
            </a:r>
            <a:r>
              <a:rPr lang="en-US" sz="2400" dirty="0"/>
              <a:t>]</a:t>
            </a:r>
            <a:r>
              <a:rPr lang="ru-RU" sz="2400" dirty="0"/>
              <a:t>, Е </a:t>
            </a:r>
            <a:r>
              <a:rPr lang="en-US" sz="2400" dirty="0"/>
              <a:t>[‘</a:t>
            </a:r>
            <a:r>
              <a:rPr lang="ru-RU" sz="2400" dirty="0"/>
              <a:t>и</a:t>
            </a:r>
            <a:r>
              <a:rPr lang="en-US" sz="2400" dirty="0"/>
              <a:t>]</a:t>
            </a:r>
            <a:r>
              <a:rPr lang="ru-RU" sz="2400" dirty="0"/>
              <a:t>, Я</a:t>
            </a:r>
            <a:r>
              <a:rPr lang="en-US" sz="2400" dirty="0"/>
              <a:t> [‘</a:t>
            </a:r>
            <a:r>
              <a:rPr lang="ru-RU" sz="2400" dirty="0"/>
              <a:t>и</a:t>
            </a:r>
            <a:r>
              <a:rPr lang="en-US" sz="2400" dirty="0"/>
              <a:t>]</a:t>
            </a:r>
            <a:br>
              <a:rPr lang="en-US" sz="2400" dirty="0"/>
            </a:br>
            <a:r>
              <a:rPr lang="en-US" sz="2400" dirty="0">
                <a:solidFill>
                  <a:srgbClr val="7030A0"/>
                </a:solidFill>
              </a:rPr>
              <a:t>2 </a:t>
            </a:r>
            <a:r>
              <a:rPr lang="ru-RU" sz="2400" dirty="0">
                <a:solidFill>
                  <a:srgbClr val="7030A0"/>
                </a:solidFill>
              </a:rPr>
              <a:t>степень редукции </a:t>
            </a:r>
            <a:r>
              <a:rPr lang="ru-RU" sz="2400" dirty="0"/>
              <a:t>— все остальные слоги: А, О </a:t>
            </a:r>
            <a:r>
              <a:rPr lang="en-US" sz="2400" dirty="0"/>
              <a:t>[</a:t>
            </a:r>
            <a:r>
              <a:rPr lang="ru-RU" sz="2000" dirty="0"/>
              <a:t>ъ</a:t>
            </a:r>
            <a:r>
              <a:rPr lang="en-US" sz="2400" dirty="0"/>
              <a:t>]</a:t>
            </a:r>
            <a:r>
              <a:rPr lang="ru-RU" sz="2400" dirty="0"/>
              <a:t>, И, Е, Я </a:t>
            </a:r>
            <a:r>
              <a:rPr lang="en-US" sz="2400" dirty="0"/>
              <a:t>[</a:t>
            </a:r>
            <a:r>
              <a:rPr lang="ru-RU" sz="2400" dirty="0"/>
              <a:t>ь</a:t>
            </a:r>
            <a:r>
              <a:rPr lang="en-US" sz="2400" dirty="0"/>
              <a:t>]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/>
              <a:t>р</a:t>
            </a:r>
            <a:r>
              <a:rPr lang="ru-RU" sz="3600" b="1" dirty="0">
                <a:solidFill>
                  <a:schemeClr val="accent1">
                    <a:lumMod val="75000"/>
                  </a:schemeClr>
                </a:solidFill>
              </a:rPr>
              <a:t>е</a:t>
            </a:r>
            <a:r>
              <a:rPr lang="ru-RU" sz="3200" dirty="0"/>
              <a:t>з</a:t>
            </a:r>
            <a:r>
              <a:rPr lang="ru-RU" sz="4000" b="1" dirty="0">
                <a:solidFill>
                  <a:srgbClr val="FF0000"/>
                </a:solidFill>
              </a:rPr>
              <a:t>и</a:t>
            </a:r>
            <a:r>
              <a:rPr lang="ru-RU" sz="3200" dirty="0"/>
              <a:t>н</a:t>
            </a:r>
            <a:r>
              <a:rPr lang="ru-RU" sz="3200" dirty="0">
                <a:solidFill>
                  <a:srgbClr val="7030A0"/>
                </a:solidFill>
              </a:rPr>
              <a:t>о</a:t>
            </a:r>
            <a:r>
              <a:rPr lang="ru-RU" sz="3200" dirty="0"/>
              <a:t>в</a:t>
            </a:r>
            <a:r>
              <a:rPr lang="ru-RU" sz="3200" dirty="0">
                <a:solidFill>
                  <a:srgbClr val="7030A0"/>
                </a:solidFill>
              </a:rPr>
              <a:t>ая</a:t>
            </a:r>
            <a:r>
              <a:rPr lang="ru-RU" sz="3200" dirty="0"/>
              <a:t> </a:t>
            </a:r>
            <a:r>
              <a:rPr lang="en-US" sz="3200" dirty="0"/>
              <a:t>[</a:t>
            </a:r>
            <a:r>
              <a:rPr lang="ru-RU" sz="3200" dirty="0"/>
              <a:t>р</a:t>
            </a:r>
            <a:r>
              <a:rPr lang="en-US" sz="3200" dirty="0"/>
              <a:t>’</a:t>
            </a:r>
            <a:r>
              <a:rPr lang="ru-RU" sz="3200" dirty="0">
                <a:solidFill>
                  <a:schemeClr val="accent1">
                    <a:lumMod val="75000"/>
                  </a:schemeClr>
                </a:solidFill>
              </a:rPr>
              <a:t>и</a:t>
            </a:r>
            <a:r>
              <a:rPr lang="ru-RU" sz="3200" dirty="0"/>
              <a:t>з</a:t>
            </a:r>
            <a:r>
              <a:rPr lang="en-US" sz="3200" dirty="0"/>
              <a:t>’</a:t>
            </a:r>
            <a:r>
              <a:rPr lang="ru-RU" sz="3200" dirty="0" err="1">
                <a:solidFill>
                  <a:srgbClr val="FF0000"/>
                </a:solidFill>
              </a:rPr>
              <a:t>и</a:t>
            </a:r>
            <a:r>
              <a:rPr lang="ru-RU" sz="32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3200" dirty="0" err="1"/>
              <a:t>н</a:t>
            </a:r>
            <a:r>
              <a:rPr lang="ru-RU" sz="3200" dirty="0" err="1">
                <a:solidFill>
                  <a:srgbClr val="7030A0"/>
                </a:solidFill>
              </a:rPr>
              <a:t>ъ</a:t>
            </a:r>
            <a:r>
              <a:rPr lang="ru-RU" sz="3200" dirty="0" err="1"/>
              <a:t>в</a:t>
            </a:r>
            <a:r>
              <a:rPr lang="ru-RU" sz="3200" dirty="0" err="1">
                <a:solidFill>
                  <a:srgbClr val="7030A0"/>
                </a:solidFill>
              </a:rPr>
              <a:t>ъ</a:t>
            </a:r>
            <a:r>
              <a:rPr lang="en-US" sz="3200" dirty="0"/>
              <a:t>j</a:t>
            </a:r>
            <a:r>
              <a:rPr lang="ru-RU" sz="3200" dirty="0">
                <a:solidFill>
                  <a:srgbClr val="7030A0"/>
                </a:solidFill>
              </a:rPr>
              <a:t>ь</a:t>
            </a:r>
            <a:r>
              <a:rPr lang="en-US" sz="3200" dirty="0"/>
              <a:t>]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/>
              <a:t>р</a:t>
            </a:r>
            <a:r>
              <a:rPr lang="ru-RU" sz="3600" b="1" dirty="0">
                <a:solidFill>
                  <a:schemeClr val="accent1">
                    <a:lumMod val="75000"/>
                  </a:schemeClr>
                </a:solidFill>
              </a:rPr>
              <a:t>а</a:t>
            </a:r>
            <a:r>
              <a:rPr lang="ru-RU" sz="3200" dirty="0"/>
              <a:t>з</a:t>
            </a:r>
            <a:r>
              <a:rPr lang="ru-RU" sz="4000" b="1" dirty="0">
                <a:solidFill>
                  <a:srgbClr val="FF0000"/>
                </a:solidFill>
              </a:rPr>
              <a:t>и</a:t>
            </a:r>
            <a:r>
              <a:rPr lang="ru-RU" sz="3200" dirty="0"/>
              <a:t>н</a:t>
            </a:r>
            <a:r>
              <a:rPr lang="ru-RU" sz="3200" dirty="0">
                <a:solidFill>
                  <a:srgbClr val="7030A0"/>
                </a:solidFill>
              </a:rPr>
              <a:t>я</a:t>
            </a:r>
            <a:r>
              <a:rPr lang="ru-RU" sz="3200" dirty="0"/>
              <a:t> </a:t>
            </a:r>
            <a:r>
              <a:rPr lang="en-US" sz="3200" dirty="0"/>
              <a:t>[</a:t>
            </a:r>
            <a:r>
              <a:rPr lang="ru-RU" sz="3200" dirty="0"/>
              <a:t>р</a:t>
            </a:r>
            <a:r>
              <a:rPr lang="en-US" sz="3200" dirty="0"/>
              <a:t>’</a:t>
            </a:r>
            <a:r>
              <a:rPr lang="ru-RU" sz="3200" dirty="0">
                <a:solidFill>
                  <a:schemeClr val="accent1">
                    <a:lumMod val="75000"/>
                  </a:schemeClr>
                </a:solidFill>
              </a:rPr>
              <a:t>а</a:t>
            </a:r>
            <a:r>
              <a:rPr lang="ru-RU" sz="3200" dirty="0"/>
              <a:t>з</a:t>
            </a:r>
            <a:r>
              <a:rPr lang="en-US" sz="3200" dirty="0"/>
              <a:t>’</a:t>
            </a:r>
            <a:r>
              <a:rPr lang="ru-RU" sz="3200" dirty="0" err="1">
                <a:solidFill>
                  <a:srgbClr val="FF0000"/>
                </a:solidFill>
              </a:rPr>
              <a:t>и</a:t>
            </a:r>
            <a:r>
              <a:rPr lang="ru-RU" sz="32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3200" dirty="0" err="1"/>
              <a:t>н</a:t>
            </a:r>
            <a:r>
              <a:rPr lang="en-US" sz="3200" dirty="0"/>
              <a:t>’</a:t>
            </a:r>
            <a:r>
              <a:rPr lang="ru-RU" sz="3200" dirty="0">
                <a:solidFill>
                  <a:srgbClr val="7030A0"/>
                </a:solidFill>
              </a:rPr>
              <a:t>ь</a:t>
            </a:r>
            <a:r>
              <a:rPr lang="en-US" sz="3200" dirty="0"/>
              <a:t>]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/>
              <a:t>в гр</a:t>
            </a:r>
            <a:r>
              <a:rPr lang="ru-RU" sz="3600" b="1" dirty="0">
                <a:solidFill>
                  <a:schemeClr val="accent1">
                    <a:lumMod val="75000"/>
                  </a:schemeClr>
                </a:solidFill>
              </a:rPr>
              <a:t>я</a:t>
            </a:r>
            <a:r>
              <a:rPr lang="ru-RU" sz="3200" dirty="0"/>
              <a:t>з</a:t>
            </a:r>
            <a:r>
              <a:rPr lang="ru-RU" sz="4000" b="1" dirty="0">
                <a:solidFill>
                  <a:srgbClr val="FF0000"/>
                </a:solidFill>
              </a:rPr>
              <a:t>и</a:t>
            </a:r>
            <a:r>
              <a:rPr lang="ru-RU" sz="3200" dirty="0"/>
              <a:t> </a:t>
            </a:r>
            <a:r>
              <a:rPr lang="en-US" sz="3200" dirty="0"/>
              <a:t>[</a:t>
            </a:r>
            <a:r>
              <a:rPr lang="ru-RU" sz="3200" dirty="0" err="1"/>
              <a:t>вгр</a:t>
            </a:r>
            <a:r>
              <a:rPr lang="en-US" sz="3200" dirty="0"/>
              <a:t>’</a:t>
            </a:r>
            <a:r>
              <a:rPr lang="ru-RU" sz="3200" dirty="0">
                <a:solidFill>
                  <a:schemeClr val="accent1">
                    <a:lumMod val="75000"/>
                  </a:schemeClr>
                </a:solidFill>
              </a:rPr>
              <a:t>и</a:t>
            </a:r>
            <a:r>
              <a:rPr lang="ru-RU" sz="3200" dirty="0"/>
              <a:t>з</a:t>
            </a:r>
            <a:r>
              <a:rPr lang="en-US" sz="3200" dirty="0"/>
              <a:t>’</a:t>
            </a:r>
            <a:r>
              <a:rPr lang="ru-RU" sz="3200" dirty="0">
                <a:solidFill>
                  <a:srgbClr val="FF0000"/>
                </a:solidFill>
              </a:rPr>
              <a:t>и</a:t>
            </a:r>
            <a:r>
              <a:rPr lang="ru-RU" sz="3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en-US" sz="3200" dirty="0"/>
              <a:t>]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/>
              <a:t>в гр</a:t>
            </a:r>
            <a:r>
              <a:rPr lang="ru-RU" sz="4000" b="1" dirty="0">
                <a:solidFill>
                  <a:srgbClr val="FF0000"/>
                </a:solidFill>
              </a:rPr>
              <a:t>я</a:t>
            </a:r>
            <a:r>
              <a:rPr lang="ru-RU" sz="3200" dirty="0"/>
              <a:t>зь </a:t>
            </a:r>
            <a:r>
              <a:rPr lang="en-US" sz="3200" dirty="0"/>
              <a:t>[</a:t>
            </a:r>
            <a:r>
              <a:rPr lang="ru-RU" sz="3200" dirty="0" err="1"/>
              <a:t>вгр</a:t>
            </a:r>
            <a:r>
              <a:rPr lang="en-US" sz="3200" dirty="0"/>
              <a:t>’</a:t>
            </a:r>
            <a:r>
              <a:rPr lang="ru-RU" sz="3200" dirty="0" err="1">
                <a:solidFill>
                  <a:srgbClr val="FF0000"/>
                </a:solidFill>
              </a:rPr>
              <a:t>а</a:t>
            </a:r>
            <a:r>
              <a:rPr lang="ru-RU" sz="32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3200" dirty="0" err="1"/>
              <a:t>с</a:t>
            </a:r>
            <a:r>
              <a:rPr lang="en-US" sz="3200" dirty="0"/>
              <a:t>’]</a:t>
            </a: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97164BE4-D02A-AF79-0134-1FB2DCE066FE}"/>
              </a:ext>
            </a:extLst>
          </p:cNvPr>
          <p:cNvSpPr txBox="1"/>
          <p:nvPr/>
        </p:nvSpPr>
        <p:spPr>
          <a:xfrm>
            <a:off x="5422900" y="1625600"/>
            <a:ext cx="65532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3200" dirty="0">
                <a:solidFill>
                  <a:prstClr val="black"/>
                </a:solidFill>
              </a:rPr>
              <a:t>р</a:t>
            </a:r>
            <a:r>
              <a:rPr lang="ru-RU" sz="3200" dirty="0">
                <a:solidFill>
                  <a:srgbClr val="0070C0"/>
                </a:solidFill>
              </a:rPr>
              <a:t>е</a:t>
            </a:r>
            <a:r>
              <a:rPr lang="ru-RU" sz="3200" dirty="0">
                <a:solidFill>
                  <a:prstClr val="black"/>
                </a:solidFill>
              </a:rPr>
              <a:t>з</a:t>
            </a:r>
            <a:r>
              <a:rPr lang="ru-RU" sz="3200" dirty="0">
                <a:solidFill>
                  <a:srgbClr val="FF0000"/>
                </a:solidFill>
              </a:rPr>
              <a:t>и</a:t>
            </a:r>
            <a:r>
              <a:rPr lang="ru-RU" sz="3200" dirty="0">
                <a:solidFill>
                  <a:prstClr val="black"/>
                </a:solidFill>
              </a:rPr>
              <a:t>н</a:t>
            </a:r>
            <a:r>
              <a:rPr lang="ru-RU" sz="3200" dirty="0">
                <a:solidFill>
                  <a:srgbClr val="7030A0"/>
                </a:solidFill>
              </a:rPr>
              <a:t>о</a:t>
            </a:r>
            <a:r>
              <a:rPr lang="ru-RU" sz="3200" dirty="0">
                <a:solidFill>
                  <a:prstClr val="black"/>
                </a:solidFill>
              </a:rPr>
              <a:t>в</a:t>
            </a:r>
            <a:r>
              <a:rPr lang="ru-RU" sz="3200" dirty="0">
                <a:solidFill>
                  <a:srgbClr val="7030A0"/>
                </a:solidFill>
              </a:rPr>
              <a:t>ую</a:t>
            </a:r>
          </a:p>
          <a:p>
            <a:pPr>
              <a:defRPr/>
            </a:pPr>
            <a:r>
              <a:rPr lang="ru-RU" sz="3200" dirty="0">
                <a:solidFill>
                  <a:prstClr val="black"/>
                </a:solidFill>
              </a:rPr>
              <a:t>в к</a:t>
            </a:r>
            <a:r>
              <a:rPr lang="ru-RU" sz="3200" dirty="0">
                <a:solidFill>
                  <a:srgbClr val="0070C0"/>
                </a:solidFill>
              </a:rPr>
              <a:t>о</a:t>
            </a:r>
            <a:r>
              <a:rPr lang="ru-RU" sz="3200" dirty="0">
                <a:solidFill>
                  <a:prstClr val="black"/>
                </a:solidFill>
              </a:rPr>
              <a:t>рз</a:t>
            </a:r>
            <a:r>
              <a:rPr lang="ru-RU" sz="3200" dirty="0">
                <a:solidFill>
                  <a:srgbClr val="FF0000"/>
                </a:solidFill>
              </a:rPr>
              <a:t>и</a:t>
            </a:r>
            <a:r>
              <a:rPr lang="ru-RU" sz="3200" dirty="0">
                <a:solidFill>
                  <a:prstClr val="black"/>
                </a:solidFill>
              </a:rPr>
              <a:t>нк</a:t>
            </a:r>
            <a:r>
              <a:rPr lang="ru-RU" sz="3200" dirty="0">
                <a:solidFill>
                  <a:srgbClr val="7030A0"/>
                </a:solidFill>
              </a:rPr>
              <a:t>е</a:t>
            </a:r>
          </a:p>
          <a:p>
            <a:pPr>
              <a:defRPr/>
            </a:pPr>
            <a:r>
              <a:rPr lang="ru-RU" sz="3200" dirty="0">
                <a:solidFill>
                  <a:prstClr val="black"/>
                </a:solidFill>
              </a:rPr>
              <a:t>пр</a:t>
            </a:r>
            <a:r>
              <a:rPr lang="ru-RU" sz="3200" dirty="0">
                <a:solidFill>
                  <a:srgbClr val="7030A0"/>
                </a:solidFill>
              </a:rPr>
              <a:t>и</a:t>
            </a:r>
            <a:r>
              <a:rPr lang="ru-RU" sz="3200" dirty="0">
                <a:solidFill>
                  <a:prstClr val="black"/>
                </a:solidFill>
              </a:rPr>
              <a:t>н</a:t>
            </a:r>
            <a:r>
              <a:rPr lang="ru-RU" sz="3200" dirty="0">
                <a:solidFill>
                  <a:srgbClr val="0070C0"/>
                </a:solidFill>
              </a:rPr>
              <a:t>е</a:t>
            </a:r>
            <a:r>
              <a:rPr lang="ru-RU" sz="3200" dirty="0">
                <a:solidFill>
                  <a:prstClr val="black"/>
                </a:solidFill>
              </a:rPr>
              <a:t>сл</a:t>
            </a:r>
            <a:r>
              <a:rPr lang="ru-RU" sz="3200" dirty="0">
                <a:solidFill>
                  <a:srgbClr val="FF0000"/>
                </a:solidFill>
              </a:rPr>
              <a:t>и</a:t>
            </a:r>
          </a:p>
          <a:p>
            <a:pPr>
              <a:defRPr/>
            </a:pPr>
            <a:r>
              <a:rPr lang="ru-RU" sz="3200" dirty="0">
                <a:solidFill>
                  <a:prstClr val="black"/>
                </a:solidFill>
              </a:rPr>
              <a:t>р</a:t>
            </a:r>
            <a:r>
              <a:rPr lang="ru-RU" sz="3200" dirty="0">
                <a:solidFill>
                  <a:srgbClr val="0070C0"/>
                </a:solidFill>
              </a:rPr>
              <a:t>а</a:t>
            </a:r>
            <a:r>
              <a:rPr lang="ru-RU" sz="3200" dirty="0">
                <a:solidFill>
                  <a:prstClr val="black"/>
                </a:solidFill>
              </a:rPr>
              <a:t>з</a:t>
            </a:r>
            <a:r>
              <a:rPr lang="ru-RU" sz="3200" dirty="0">
                <a:solidFill>
                  <a:srgbClr val="FF0000"/>
                </a:solidFill>
              </a:rPr>
              <a:t>и</a:t>
            </a:r>
            <a:r>
              <a:rPr lang="ru-RU" sz="3200" dirty="0">
                <a:solidFill>
                  <a:prstClr val="black"/>
                </a:solidFill>
              </a:rPr>
              <a:t>н</a:t>
            </a:r>
            <a:r>
              <a:rPr lang="ru-RU" sz="3200" dirty="0">
                <a:solidFill>
                  <a:srgbClr val="7030A0"/>
                </a:solidFill>
              </a:rPr>
              <a:t>е</a:t>
            </a:r>
            <a:r>
              <a:rPr lang="ru-RU" sz="3200" dirty="0">
                <a:solidFill>
                  <a:prstClr val="black"/>
                </a:solidFill>
              </a:rPr>
              <a:t>й</a:t>
            </a:r>
          </a:p>
          <a:p>
            <a:pPr>
              <a:defRPr/>
            </a:pPr>
            <a:r>
              <a:rPr lang="ru-RU" sz="3200" dirty="0">
                <a:solidFill>
                  <a:srgbClr val="0070C0"/>
                </a:solidFill>
              </a:rPr>
              <a:t>и</a:t>
            </a:r>
            <a:r>
              <a:rPr lang="ru-RU" sz="3200" dirty="0">
                <a:solidFill>
                  <a:prstClr val="black"/>
                </a:solidFill>
              </a:rPr>
              <a:t>зм</a:t>
            </a:r>
            <a:r>
              <a:rPr lang="ru-RU" sz="3200" dirty="0">
                <a:solidFill>
                  <a:srgbClr val="FF0000"/>
                </a:solidFill>
              </a:rPr>
              <a:t>а</a:t>
            </a:r>
            <a:r>
              <a:rPr lang="ru-RU" sz="3200" dirty="0">
                <a:solidFill>
                  <a:prstClr val="black"/>
                </a:solidFill>
              </a:rPr>
              <a:t>з</a:t>
            </a:r>
            <a:r>
              <a:rPr lang="ru-RU" sz="3200" dirty="0">
                <a:solidFill>
                  <a:srgbClr val="7030A0"/>
                </a:solidFill>
              </a:rPr>
              <a:t>а</a:t>
            </a:r>
            <a:r>
              <a:rPr lang="ru-RU" sz="3200" dirty="0">
                <a:solidFill>
                  <a:prstClr val="black"/>
                </a:solidFill>
              </a:rPr>
              <a:t>л</a:t>
            </a:r>
            <a:r>
              <a:rPr lang="ru-RU" sz="3200" dirty="0">
                <a:solidFill>
                  <a:srgbClr val="7030A0"/>
                </a:solidFill>
              </a:rPr>
              <a:t>а</a:t>
            </a:r>
            <a:r>
              <a:rPr lang="ru-RU" sz="3200" dirty="0">
                <a:solidFill>
                  <a:prstClr val="black"/>
                </a:solidFill>
              </a:rPr>
              <a:t>сь</a:t>
            </a:r>
          </a:p>
          <a:p>
            <a:pPr>
              <a:defRPr/>
            </a:pPr>
            <a:r>
              <a:rPr lang="ru-RU" sz="3200" dirty="0">
                <a:solidFill>
                  <a:prstClr val="black"/>
                </a:solidFill>
              </a:rPr>
              <a:t>в</a:t>
            </a:r>
            <a:r>
              <a:rPr lang="ru-RU" sz="3200" dirty="0">
                <a:solidFill>
                  <a:srgbClr val="FF0000"/>
                </a:solidFill>
              </a:rPr>
              <a:t>ы</a:t>
            </a:r>
            <a:r>
              <a:rPr lang="ru-RU" sz="3200" dirty="0">
                <a:solidFill>
                  <a:prstClr val="black"/>
                </a:solidFill>
              </a:rPr>
              <a:t>м</a:t>
            </a:r>
            <a:r>
              <a:rPr lang="ru-RU" sz="3200" dirty="0">
                <a:solidFill>
                  <a:srgbClr val="7030A0"/>
                </a:solidFill>
              </a:rPr>
              <a:t>ое</a:t>
            </a:r>
            <a:r>
              <a:rPr lang="ru-RU" sz="3200" dirty="0">
                <a:solidFill>
                  <a:prstClr val="black"/>
                </a:solidFill>
              </a:rPr>
              <a:t>м</a:t>
            </a:r>
          </a:p>
          <a:p>
            <a:pPr>
              <a:defRPr/>
            </a:pPr>
            <a:r>
              <a:rPr lang="ru-RU" sz="3200" dirty="0">
                <a:solidFill>
                  <a:prstClr val="black"/>
                </a:solidFill>
              </a:rPr>
              <a:t>в б</a:t>
            </a:r>
            <a:r>
              <a:rPr lang="ru-RU" sz="3200" dirty="0">
                <a:solidFill>
                  <a:srgbClr val="0070C0"/>
                </a:solidFill>
              </a:rPr>
              <a:t>е</a:t>
            </a:r>
            <a:r>
              <a:rPr lang="ru-RU" sz="3200" dirty="0">
                <a:solidFill>
                  <a:prstClr val="black"/>
                </a:solidFill>
              </a:rPr>
              <a:t>нз</a:t>
            </a:r>
            <a:r>
              <a:rPr lang="ru-RU" sz="3200" dirty="0">
                <a:solidFill>
                  <a:srgbClr val="FF0000"/>
                </a:solidFill>
              </a:rPr>
              <a:t>и</a:t>
            </a:r>
            <a:r>
              <a:rPr lang="ru-RU" sz="3200" dirty="0">
                <a:solidFill>
                  <a:prstClr val="black"/>
                </a:solidFill>
              </a:rPr>
              <a:t>н</a:t>
            </a:r>
            <a:r>
              <a:rPr lang="ru-RU" sz="3200" dirty="0">
                <a:solidFill>
                  <a:srgbClr val="7030A0"/>
                </a:solidFill>
              </a:rPr>
              <a:t>е</a:t>
            </a:r>
          </a:p>
          <a:p>
            <a:pPr>
              <a:defRPr/>
            </a:pPr>
            <a:r>
              <a:rPr lang="ru-RU" sz="3200" dirty="0">
                <a:solidFill>
                  <a:prstClr val="black"/>
                </a:solidFill>
              </a:rPr>
              <a:t>п</a:t>
            </a:r>
            <a:r>
              <a:rPr lang="ru-RU" sz="3200" dirty="0">
                <a:solidFill>
                  <a:srgbClr val="7030A0"/>
                </a:solidFill>
              </a:rPr>
              <a:t>о</a:t>
            </a:r>
            <a:r>
              <a:rPr lang="ru-RU" sz="3200" dirty="0">
                <a:solidFill>
                  <a:prstClr val="black"/>
                </a:solidFill>
              </a:rPr>
              <a:t>гр</a:t>
            </a:r>
            <a:r>
              <a:rPr lang="ru-RU" sz="3200" dirty="0">
                <a:solidFill>
                  <a:srgbClr val="0070C0"/>
                </a:solidFill>
              </a:rPr>
              <a:t>о</a:t>
            </a:r>
            <a:r>
              <a:rPr lang="ru-RU" sz="3200" dirty="0">
                <a:solidFill>
                  <a:prstClr val="black"/>
                </a:solidFill>
              </a:rPr>
              <a:t>з</a:t>
            </a:r>
            <a:r>
              <a:rPr lang="ru-RU" sz="3200" dirty="0">
                <a:solidFill>
                  <a:srgbClr val="FF0000"/>
                </a:solidFill>
              </a:rPr>
              <a:t>и</a:t>
            </a:r>
            <a:r>
              <a:rPr lang="ru-RU" sz="3200" dirty="0">
                <a:solidFill>
                  <a:prstClr val="black"/>
                </a:solidFill>
              </a:rPr>
              <a:t>м</a:t>
            </a:r>
          </a:p>
          <a:p>
            <a:pPr>
              <a:defRPr/>
            </a:pPr>
            <a:r>
              <a:rPr lang="ru-RU" sz="3200" dirty="0">
                <a:solidFill>
                  <a:srgbClr val="0070C0"/>
                </a:solidFill>
              </a:rPr>
              <a:t>о</a:t>
            </a:r>
            <a:r>
              <a:rPr lang="ru-RU" sz="3200" dirty="0">
                <a:solidFill>
                  <a:prstClr val="black"/>
                </a:solidFill>
              </a:rPr>
              <a:t>тпр</a:t>
            </a:r>
            <a:r>
              <a:rPr lang="ru-RU" sz="3200" dirty="0">
                <a:solidFill>
                  <a:srgbClr val="FF0000"/>
                </a:solidFill>
              </a:rPr>
              <a:t>а</a:t>
            </a:r>
            <a:r>
              <a:rPr lang="ru-RU" sz="3200" dirty="0">
                <a:solidFill>
                  <a:prstClr val="black"/>
                </a:solidFill>
              </a:rPr>
              <a:t>в</a:t>
            </a:r>
            <a:r>
              <a:rPr lang="ru-RU" sz="3200" dirty="0">
                <a:solidFill>
                  <a:srgbClr val="7030A0"/>
                </a:solidFill>
              </a:rPr>
              <a:t>и</a:t>
            </a:r>
            <a:r>
              <a:rPr lang="ru-RU" sz="3200" dirty="0">
                <a:solidFill>
                  <a:prstClr val="black"/>
                </a:solidFill>
              </a:rPr>
              <a:t>м</a:t>
            </a:r>
          </a:p>
          <a:p>
            <a:pPr>
              <a:defRPr/>
            </a:pPr>
            <a:r>
              <a:rPr lang="ru-RU" sz="3200" dirty="0">
                <a:solidFill>
                  <a:srgbClr val="0070C0"/>
                </a:solidFill>
              </a:rPr>
              <a:t>о</a:t>
            </a:r>
            <a:r>
              <a:rPr lang="ru-RU" sz="3200" dirty="0">
                <a:solidFill>
                  <a:prstClr val="black"/>
                </a:solidFill>
              </a:rPr>
              <a:t>бр</a:t>
            </a:r>
            <a:r>
              <a:rPr lang="ru-RU" sz="3200" dirty="0">
                <a:solidFill>
                  <a:srgbClr val="FF0000"/>
                </a:solidFill>
              </a:rPr>
              <a:t>а</a:t>
            </a:r>
            <a:r>
              <a:rPr lang="ru-RU" sz="3200" dirty="0">
                <a:solidFill>
                  <a:prstClr val="black"/>
                </a:solidFill>
              </a:rPr>
              <a:t>тн</a:t>
            </a:r>
            <a:r>
              <a:rPr lang="ru-RU" sz="3200" dirty="0">
                <a:solidFill>
                  <a:srgbClr val="7030A0"/>
                </a:solidFill>
              </a:rPr>
              <a:t>о</a:t>
            </a:r>
          </a:p>
        </p:txBody>
      </p:sp>
    </p:spTree>
    <p:extLst>
      <p:ext uri="{BB962C8B-B14F-4D97-AF65-F5344CB8AC3E}">
        <p14:creationId xmlns:p14="http://schemas.microsoft.com/office/powerpoint/2010/main" val="2504183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9E3217BE-B28D-61A3-50A6-A8B640F3FA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F244CFB-CFB5-83CC-3DC2-83DF15025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437" y="783771"/>
            <a:ext cx="10515600" cy="5359854"/>
          </a:xfrm>
        </p:spPr>
        <p:txBody>
          <a:bodyPr anchor="ctr">
            <a:normAutofit/>
          </a:bodyPr>
          <a:lstStyle/>
          <a:p>
            <a:pPr algn="ctr">
              <a:lnSpc>
                <a:spcPct val="80000"/>
              </a:lnSpc>
              <a:spcBef>
                <a:spcPts val="0"/>
              </a:spcBef>
            </a:pPr>
            <a:r>
              <a:rPr lang="ru-RU" sz="287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</a:t>
            </a:r>
            <a:r>
              <a:rPr lang="en-US" sz="287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’</a:t>
            </a:r>
            <a:endParaRPr lang="ru-RU" sz="8800" dirty="0"/>
          </a:p>
        </p:txBody>
      </p:sp>
    </p:spTree>
    <p:extLst>
      <p:ext uri="{BB962C8B-B14F-4D97-AF65-F5344CB8AC3E}">
        <p14:creationId xmlns:p14="http://schemas.microsoft.com/office/powerpoint/2010/main" val="1435429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xmlns="" id="{74DB820A-9359-D4D0-03BB-34FCA21C0C0D}"/>
              </a:ext>
            </a:extLst>
          </p:cNvPr>
          <p:cNvSpPr txBox="1">
            <a:spLocks/>
          </p:cNvSpPr>
          <p:nvPr/>
        </p:nvSpPr>
        <p:spPr>
          <a:xfrm>
            <a:off x="121636" y="355625"/>
            <a:ext cx="5397315" cy="731621"/>
          </a:xfrm>
          <a:prstGeom prst="rect">
            <a:avLst/>
          </a:prstGeo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vert="horz" lIns="91440" tIns="45720" rIns="91440" bIns="45720" rtlCol="0" anchor="b"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b="1" spc="300"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Стихи</a:t>
            </a:r>
            <a:endParaRPr lang="ru-RU" b="1" spc="300" dirty="0"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B322BDF5-B4FC-8B22-5BA3-ADCB9AE5AD2B}"/>
              </a:ext>
            </a:extLst>
          </p:cNvPr>
          <p:cNvSpPr txBox="1"/>
          <p:nvPr/>
        </p:nvSpPr>
        <p:spPr>
          <a:xfrm>
            <a:off x="2318860" y="1238422"/>
            <a:ext cx="16450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altLang="ru-RU" b="1" dirty="0">
                <a:solidFill>
                  <a:srgbClr val="333333"/>
                </a:solidFill>
                <a:latin typeface="Helvetica Neue"/>
              </a:rPr>
              <a:t>Агния Барто</a:t>
            </a: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B14A327D-E854-B9E3-2BB7-3CE0B277F9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5435" y="-6316"/>
            <a:ext cx="7566565" cy="6864316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28788E7B-C78A-9E0F-7FCD-DF6AB91FDF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927" y="2372173"/>
            <a:ext cx="4267866" cy="320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041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1CD78F11-EE0F-92E8-0DCF-9019200279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xmlns="" id="{DCA140E8-000A-2CAF-B3C3-F65854E28511}"/>
              </a:ext>
            </a:extLst>
          </p:cNvPr>
          <p:cNvSpPr txBox="1">
            <a:spLocks/>
          </p:cNvSpPr>
          <p:nvPr/>
        </p:nvSpPr>
        <p:spPr>
          <a:xfrm>
            <a:off x="121636" y="355625"/>
            <a:ext cx="5397315" cy="731621"/>
          </a:xfrm>
          <a:prstGeom prst="rect">
            <a:avLst/>
          </a:prstGeo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vert="horz" lIns="91440" tIns="45720" rIns="91440" bIns="45720" rtlCol="0" anchor="b"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b="1" spc="300"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Стихи</a:t>
            </a:r>
            <a:endParaRPr lang="ru-RU" b="1" spc="300" dirty="0"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E9E4B1C0-B67A-385D-FA7A-BFEF40C2E139}"/>
              </a:ext>
            </a:extLst>
          </p:cNvPr>
          <p:cNvSpPr txBox="1"/>
          <p:nvPr/>
        </p:nvSpPr>
        <p:spPr>
          <a:xfrm>
            <a:off x="2318860" y="1238422"/>
            <a:ext cx="16450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altLang="ru-RU" b="1" dirty="0">
                <a:solidFill>
                  <a:srgbClr val="333333"/>
                </a:solidFill>
                <a:latin typeface="Helvetica Neue"/>
              </a:rPr>
              <a:t>Агния Барто</a:t>
            </a: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A108D70F-AAFD-E8D7-A849-6C53CBE75A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5435" y="-6316"/>
            <a:ext cx="7566565" cy="6864316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090C5AE1-B6CE-8826-FCBF-6149EFD499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927" y="2372173"/>
            <a:ext cx="4267866" cy="3200900"/>
          </a:xfrm>
          <a:prstGeom prst="rect">
            <a:avLst/>
          </a:prstGeom>
        </p:spPr>
      </p:pic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xmlns="" id="{6B4A8573-A2C6-4FAA-8CA0-64D7205A357F}"/>
              </a:ext>
            </a:extLst>
          </p:cNvPr>
          <p:cNvSpPr/>
          <p:nvPr/>
        </p:nvSpPr>
        <p:spPr>
          <a:xfrm>
            <a:off x="5518951" y="1759527"/>
            <a:ext cx="2849194" cy="4946073"/>
          </a:xfrm>
          <a:prstGeom prst="roundRect">
            <a:avLst/>
          </a:prstGeom>
          <a:gradFill flip="none" rotWithShape="1">
            <a:gsLst>
              <a:gs pos="0">
                <a:srgbClr val="D3F9AE"/>
              </a:gs>
              <a:gs pos="4000">
                <a:srgbClr val="B1F57C"/>
              </a:gs>
              <a:gs pos="7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1363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C99EDD22-D0C3-D46C-9796-B78BAC067B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9D3BE96-2C61-3E11-FC22-CEDCA775E4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437" y="0"/>
            <a:ext cx="10515600" cy="6143625"/>
          </a:xfrm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2400"/>
              </a:spcBef>
              <a:spcAft>
                <a:spcPts val="2400"/>
              </a:spcAft>
            </a:pPr>
            <a:r>
              <a:rPr lang="ru-RU" sz="287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endParaRPr lang="ru-RU" sz="8800" dirty="0"/>
          </a:p>
        </p:txBody>
      </p:sp>
    </p:spTree>
    <p:extLst>
      <p:ext uri="{BB962C8B-B14F-4D97-AF65-F5344CB8AC3E}">
        <p14:creationId xmlns:p14="http://schemas.microsoft.com/office/powerpoint/2010/main" val="907294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7419A21-8B8B-24CD-DF40-4779249518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9796" y="975573"/>
            <a:ext cx="4660604" cy="10632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685" y="342576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Скороговорки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2F99AFA6-3FF3-4D10-99C4-D264F0769E80}"/>
              </a:ext>
            </a:extLst>
          </p:cNvPr>
          <p:cNvSpPr txBox="1"/>
          <p:nvPr/>
        </p:nvSpPr>
        <p:spPr>
          <a:xfrm>
            <a:off x="5468026" y="1884695"/>
            <a:ext cx="5912527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4800" dirty="0">
                <a:solidFill>
                  <a:prstClr val="black"/>
                </a:solidFill>
              </a:rPr>
              <a:t>За </a:t>
            </a:r>
            <a:r>
              <a:rPr lang="ru-RU" sz="4800" dirty="0" err="1">
                <a:solidFill>
                  <a:prstClr val="black"/>
                </a:solidFill>
              </a:rPr>
              <a:t>песча</a:t>
            </a:r>
            <a:r>
              <a:rPr lang="ru-RU" sz="48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4800" dirty="0" err="1">
                <a:solidFill>
                  <a:prstClr val="black"/>
                </a:solidFill>
              </a:rPr>
              <a:t>ной</a:t>
            </a:r>
            <a:r>
              <a:rPr lang="ru-RU" sz="4800" dirty="0">
                <a:solidFill>
                  <a:prstClr val="black"/>
                </a:solidFill>
              </a:rPr>
              <a:t> </a:t>
            </a:r>
            <a:r>
              <a:rPr lang="ru-RU" sz="4800" dirty="0" err="1">
                <a:solidFill>
                  <a:prstClr val="black"/>
                </a:solidFill>
              </a:rPr>
              <a:t>косо</a:t>
            </a:r>
            <a:r>
              <a:rPr lang="ru-RU" sz="48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4800" dirty="0" err="1">
                <a:solidFill>
                  <a:prstClr val="black"/>
                </a:solidFill>
              </a:rPr>
              <a:t>й</a:t>
            </a:r>
            <a:r>
              <a:rPr lang="ru-RU" sz="4800" dirty="0">
                <a:solidFill>
                  <a:prstClr val="black"/>
                </a:solidFill>
              </a:rPr>
              <a:t> </a:t>
            </a:r>
            <a:r>
              <a:rPr lang="ru-RU" sz="4800" dirty="0" err="1">
                <a:solidFill>
                  <a:prstClr val="black"/>
                </a:solidFill>
              </a:rPr>
              <a:t>лопоу</a:t>
            </a:r>
            <a:r>
              <a:rPr lang="ru-RU" sz="48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4800" dirty="0" err="1">
                <a:solidFill>
                  <a:prstClr val="black"/>
                </a:solidFill>
              </a:rPr>
              <a:t>хий</a:t>
            </a:r>
            <a:r>
              <a:rPr lang="ru-RU" sz="4800" dirty="0">
                <a:solidFill>
                  <a:prstClr val="black"/>
                </a:solidFill>
              </a:rPr>
              <a:t> </a:t>
            </a:r>
            <a:r>
              <a:rPr lang="ru-RU" sz="4800" dirty="0" err="1">
                <a:solidFill>
                  <a:prstClr val="black"/>
                </a:solidFill>
              </a:rPr>
              <a:t>косо</a:t>
            </a:r>
            <a:r>
              <a:rPr lang="ru-RU" sz="48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4800" dirty="0" err="1">
                <a:solidFill>
                  <a:prstClr val="black"/>
                </a:solidFill>
              </a:rPr>
              <a:t>й</a:t>
            </a:r>
            <a:r>
              <a:rPr lang="ru-RU" sz="4800" dirty="0">
                <a:solidFill>
                  <a:prstClr val="black"/>
                </a:solidFill>
              </a:rPr>
              <a:t> </a:t>
            </a:r>
          </a:p>
          <a:p>
            <a:pPr>
              <a:defRPr/>
            </a:pPr>
            <a:r>
              <a:rPr lang="ru-RU" sz="4800" dirty="0">
                <a:solidFill>
                  <a:prstClr val="black"/>
                </a:solidFill>
              </a:rPr>
              <a:t>пал под </a:t>
            </a:r>
            <a:r>
              <a:rPr lang="ru-RU" sz="4800" dirty="0" err="1">
                <a:solidFill>
                  <a:prstClr val="black"/>
                </a:solidFill>
              </a:rPr>
              <a:t>о</a:t>
            </a:r>
            <a:r>
              <a:rPr lang="ru-RU" sz="48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4800" dirty="0" err="1">
                <a:solidFill>
                  <a:prstClr val="black"/>
                </a:solidFill>
              </a:rPr>
              <a:t>строй</a:t>
            </a:r>
            <a:r>
              <a:rPr lang="ru-RU" sz="4800" dirty="0">
                <a:solidFill>
                  <a:prstClr val="black"/>
                </a:solidFill>
              </a:rPr>
              <a:t> </a:t>
            </a:r>
            <a:r>
              <a:rPr lang="ru-RU" sz="4800" dirty="0" err="1">
                <a:solidFill>
                  <a:prstClr val="black"/>
                </a:solidFill>
              </a:rPr>
              <a:t>косо</a:t>
            </a:r>
            <a:r>
              <a:rPr lang="ru-RU" sz="48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4800" dirty="0" err="1">
                <a:solidFill>
                  <a:prstClr val="black"/>
                </a:solidFill>
              </a:rPr>
              <a:t>й</a:t>
            </a:r>
            <a:r>
              <a:rPr lang="ru-RU" sz="4800" dirty="0">
                <a:solidFill>
                  <a:prstClr val="black"/>
                </a:solidFill>
              </a:rPr>
              <a:t/>
            </a:r>
            <a:br>
              <a:rPr lang="ru-RU" sz="4800" dirty="0">
                <a:solidFill>
                  <a:prstClr val="black"/>
                </a:solidFill>
              </a:rPr>
            </a:br>
            <a:r>
              <a:rPr lang="ru-RU" sz="4800" dirty="0" err="1">
                <a:solidFill>
                  <a:prstClr val="black"/>
                </a:solidFill>
              </a:rPr>
              <a:t>косо</a:t>
            </a:r>
            <a:r>
              <a:rPr lang="ru-RU" sz="48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4800" dirty="0" err="1">
                <a:solidFill>
                  <a:prstClr val="black"/>
                </a:solidFill>
              </a:rPr>
              <a:t>й</a:t>
            </a:r>
            <a:r>
              <a:rPr lang="ru-RU" sz="4800" dirty="0">
                <a:solidFill>
                  <a:prstClr val="black"/>
                </a:solidFill>
              </a:rPr>
              <a:t> </a:t>
            </a:r>
            <a:r>
              <a:rPr lang="ru-RU" sz="4800" dirty="0" err="1">
                <a:solidFill>
                  <a:prstClr val="black"/>
                </a:solidFill>
              </a:rPr>
              <a:t>ба</a:t>
            </a:r>
            <a:r>
              <a:rPr lang="ru-RU" sz="48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4800" dirty="0" err="1">
                <a:solidFill>
                  <a:prstClr val="black"/>
                </a:solidFill>
              </a:rPr>
              <a:t>бы</a:t>
            </a:r>
            <a:r>
              <a:rPr lang="ru-RU" sz="4800" dirty="0">
                <a:solidFill>
                  <a:prstClr val="black"/>
                </a:solidFill>
              </a:rPr>
              <a:t> с </a:t>
            </a:r>
            <a:r>
              <a:rPr lang="ru-RU" sz="4800" dirty="0" err="1">
                <a:solidFill>
                  <a:prstClr val="black"/>
                </a:solidFill>
              </a:rPr>
              <a:t>косо</a:t>
            </a:r>
            <a:r>
              <a:rPr lang="ru-RU" sz="48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4800" dirty="0" err="1">
                <a:solidFill>
                  <a:prstClr val="black"/>
                </a:solidFill>
              </a:rPr>
              <a:t>й</a:t>
            </a:r>
            <a:r>
              <a:rPr lang="ru-RU" sz="4800" dirty="0">
                <a:solidFill>
                  <a:prstClr val="black"/>
                </a:solidFill>
              </a:rPr>
              <a:t>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90BA0FB7-3F16-7EEC-037C-A156AAE04B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2344" y="108048"/>
            <a:ext cx="2490234" cy="176161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6CB169F2-15F9-0883-0D3E-BE24CE1E77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56379" y="5156790"/>
            <a:ext cx="1965422" cy="147272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A840F573-9C7B-C1C4-145D-0B99BC5499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2875" y="2652935"/>
            <a:ext cx="5051373" cy="3046988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44D1F948-C28E-5123-F504-ED1A122AF26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61730" y="4916646"/>
            <a:ext cx="1679184" cy="1869895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E9716C1B-0645-AF96-9448-C91571FC1B1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2875" y="151029"/>
            <a:ext cx="1386921" cy="2014095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878BD152-8A1E-4298-142E-3084E252A8D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60098" y="5040275"/>
            <a:ext cx="2370777" cy="1705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093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7419A21-8B8B-24CD-DF40-4779249518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9796" y="975573"/>
            <a:ext cx="4660604" cy="10632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685" y="342576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Скороговорки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2F99AFA6-3FF3-4D10-99C4-D264F0769E80}"/>
              </a:ext>
            </a:extLst>
          </p:cNvPr>
          <p:cNvSpPr txBox="1"/>
          <p:nvPr/>
        </p:nvSpPr>
        <p:spPr>
          <a:xfrm>
            <a:off x="5468026" y="1884695"/>
            <a:ext cx="5912527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4800" dirty="0">
                <a:solidFill>
                  <a:prstClr val="black"/>
                </a:solidFill>
              </a:rPr>
              <a:t>За </a:t>
            </a:r>
            <a:r>
              <a:rPr lang="ru-RU" sz="4800" dirty="0" err="1">
                <a:solidFill>
                  <a:prstClr val="black"/>
                </a:solidFill>
              </a:rPr>
              <a:t>песча</a:t>
            </a:r>
            <a:r>
              <a:rPr lang="ru-RU" sz="48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4800" dirty="0" err="1">
                <a:solidFill>
                  <a:prstClr val="black"/>
                </a:solidFill>
              </a:rPr>
              <a:t>ной</a:t>
            </a:r>
            <a:r>
              <a:rPr lang="ru-RU" sz="4800" dirty="0">
                <a:solidFill>
                  <a:prstClr val="black"/>
                </a:solidFill>
              </a:rPr>
              <a:t> </a:t>
            </a:r>
            <a:r>
              <a:rPr lang="ru-RU" sz="4800" dirty="0" err="1">
                <a:solidFill>
                  <a:prstClr val="black"/>
                </a:solidFill>
              </a:rPr>
              <a:t>косо</a:t>
            </a:r>
            <a:r>
              <a:rPr lang="ru-RU" sz="48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4800" dirty="0" err="1">
                <a:solidFill>
                  <a:prstClr val="black"/>
                </a:solidFill>
              </a:rPr>
              <a:t>й</a:t>
            </a:r>
            <a:r>
              <a:rPr lang="ru-RU" sz="4800" dirty="0">
                <a:solidFill>
                  <a:prstClr val="black"/>
                </a:solidFill>
              </a:rPr>
              <a:t> </a:t>
            </a:r>
            <a:r>
              <a:rPr lang="ru-RU" sz="4800" dirty="0" err="1">
                <a:solidFill>
                  <a:prstClr val="black"/>
                </a:solidFill>
              </a:rPr>
              <a:t>лопоу</a:t>
            </a:r>
            <a:r>
              <a:rPr lang="ru-RU" sz="48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4800" dirty="0" err="1">
                <a:solidFill>
                  <a:prstClr val="black"/>
                </a:solidFill>
              </a:rPr>
              <a:t>хий</a:t>
            </a:r>
            <a:r>
              <a:rPr lang="ru-RU" sz="4800" dirty="0">
                <a:solidFill>
                  <a:prstClr val="black"/>
                </a:solidFill>
              </a:rPr>
              <a:t> </a:t>
            </a:r>
            <a:r>
              <a:rPr lang="ru-RU" sz="4800" dirty="0" err="1">
                <a:solidFill>
                  <a:prstClr val="black"/>
                </a:solidFill>
              </a:rPr>
              <a:t>косо</a:t>
            </a:r>
            <a:r>
              <a:rPr lang="ru-RU" sz="48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4800" dirty="0" err="1">
                <a:solidFill>
                  <a:prstClr val="black"/>
                </a:solidFill>
              </a:rPr>
              <a:t>й</a:t>
            </a:r>
            <a:r>
              <a:rPr lang="ru-RU" sz="4800" dirty="0">
                <a:solidFill>
                  <a:prstClr val="black"/>
                </a:solidFill>
              </a:rPr>
              <a:t> пал</a:t>
            </a:r>
            <a:br>
              <a:rPr lang="ru-RU" sz="4800" dirty="0">
                <a:solidFill>
                  <a:prstClr val="black"/>
                </a:solidFill>
              </a:rPr>
            </a:br>
            <a:r>
              <a:rPr lang="ru-RU" sz="4800" dirty="0">
                <a:solidFill>
                  <a:prstClr val="black"/>
                </a:solidFill>
              </a:rPr>
              <a:t>под </a:t>
            </a:r>
            <a:r>
              <a:rPr lang="ru-RU" sz="4800" dirty="0" err="1">
                <a:solidFill>
                  <a:prstClr val="black"/>
                </a:solidFill>
              </a:rPr>
              <a:t>о</a:t>
            </a:r>
            <a:r>
              <a:rPr lang="ru-RU" sz="48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4800" dirty="0" err="1">
                <a:solidFill>
                  <a:prstClr val="black"/>
                </a:solidFill>
              </a:rPr>
              <a:t>строй</a:t>
            </a:r>
            <a:r>
              <a:rPr lang="ru-RU" sz="4800" dirty="0">
                <a:solidFill>
                  <a:prstClr val="black"/>
                </a:solidFill>
              </a:rPr>
              <a:t> </a:t>
            </a:r>
            <a:r>
              <a:rPr lang="ru-RU" sz="4800" dirty="0" err="1">
                <a:solidFill>
                  <a:prstClr val="black"/>
                </a:solidFill>
              </a:rPr>
              <a:t>косо</a:t>
            </a:r>
            <a:r>
              <a:rPr lang="ru-RU" sz="48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4800" dirty="0" err="1">
                <a:solidFill>
                  <a:prstClr val="black"/>
                </a:solidFill>
              </a:rPr>
              <a:t>й</a:t>
            </a:r>
            <a:r>
              <a:rPr lang="ru-RU" sz="4800" dirty="0">
                <a:solidFill>
                  <a:prstClr val="black"/>
                </a:solidFill>
              </a:rPr>
              <a:t/>
            </a:r>
            <a:br>
              <a:rPr lang="ru-RU" sz="4800" dirty="0">
                <a:solidFill>
                  <a:prstClr val="black"/>
                </a:solidFill>
              </a:rPr>
            </a:br>
            <a:r>
              <a:rPr lang="ru-RU" sz="4800" dirty="0" err="1">
                <a:solidFill>
                  <a:prstClr val="black"/>
                </a:solidFill>
              </a:rPr>
              <a:t>косо</a:t>
            </a:r>
            <a:r>
              <a:rPr lang="ru-RU" sz="48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4800" dirty="0" err="1">
                <a:solidFill>
                  <a:prstClr val="black"/>
                </a:solidFill>
              </a:rPr>
              <a:t>й</a:t>
            </a:r>
            <a:r>
              <a:rPr lang="ru-RU" sz="4800" dirty="0">
                <a:solidFill>
                  <a:prstClr val="black"/>
                </a:solidFill>
              </a:rPr>
              <a:t> </a:t>
            </a:r>
            <a:r>
              <a:rPr lang="ru-RU" sz="4800" dirty="0" err="1">
                <a:solidFill>
                  <a:prstClr val="black"/>
                </a:solidFill>
              </a:rPr>
              <a:t>ба</a:t>
            </a:r>
            <a:r>
              <a:rPr lang="ru-RU" sz="48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4800" dirty="0" err="1">
                <a:solidFill>
                  <a:prstClr val="black"/>
                </a:solidFill>
              </a:rPr>
              <a:t>бы</a:t>
            </a:r>
            <a:r>
              <a:rPr lang="ru-RU" sz="4800" dirty="0">
                <a:solidFill>
                  <a:prstClr val="black"/>
                </a:solidFill>
              </a:rPr>
              <a:t> с </a:t>
            </a:r>
            <a:r>
              <a:rPr lang="ru-RU" sz="4800" dirty="0" err="1">
                <a:solidFill>
                  <a:prstClr val="black"/>
                </a:solidFill>
              </a:rPr>
              <a:t>косо</a:t>
            </a:r>
            <a:r>
              <a:rPr lang="ru-RU" sz="48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4800" dirty="0" err="1">
                <a:solidFill>
                  <a:prstClr val="black"/>
                </a:solidFill>
              </a:rPr>
              <a:t>й</a:t>
            </a:r>
            <a:r>
              <a:rPr lang="ru-RU" sz="4800" dirty="0">
                <a:solidFill>
                  <a:prstClr val="black"/>
                </a:solidFill>
              </a:rPr>
              <a:t>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90BA0FB7-3F16-7EEC-037C-A156AAE04B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2344" y="108048"/>
            <a:ext cx="2490234" cy="176161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6CB169F2-15F9-0883-0D3E-BE24CE1E77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56379" y="5156790"/>
            <a:ext cx="1965422" cy="147272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A840F573-9C7B-C1C4-145D-0B99BC5499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2875" y="2652935"/>
            <a:ext cx="5051373" cy="3046988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44D1F948-C28E-5123-F504-ED1A122AF26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61730" y="4916646"/>
            <a:ext cx="1679184" cy="1869895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E9716C1B-0645-AF96-9448-C91571FC1B1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2875" y="151029"/>
            <a:ext cx="1386921" cy="2014095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E7C045A3-1F09-F16F-1EC4-424B44989B2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1000" y="214312"/>
            <a:ext cx="11430000" cy="6429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16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2B826B29-03A8-4B7F-A03F-EA1A3799B16C}"/>
              </a:ext>
            </a:extLst>
          </p:cNvPr>
          <p:cNvSpPr txBox="1"/>
          <p:nvPr/>
        </p:nvSpPr>
        <p:spPr>
          <a:xfrm>
            <a:off x="479395" y="1500326"/>
            <a:ext cx="4900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dirty="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685" y="342576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Скороговорки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2F99AFA6-3FF3-4D10-99C4-D264F0769E80}"/>
              </a:ext>
            </a:extLst>
          </p:cNvPr>
          <p:cNvSpPr txBox="1"/>
          <p:nvPr/>
        </p:nvSpPr>
        <p:spPr>
          <a:xfrm>
            <a:off x="5149049" y="1869658"/>
            <a:ext cx="5912527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4800" dirty="0">
                <a:solidFill>
                  <a:prstClr val="black"/>
                </a:solidFill>
              </a:rPr>
              <a:t>За </a:t>
            </a:r>
            <a:r>
              <a:rPr lang="ru-RU" sz="4800" dirty="0" err="1">
                <a:solidFill>
                  <a:prstClr val="black"/>
                </a:solidFill>
              </a:rPr>
              <a:t>песча</a:t>
            </a:r>
            <a:r>
              <a:rPr lang="ru-RU" sz="48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4800" dirty="0" err="1">
                <a:solidFill>
                  <a:prstClr val="black"/>
                </a:solidFill>
              </a:rPr>
              <a:t>ной</a:t>
            </a:r>
            <a:r>
              <a:rPr lang="ru-RU" sz="4800" dirty="0">
                <a:solidFill>
                  <a:prstClr val="black"/>
                </a:solidFill>
              </a:rPr>
              <a:t> </a:t>
            </a:r>
            <a:r>
              <a:rPr lang="ru-RU" sz="4800" dirty="0" err="1">
                <a:solidFill>
                  <a:prstClr val="black"/>
                </a:solidFill>
              </a:rPr>
              <a:t>косо</a:t>
            </a:r>
            <a:r>
              <a:rPr lang="ru-RU" sz="48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4800" dirty="0" err="1">
                <a:solidFill>
                  <a:prstClr val="black"/>
                </a:solidFill>
              </a:rPr>
              <a:t>й</a:t>
            </a:r>
            <a:r>
              <a:rPr lang="ru-RU" sz="4800" dirty="0">
                <a:solidFill>
                  <a:prstClr val="black"/>
                </a:solidFill>
              </a:rPr>
              <a:t> </a:t>
            </a:r>
            <a:r>
              <a:rPr lang="ru-RU" sz="4800" dirty="0" err="1">
                <a:solidFill>
                  <a:prstClr val="black"/>
                </a:solidFill>
              </a:rPr>
              <a:t>лопоу</a:t>
            </a:r>
            <a:r>
              <a:rPr lang="ru-RU" sz="48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4800" dirty="0" err="1">
                <a:solidFill>
                  <a:prstClr val="black"/>
                </a:solidFill>
              </a:rPr>
              <a:t>хий</a:t>
            </a:r>
            <a:r>
              <a:rPr lang="ru-RU" sz="4800" dirty="0">
                <a:solidFill>
                  <a:prstClr val="black"/>
                </a:solidFill>
              </a:rPr>
              <a:t> </a:t>
            </a:r>
            <a:r>
              <a:rPr lang="ru-RU" sz="4800" dirty="0" err="1">
                <a:solidFill>
                  <a:prstClr val="black"/>
                </a:solidFill>
              </a:rPr>
              <a:t>косо</a:t>
            </a:r>
            <a:r>
              <a:rPr lang="ru-RU" sz="48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4800" dirty="0" err="1">
                <a:solidFill>
                  <a:prstClr val="black"/>
                </a:solidFill>
              </a:rPr>
              <a:t>й</a:t>
            </a:r>
            <a:r>
              <a:rPr lang="ru-RU" sz="4800" dirty="0">
                <a:solidFill>
                  <a:prstClr val="black"/>
                </a:solidFill>
              </a:rPr>
              <a:t> </a:t>
            </a:r>
          </a:p>
          <a:p>
            <a:pPr>
              <a:defRPr/>
            </a:pPr>
            <a:r>
              <a:rPr lang="ru-RU" sz="4800" dirty="0">
                <a:solidFill>
                  <a:prstClr val="black"/>
                </a:solidFill>
              </a:rPr>
              <a:t>пал под </a:t>
            </a:r>
            <a:r>
              <a:rPr lang="ru-RU" sz="4800" dirty="0" err="1">
                <a:solidFill>
                  <a:prstClr val="black"/>
                </a:solidFill>
              </a:rPr>
              <a:t>о</a:t>
            </a:r>
            <a:r>
              <a:rPr lang="ru-RU" sz="48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4800" dirty="0" err="1">
                <a:solidFill>
                  <a:prstClr val="black"/>
                </a:solidFill>
              </a:rPr>
              <a:t>строй</a:t>
            </a:r>
            <a:r>
              <a:rPr lang="ru-RU" sz="4800" dirty="0">
                <a:solidFill>
                  <a:prstClr val="black"/>
                </a:solidFill>
              </a:rPr>
              <a:t> </a:t>
            </a:r>
            <a:r>
              <a:rPr lang="ru-RU" sz="4800" dirty="0" err="1">
                <a:solidFill>
                  <a:prstClr val="black"/>
                </a:solidFill>
              </a:rPr>
              <a:t>косо</a:t>
            </a:r>
            <a:r>
              <a:rPr lang="ru-RU" sz="48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4800" dirty="0" err="1">
                <a:solidFill>
                  <a:prstClr val="black"/>
                </a:solidFill>
              </a:rPr>
              <a:t>й</a:t>
            </a:r>
            <a:r>
              <a:rPr lang="ru-RU" sz="4800" dirty="0">
                <a:solidFill>
                  <a:prstClr val="black"/>
                </a:solidFill>
              </a:rPr>
              <a:t/>
            </a:r>
            <a:br>
              <a:rPr lang="ru-RU" sz="4800" dirty="0">
                <a:solidFill>
                  <a:prstClr val="black"/>
                </a:solidFill>
              </a:rPr>
            </a:br>
            <a:r>
              <a:rPr lang="ru-RU" sz="4800" dirty="0" err="1">
                <a:solidFill>
                  <a:prstClr val="black"/>
                </a:solidFill>
              </a:rPr>
              <a:t>косо</a:t>
            </a:r>
            <a:r>
              <a:rPr lang="ru-RU" sz="48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4800" dirty="0" err="1">
                <a:solidFill>
                  <a:prstClr val="black"/>
                </a:solidFill>
              </a:rPr>
              <a:t>й</a:t>
            </a:r>
            <a:r>
              <a:rPr lang="ru-RU" sz="4800" dirty="0">
                <a:solidFill>
                  <a:prstClr val="black"/>
                </a:solidFill>
              </a:rPr>
              <a:t> </a:t>
            </a:r>
            <a:r>
              <a:rPr lang="ru-RU" sz="4800" dirty="0" err="1">
                <a:solidFill>
                  <a:prstClr val="black"/>
                </a:solidFill>
              </a:rPr>
              <a:t>ба</a:t>
            </a:r>
            <a:r>
              <a:rPr lang="ru-RU" sz="48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4800" dirty="0" err="1">
                <a:solidFill>
                  <a:prstClr val="black"/>
                </a:solidFill>
              </a:rPr>
              <a:t>бы</a:t>
            </a:r>
            <a:r>
              <a:rPr lang="ru-RU" sz="4800" dirty="0">
                <a:solidFill>
                  <a:prstClr val="black"/>
                </a:solidFill>
              </a:rPr>
              <a:t> с </a:t>
            </a:r>
            <a:r>
              <a:rPr lang="ru-RU" sz="4800" dirty="0" err="1">
                <a:solidFill>
                  <a:prstClr val="black"/>
                </a:solidFill>
              </a:rPr>
              <a:t>косо</a:t>
            </a:r>
            <a:r>
              <a:rPr lang="ru-RU" sz="48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4800" dirty="0" err="1">
                <a:solidFill>
                  <a:prstClr val="black"/>
                </a:solidFill>
              </a:rPr>
              <a:t>й</a:t>
            </a:r>
            <a:r>
              <a:rPr lang="ru-RU" sz="4800" dirty="0">
                <a:solidFill>
                  <a:prstClr val="black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57199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2B826B29-03A8-4B7F-A03F-EA1A3799B16C}"/>
              </a:ext>
            </a:extLst>
          </p:cNvPr>
          <p:cNvSpPr txBox="1"/>
          <p:nvPr/>
        </p:nvSpPr>
        <p:spPr>
          <a:xfrm>
            <a:off x="479395" y="1500326"/>
            <a:ext cx="4900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dirty="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685" y="342576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Скороговорки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2F99AFA6-3FF3-4D10-99C4-D264F0769E80}"/>
              </a:ext>
            </a:extLst>
          </p:cNvPr>
          <p:cNvSpPr txBox="1"/>
          <p:nvPr/>
        </p:nvSpPr>
        <p:spPr>
          <a:xfrm>
            <a:off x="5149049" y="1869658"/>
            <a:ext cx="5912527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4800" dirty="0">
                <a:solidFill>
                  <a:srgbClr val="62983E"/>
                </a:solidFill>
              </a:rPr>
              <a:t>За </a:t>
            </a:r>
            <a:r>
              <a:rPr lang="ru-RU" sz="4800" dirty="0" err="1">
                <a:solidFill>
                  <a:srgbClr val="62983E"/>
                </a:solidFill>
              </a:rPr>
              <a:t>песча</a:t>
            </a:r>
            <a:r>
              <a:rPr lang="ru-RU" sz="4800" dirty="0" err="1">
                <a:solidFill>
                  <a:srgbClr val="6298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4800" dirty="0" err="1">
                <a:solidFill>
                  <a:srgbClr val="62983E"/>
                </a:solidFill>
              </a:rPr>
              <a:t>ной</a:t>
            </a:r>
            <a:r>
              <a:rPr lang="ru-RU" sz="4800" dirty="0">
                <a:solidFill>
                  <a:srgbClr val="62983E"/>
                </a:solidFill>
              </a:rPr>
              <a:t> </a:t>
            </a:r>
            <a:r>
              <a:rPr lang="ru-RU" sz="4800" dirty="0" err="1">
                <a:solidFill>
                  <a:srgbClr val="62983E"/>
                </a:solidFill>
              </a:rPr>
              <a:t>косо</a:t>
            </a:r>
            <a:r>
              <a:rPr lang="ru-RU" sz="4800" dirty="0" err="1">
                <a:solidFill>
                  <a:srgbClr val="6298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4800" dirty="0" err="1">
                <a:solidFill>
                  <a:srgbClr val="62983E"/>
                </a:solidFill>
              </a:rPr>
              <a:t>й</a:t>
            </a:r>
            <a:r>
              <a:rPr lang="ru-RU" sz="4800" dirty="0">
                <a:solidFill>
                  <a:srgbClr val="62983E"/>
                </a:solidFill>
              </a:rPr>
              <a:t> </a:t>
            </a:r>
            <a:r>
              <a:rPr lang="ru-RU" sz="4800" dirty="0" err="1">
                <a:solidFill>
                  <a:prstClr val="black"/>
                </a:solidFill>
              </a:rPr>
              <a:t>лопоу</a:t>
            </a:r>
            <a:r>
              <a:rPr lang="ru-RU" sz="48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4800" dirty="0" err="1">
                <a:solidFill>
                  <a:prstClr val="black"/>
                </a:solidFill>
              </a:rPr>
              <a:t>хий</a:t>
            </a:r>
            <a:r>
              <a:rPr lang="ru-RU" sz="4800" dirty="0">
                <a:solidFill>
                  <a:prstClr val="black"/>
                </a:solidFill>
              </a:rPr>
              <a:t> </a:t>
            </a:r>
            <a:r>
              <a:rPr lang="ru-RU" sz="4800" u="heavy" dirty="0" err="1">
                <a:solidFill>
                  <a:prstClr val="black"/>
                </a:solidFill>
              </a:rPr>
              <a:t>косо</a:t>
            </a:r>
            <a:r>
              <a:rPr lang="ru-RU" sz="4800" u="heavy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4800" u="heavy" dirty="0" err="1">
                <a:solidFill>
                  <a:prstClr val="black"/>
                </a:solidFill>
              </a:rPr>
              <a:t>й</a:t>
            </a:r>
            <a:endParaRPr lang="ru-RU" sz="4800" u="heavy" dirty="0">
              <a:solidFill>
                <a:prstClr val="black"/>
              </a:solidFill>
            </a:endParaRPr>
          </a:p>
          <a:p>
            <a:pPr>
              <a:defRPr/>
            </a:pPr>
            <a:r>
              <a:rPr lang="ru-RU" sz="4800" dirty="0">
                <a:solidFill>
                  <a:prstClr val="black"/>
                </a:solidFill>
              </a:rPr>
              <a:t> </a:t>
            </a:r>
            <a:r>
              <a:rPr lang="ru-RU" sz="4800" u="dbl" dirty="0" err="1">
                <a:solidFill>
                  <a:prstClr val="black"/>
                </a:solidFill>
              </a:rPr>
              <a:t>пал</a:t>
            </a:r>
            <a:r>
              <a:rPr lang="ru-RU" sz="4800" dirty="0" err="1">
                <a:solidFill>
                  <a:srgbClr val="FF0000"/>
                </a:solidFill>
              </a:rPr>
              <a:t>под</a:t>
            </a:r>
            <a:r>
              <a:rPr lang="ru-RU" sz="4800" dirty="0">
                <a:solidFill>
                  <a:srgbClr val="FF0000"/>
                </a:solidFill>
              </a:rPr>
              <a:t> </a:t>
            </a:r>
            <a:r>
              <a:rPr lang="ru-RU" sz="4800" dirty="0" err="1">
                <a:solidFill>
                  <a:srgbClr val="FF0000"/>
                </a:solidFill>
              </a:rPr>
              <a:t>о</a:t>
            </a:r>
            <a:r>
              <a:rPr lang="ru-RU" sz="4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4800" dirty="0" err="1">
                <a:solidFill>
                  <a:srgbClr val="FF0000"/>
                </a:solidFill>
              </a:rPr>
              <a:t>строй</a:t>
            </a:r>
            <a:r>
              <a:rPr lang="ru-RU" sz="4800" dirty="0">
                <a:solidFill>
                  <a:srgbClr val="FF0000"/>
                </a:solidFill>
              </a:rPr>
              <a:t> </a:t>
            </a:r>
            <a:r>
              <a:rPr lang="ru-RU" sz="4800" dirty="0" err="1">
                <a:solidFill>
                  <a:srgbClr val="FF0000"/>
                </a:solidFill>
              </a:rPr>
              <a:t>косо</a:t>
            </a:r>
            <a:r>
              <a:rPr lang="ru-RU" sz="4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4800" dirty="0" err="1">
                <a:solidFill>
                  <a:srgbClr val="FF0000"/>
                </a:solidFill>
              </a:rPr>
              <a:t>й</a:t>
            </a:r>
            <a:r>
              <a:rPr lang="ru-RU" sz="4800" dirty="0">
                <a:solidFill>
                  <a:prstClr val="black"/>
                </a:solidFill>
              </a:rPr>
              <a:t/>
            </a:r>
            <a:br>
              <a:rPr lang="ru-RU" sz="4800" dirty="0">
                <a:solidFill>
                  <a:prstClr val="black"/>
                </a:solidFill>
              </a:rPr>
            </a:br>
            <a:r>
              <a:rPr lang="ru-RU" sz="4800" dirty="0" err="1">
                <a:solidFill>
                  <a:srgbClr val="0033CC"/>
                </a:solidFill>
              </a:rPr>
              <a:t>косо</a:t>
            </a:r>
            <a:r>
              <a:rPr lang="ru-RU" sz="4800" dirty="0" err="1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4800" dirty="0" err="1">
                <a:solidFill>
                  <a:srgbClr val="0033CC"/>
                </a:solidFill>
              </a:rPr>
              <a:t>й</a:t>
            </a:r>
            <a:r>
              <a:rPr lang="ru-RU" sz="4800" dirty="0">
                <a:solidFill>
                  <a:prstClr val="black"/>
                </a:solidFill>
              </a:rPr>
              <a:t> </a:t>
            </a:r>
            <a:r>
              <a:rPr lang="ru-RU" sz="4800" dirty="0" err="1">
                <a:solidFill>
                  <a:srgbClr val="0033CC"/>
                </a:solidFill>
              </a:rPr>
              <a:t>ба</a:t>
            </a:r>
            <a:r>
              <a:rPr lang="ru-RU" sz="4800" dirty="0" err="1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4800" dirty="0" err="1">
                <a:solidFill>
                  <a:srgbClr val="0033CC"/>
                </a:solidFill>
              </a:rPr>
              <a:t>бы</a:t>
            </a:r>
            <a:r>
              <a:rPr lang="ru-RU" sz="4800" dirty="0">
                <a:solidFill>
                  <a:prstClr val="black"/>
                </a:solidFill>
              </a:rPr>
              <a:t> </a:t>
            </a:r>
            <a:r>
              <a:rPr lang="ru-RU" sz="4800" dirty="0">
                <a:solidFill>
                  <a:srgbClr val="FFC000">
                    <a:lumMod val="50000"/>
                  </a:srgbClr>
                </a:solidFill>
              </a:rPr>
              <a:t>с </a:t>
            </a:r>
            <a:r>
              <a:rPr lang="ru-RU" sz="4800" dirty="0" err="1">
                <a:solidFill>
                  <a:srgbClr val="FFC000">
                    <a:lumMod val="50000"/>
                  </a:srgbClr>
                </a:solidFill>
              </a:rPr>
              <a:t>косо</a:t>
            </a:r>
            <a:r>
              <a:rPr lang="ru-RU" sz="4800" dirty="0" err="1">
                <a:solidFill>
                  <a:srgbClr val="FFC000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4800" dirty="0" err="1">
                <a:solidFill>
                  <a:srgbClr val="FFC000">
                    <a:lumMod val="50000"/>
                  </a:srgbClr>
                </a:solidFill>
              </a:rPr>
              <a:t>й</a:t>
            </a:r>
            <a:r>
              <a:rPr lang="ru-RU" sz="4800" dirty="0">
                <a:solidFill>
                  <a:prstClr val="black"/>
                </a:solidFill>
              </a:rPr>
              <a:t>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8402E8D0-F8B0-DD57-59C0-D55B67553E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046" y="1244008"/>
            <a:ext cx="7271164" cy="5453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124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2B826B29-03A8-4B7F-A03F-EA1A3799B16C}"/>
              </a:ext>
            </a:extLst>
          </p:cNvPr>
          <p:cNvSpPr txBox="1"/>
          <p:nvPr/>
        </p:nvSpPr>
        <p:spPr>
          <a:xfrm>
            <a:off x="479395" y="1500326"/>
            <a:ext cx="4900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dirty="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685" y="342576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Скороговорки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2F99AFA6-3FF3-4D10-99C4-D264F0769E80}"/>
              </a:ext>
            </a:extLst>
          </p:cNvPr>
          <p:cNvSpPr txBox="1"/>
          <p:nvPr/>
        </p:nvSpPr>
        <p:spPr>
          <a:xfrm>
            <a:off x="5149049" y="1869658"/>
            <a:ext cx="5912527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4800" dirty="0">
                <a:solidFill>
                  <a:srgbClr val="62983E"/>
                </a:solidFill>
              </a:rPr>
              <a:t>За </a:t>
            </a:r>
            <a:r>
              <a:rPr lang="ru-RU" sz="4800" dirty="0" err="1">
                <a:solidFill>
                  <a:srgbClr val="62983E"/>
                </a:solidFill>
              </a:rPr>
              <a:t>песча</a:t>
            </a:r>
            <a:r>
              <a:rPr lang="ru-RU" sz="4800" dirty="0" err="1">
                <a:solidFill>
                  <a:srgbClr val="6298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4800" dirty="0" err="1">
                <a:solidFill>
                  <a:srgbClr val="62983E"/>
                </a:solidFill>
              </a:rPr>
              <a:t>ной</a:t>
            </a:r>
            <a:r>
              <a:rPr lang="ru-RU" sz="4800" dirty="0">
                <a:solidFill>
                  <a:srgbClr val="62983E"/>
                </a:solidFill>
              </a:rPr>
              <a:t> </a:t>
            </a:r>
            <a:r>
              <a:rPr lang="ru-RU" sz="4800" dirty="0" err="1">
                <a:solidFill>
                  <a:srgbClr val="62983E"/>
                </a:solidFill>
              </a:rPr>
              <a:t>косо</a:t>
            </a:r>
            <a:r>
              <a:rPr lang="ru-RU" sz="4800" dirty="0" err="1">
                <a:solidFill>
                  <a:srgbClr val="6298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4800" dirty="0" err="1">
                <a:solidFill>
                  <a:srgbClr val="62983E"/>
                </a:solidFill>
              </a:rPr>
              <a:t>й</a:t>
            </a:r>
            <a:r>
              <a:rPr lang="ru-RU" sz="4800" dirty="0">
                <a:solidFill>
                  <a:srgbClr val="62983E"/>
                </a:solidFill>
              </a:rPr>
              <a:t> </a:t>
            </a:r>
            <a:r>
              <a:rPr lang="ru-RU" sz="4800" dirty="0" err="1">
                <a:solidFill>
                  <a:prstClr val="black"/>
                </a:solidFill>
              </a:rPr>
              <a:t>лопоу</a:t>
            </a:r>
            <a:r>
              <a:rPr lang="ru-RU" sz="48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4800" dirty="0" err="1">
                <a:solidFill>
                  <a:prstClr val="black"/>
                </a:solidFill>
              </a:rPr>
              <a:t>хий</a:t>
            </a:r>
            <a:r>
              <a:rPr lang="ru-RU" sz="4800" dirty="0">
                <a:solidFill>
                  <a:prstClr val="black"/>
                </a:solidFill>
              </a:rPr>
              <a:t> </a:t>
            </a:r>
            <a:r>
              <a:rPr lang="ru-RU" sz="4800" u="heavy" dirty="0" err="1">
                <a:solidFill>
                  <a:prstClr val="black"/>
                </a:solidFill>
              </a:rPr>
              <a:t>косо</a:t>
            </a:r>
            <a:r>
              <a:rPr lang="ru-RU" sz="4800" u="heavy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4800" u="heavy" dirty="0" err="1">
                <a:solidFill>
                  <a:prstClr val="black"/>
                </a:solidFill>
              </a:rPr>
              <a:t>й</a:t>
            </a:r>
            <a:r>
              <a:rPr lang="ru-RU" sz="4800" dirty="0">
                <a:solidFill>
                  <a:prstClr val="black"/>
                </a:solidFill>
              </a:rPr>
              <a:t> </a:t>
            </a:r>
            <a:r>
              <a:rPr lang="ru-RU" sz="4800" u="dbl" dirty="0">
                <a:solidFill>
                  <a:prstClr val="black"/>
                </a:solidFill>
              </a:rPr>
              <a:t>пал</a:t>
            </a:r>
            <a:r>
              <a:rPr lang="ru-RU" sz="4800" dirty="0">
                <a:solidFill>
                  <a:prstClr val="black"/>
                </a:solidFill>
              </a:rPr>
              <a:t/>
            </a:r>
            <a:br>
              <a:rPr lang="ru-RU" sz="4800" dirty="0">
                <a:solidFill>
                  <a:prstClr val="black"/>
                </a:solidFill>
              </a:rPr>
            </a:br>
            <a:r>
              <a:rPr lang="ru-RU" sz="4800" dirty="0">
                <a:solidFill>
                  <a:srgbClr val="FF0000"/>
                </a:solidFill>
              </a:rPr>
              <a:t>под </a:t>
            </a:r>
            <a:r>
              <a:rPr lang="ru-RU" sz="4800" dirty="0" err="1">
                <a:solidFill>
                  <a:srgbClr val="FF0000"/>
                </a:solidFill>
              </a:rPr>
              <a:t>о</a:t>
            </a:r>
            <a:r>
              <a:rPr lang="ru-RU" sz="4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4800" dirty="0" err="1">
                <a:solidFill>
                  <a:srgbClr val="FF0000"/>
                </a:solidFill>
              </a:rPr>
              <a:t>строй</a:t>
            </a:r>
            <a:r>
              <a:rPr lang="ru-RU" sz="4800" dirty="0">
                <a:solidFill>
                  <a:srgbClr val="FF0000"/>
                </a:solidFill>
              </a:rPr>
              <a:t> </a:t>
            </a:r>
            <a:r>
              <a:rPr lang="ru-RU" sz="4800" dirty="0" err="1">
                <a:solidFill>
                  <a:srgbClr val="FF0000"/>
                </a:solidFill>
              </a:rPr>
              <a:t>косо</a:t>
            </a:r>
            <a:r>
              <a:rPr lang="ru-RU" sz="4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4800" dirty="0" err="1">
                <a:solidFill>
                  <a:srgbClr val="FF0000"/>
                </a:solidFill>
              </a:rPr>
              <a:t>й</a:t>
            </a:r>
            <a:r>
              <a:rPr lang="ru-RU" sz="4800" dirty="0">
                <a:solidFill>
                  <a:prstClr val="black"/>
                </a:solidFill>
              </a:rPr>
              <a:t/>
            </a:r>
            <a:br>
              <a:rPr lang="ru-RU" sz="4800" dirty="0">
                <a:solidFill>
                  <a:prstClr val="black"/>
                </a:solidFill>
              </a:rPr>
            </a:br>
            <a:r>
              <a:rPr lang="ru-RU" sz="4800" dirty="0" err="1">
                <a:solidFill>
                  <a:srgbClr val="0033CC"/>
                </a:solidFill>
              </a:rPr>
              <a:t>косо</a:t>
            </a:r>
            <a:r>
              <a:rPr lang="ru-RU" sz="4800" dirty="0" err="1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4800" dirty="0" err="1">
                <a:solidFill>
                  <a:srgbClr val="0033CC"/>
                </a:solidFill>
              </a:rPr>
              <a:t>й</a:t>
            </a:r>
            <a:r>
              <a:rPr lang="ru-RU" sz="4800" dirty="0">
                <a:solidFill>
                  <a:prstClr val="black"/>
                </a:solidFill>
              </a:rPr>
              <a:t> </a:t>
            </a:r>
            <a:r>
              <a:rPr lang="ru-RU" sz="4800" dirty="0" err="1">
                <a:solidFill>
                  <a:srgbClr val="0033CC"/>
                </a:solidFill>
              </a:rPr>
              <a:t>ба</a:t>
            </a:r>
            <a:r>
              <a:rPr lang="ru-RU" sz="4800" dirty="0" err="1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4800" dirty="0" err="1">
                <a:solidFill>
                  <a:srgbClr val="0033CC"/>
                </a:solidFill>
              </a:rPr>
              <a:t>бы</a:t>
            </a:r>
            <a:r>
              <a:rPr lang="ru-RU" sz="4800" dirty="0">
                <a:solidFill>
                  <a:prstClr val="black"/>
                </a:solidFill>
              </a:rPr>
              <a:t> </a:t>
            </a:r>
            <a:r>
              <a:rPr lang="ru-RU" sz="4800" dirty="0">
                <a:solidFill>
                  <a:srgbClr val="FFC000">
                    <a:lumMod val="50000"/>
                  </a:srgbClr>
                </a:solidFill>
              </a:rPr>
              <a:t>с </a:t>
            </a:r>
            <a:r>
              <a:rPr lang="ru-RU" sz="4800" dirty="0" err="1">
                <a:solidFill>
                  <a:srgbClr val="FFC000">
                    <a:lumMod val="50000"/>
                  </a:srgbClr>
                </a:solidFill>
              </a:rPr>
              <a:t>косо</a:t>
            </a:r>
            <a:r>
              <a:rPr lang="ru-RU" sz="4800" dirty="0" err="1">
                <a:solidFill>
                  <a:srgbClr val="FFC000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4800" dirty="0" err="1">
                <a:solidFill>
                  <a:srgbClr val="FFC000">
                    <a:lumMod val="50000"/>
                  </a:srgbClr>
                </a:solidFill>
              </a:rPr>
              <a:t>й</a:t>
            </a:r>
            <a:r>
              <a:rPr lang="ru-RU" sz="4800" dirty="0">
                <a:solidFill>
                  <a:prstClr val="black"/>
                </a:solidFill>
              </a:rPr>
              <a:t>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8402E8D0-F8B0-DD57-59C0-D55B67553E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046" y="1244008"/>
            <a:ext cx="7271164" cy="5453373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09D3E954-A484-B8BC-1A75-A15C7C0C8F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4860" y="1160145"/>
            <a:ext cx="7597140" cy="5697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32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2B826B29-03A8-4B7F-A03F-EA1A3799B16C}"/>
              </a:ext>
            </a:extLst>
          </p:cNvPr>
          <p:cNvSpPr txBox="1"/>
          <p:nvPr/>
        </p:nvSpPr>
        <p:spPr>
          <a:xfrm>
            <a:off x="479395" y="1500326"/>
            <a:ext cx="4900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dirty="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685" y="342576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Скороговорки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2F99AFA6-3FF3-4D10-99C4-D264F0769E80}"/>
              </a:ext>
            </a:extLst>
          </p:cNvPr>
          <p:cNvSpPr txBox="1"/>
          <p:nvPr/>
        </p:nvSpPr>
        <p:spPr>
          <a:xfrm>
            <a:off x="5149049" y="1869658"/>
            <a:ext cx="5912527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4800" dirty="0">
                <a:solidFill>
                  <a:srgbClr val="62983E"/>
                </a:solidFill>
              </a:rPr>
              <a:t>За </a:t>
            </a:r>
            <a:r>
              <a:rPr lang="ru-RU" sz="4800" dirty="0" err="1">
                <a:solidFill>
                  <a:srgbClr val="62983E"/>
                </a:solidFill>
              </a:rPr>
              <a:t>песча</a:t>
            </a:r>
            <a:r>
              <a:rPr lang="ru-RU" sz="4800" dirty="0" err="1">
                <a:solidFill>
                  <a:srgbClr val="6298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4800" dirty="0" err="1">
                <a:solidFill>
                  <a:srgbClr val="62983E"/>
                </a:solidFill>
              </a:rPr>
              <a:t>ной</a:t>
            </a:r>
            <a:r>
              <a:rPr lang="ru-RU" sz="4800" dirty="0">
                <a:solidFill>
                  <a:srgbClr val="62983E"/>
                </a:solidFill>
              </a:rPr>
              <a:t> </a:t>
            </a:r>
            <a:r>
              <a:rPr lang="ru-RU" sz="4800" dirty="0" err="1">
                <a:solidFill>
                  <a:srgbClr val="62983E"/>
                </a:solidFill>
              </a:rPr>
              <a:t>косо</a:t>
            </a:r>
            <a:r>
              <a:rPr lang="ru-RU" sz="4800" dirty="0" err="1">
                <a:solidFill>
                  <a:srgbClr val="6298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4800" dirty="0" err="1">
                <a:solidFill>
                  <a:srgbClr val="62983E"/>
                </a:solidFill>
              </a:rPr>
              <a:t>й</a:t>
            </a:r>
            <a:r>
              <a:rPr lang="ru-RU" sz="4800" dirty="0">
                <a:solidFill>
                  <a:srgbClr val="62983E"/>
                </a:solidFill>
              </a:rPr>
              <a:t> </a:t>
            </a:r>
            <a:r>
              <a:rPr lang="ru-RU" sz="4800" dirty="0" err="1">
                <a:solidFill>
                  <a:prstClr val="black"/>
                </a:solidFill>
              </a:rPr>
              <a:t>лопоу</a:t>
            </a:r>
            <a:r>
              <a:rPr lang="ru-RU" sz="48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4800" dirty="0" err="1">
                <a:solidFill>
                  <a:prstClr val="black"/>
                </a:solidFill>
              </a:rPr>
              <a:t>хий</a:t>
            </a:r>
            <a:r>
              <a:rPr lang="ru-RU" sz="4800" dirty="0">
                <a:solidFill>
                  <a:prstClr val="black"/>
                </a:solidFill>
              </a:rPr>
              <a:t> </a:t>
            </a:r>
            <a:r>
              <a:rPr lang="ru-RU" sz="4800" u="heavy" dirty="0" err="1">
                <a:solidFill>
                  <a:prstClr val="black"/>
                </a:solidFill>
              </a:rPr>
              <a:t>косо</a:t>
            </a:r>
            <a:r>
              <a:rPr lang="ru-RU" sz="4800" u="heavy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4800" u="heavy" dirty="0" err="1">
                <a:solidFill>
                  <a:prstClr val="black"/>
                </a:solidFill>
              </a:rPr>
              <a:t>й</a:t>
            </a:r>
            <a:r>
              <a:rPr lang="ru-RU" sz="4800" dirty="0">
                <a:solidFill>
                  <a:prstClr val="black"/>
                </a:solidFill>
              </a:rPr>
              <a:t> </a:t>
            </a:r>
            <a:r>
              <a:rPr lang="ru-RU" sz="4800" u="dbl" dirty="0">
                <a:solidFill>
                  <a:prstClr val="black"/>
                </a:solidFill>
              </a:rPr>
              <a:t>пал</a:t>
            </a:r>
            <a:r>
              <a:rPr lang="ru-RU" sz="4800" dirty="0">
                <a:solidFill>
                  <a:prstClr val="black"/>
                </a:solidFill>
              </a:rPr>
              <a:t/>
            </a:r>
            <a:br>
              <a:rPr lang="ru-RU" sz="4800" dirty="0">
                <a:solidFill>
                  <a:prstClr val="black"/>
                </a:solidFill>
              </a:rPr>
            </a:br>
            <a:r>
              <a:rPr lang="ru-RU" sz="4800" dirty="0">
                <a:solidFill>
                  <a:srgbClr val="FF0000"/>
                </a:solidFill>
              </a:rPr>
              <a:t>под </a:t>
            </a:r>
            <a:r>
              <a:rPr lang="ru-RU" sz="4800" dirty="0" err="1">
                <a:solidFill>
                  <a:srgbClr val="FF0000"/>
                </a:solidFill>
              </a:rPr>
              <a:t>о</a:t>
            </a:r>
            <a:r>
              <a:rPr lang="ru-RU" sz="4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4800" dirty="0" err="1">
                <a:solidFill>
                  <a:srgbClr val="FF0000"/>
                </a:solidFill>
              </a:rPr>
              <a:t>строй</a:t>
            </a:r>
            <a:r>
              <a:rPr lang="ru-RU" sz="4800" dirty="0">
                <a:solidFill>
                  <a:srgbClr val="FF0000"/>
                </a:solidFill>
              </a:rPr>
              <a:t> </a:t>
            </a:r>
            <a:r>
              <a:rPr lang="ru-RU" sz="4800" dirty="0" err="1">
                <a:solidFill>
                  <a:srgbClr val="FF0000"/>
                </a:solidFill>
              </a:rPr>
              <a:t>косо</a:t>
            </a:r>
            <a:r>
              <a:rPr lang="ru-RU" sz="4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4800" dirty="0" err="1">
                <a:solidFill>
                  <a:srgbClr val="FF0000"/>
                </a:solidFill>
              </a:rPr>
              <a:t>й</a:t>
            </a:r>
            <a:r>
              <a:rPr lang="ru-RU" sz="4800" dirty="0">
                <a:solidFill>
                  <a:prstClr val="black"/>
                </a:solidFill>
              </a:rPr>
              <a:t/>
            </a:r>
            <a:br>
              <a:rPr lang="ru-RU" sz="4800" dirty="0">
                <a:solidFill>
                  <a:prstClr val="black"/>
                </a:solidFill>
              </a:rPr>
            </a:br>
            <a:r>
              <a:rPr lang="ru-RU" sz="4800" dirty="0" err="1">
                <a:solidFill>
                  <a:srgbClr val="0033CC"/>
                </a:solidFill>
              </a:rPr>
              <a:t>косо</a:t>
            </a:r>
            <a:r>
              <a:rPr lang="ru-RU" sz="4800" dirty="0" err="1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4800" dirty="0" err="1">
                <a:solidFill>
                  <a:srgbClr val="0033CC"/>
                </a:solidFill>
              </a:rPr>
              <a:t>й</a:t>
            </a:r>
            <a:r>
              <a:rPr lang="ru-RU" sz="4800" dirty="0">
                <a:solidFill>
                  <a:prstClr val="black"/>
                </a:solidFill>
              </a:rPr>
              <a:t> </a:t>
            </a:r>
            <a:r>
              <a:rPr lang="ru-RU" sz="4800" dirty="0" err="1">
                <a:solidFill>
                  <a:srgbClr val="0033CC"/>
                </a:solidFill>
              </a:rPr>
              <a:t>ба</a:t>
            </a:r>
            <a:r>
              <a:rPr lang="ru-RU" sz="4800" dirty="0" err="1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4800" dirty="0" err="1">
                <a:solidFill>
                  <a:srgbClr val="0033CC"/>
                </a:solidFill>
              </a:rPr>
              <a:t>бы</a:t>
            </a:r>
            <a:r>
              <a:rPr lang="ru-RU" sz="4800" dirty="0">
                <a:solidFill>
                  <a:prstClr val="black"/>
                </a:solidFill>
              </a:rPr>
              <a:t> </a:t>
            </a:r>
            <a:r>
              <a:rPr lang="ru-RU" sz="4800" dirty="0">
                <a:solidFill>
                  <a:srgbClr val="FFC000">
                    <a:lumMod val="50000"/>
                  </a:srgbClr>
                </a:solidFill>
              </a:rPr>
              <a:t>с </a:t>
            </a:r>
            <a:r>
              <a:rPr lang="ru-RU" sz="4800" dirty="0" err="1">
                <a:solidFill>
                  <a:srgbClr val="FFC000">
                    <a:lumMod val="50000"/>
                  </a:srgbClr>
                </a:solidFill>
              </a:rPr>
              <a:t>косо</a:t>
            </a:r>
            <a:r>
              <a:rPr lang="ru-RU" sz="4800" dirty="0" err="1">
                <a:solidFill>
                  <a:srgbClr val="FFC000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4800" dirty="0" err="1">
                <a:solidFill>
                  <a:srgbClr val="FFC000">
                    <a:lumMod val="50000"/>
                  </a:srgbClr>
                </a:solidFill>
              </a:rPr>
              <a:t>й</a:t>
            </a:r>
            <a:r>
              <a:rPr lang="ru-RU" sz="4800" dirty="0">
                <a:solidFill>
                  <a:prstClr val="black"/>
                </a:solidFill>
              </a:rPr>
              <a:t>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8402E8D0-F8B0-DD57-59C0-D55B67553E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046" y="1244008"/>
            <a:ext cx="7271164" cy="545337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D7377902-230F-CC76-D954-C1DE0FD65B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7419" y="1244008"/>
            <a:ext cx="7975785" cy="531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48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2B826B29-03A8-4B7F-A03F-EA1A3799B16C}"/>
              </a:ext>
            </a:extLst>
          </p:cNvPr>
          <p:cNvSpPr txBox="1"/>
          <p:nvPr/>
        </p:nvSpPr>
        <p:spPr>
          <a:xfrm>
            <a:off x="479395" y="1500326"/>
            <a:ext cx="4900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dirty="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685" y="342576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Скороговорки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2F99AFA6-3FF3-4D10-99C4-D264F0769E80}"/>
              </a:ext>
            </a:extLst>
          </p:cNvPr>
          <p:cNvSpPr txBox="1"/>
          <p:nvPr/>
        </p:nvSpPr>
        <p:spPr>
          <a:xfrm>
            <a:off x="5149049" y="1869658"/>
            <a:ext cx="5912527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4800" dirty="0">
                <a:solidFill>
                  <a:srgbClr val="62983E"/>
                </a:solidFill>
              </a:rPr>
              <a:t>За </a:t>
            </a:r>
            <a:r>
              <a:rPr lang="ru-RU" sz="4800" dirty="0" err="1">
                <a:solidFill>
                  <a:srgbClr val="62983E"/>
                </a:solidFill>
              </a:rPr>
              <a:t>песча</a:t>
            </a:r>
            <a:r>
              <a:rPr lang="ru-RU" sz="4800" dirty="0" err="1">
                <a:solidFill>
                  <a:srgbClr val="6298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4800" dirty="0" err="1">
                <a:solidFill>
                  <a:srgbClr val="62983E"/>
                </a:solidFill>
              </a:rPr>
              <a:t>ной</a:t>
            </a:r>
            <a:r>
              <a:rPr lang="ru-RU" sz="4800" dirty="0">
                <a:solidFill>
                  <a:srgbClr val="62983E"/>
                </a:solidFill>
              </a:rPr>
              <a:t> </a:t>
            </a:r>
            <a:r>
              <a:rPr lang="ru-RU" sz="4800" dirty="0" err="1">
                <a:solidFill>
                  <a:srgbClr val="62983E"/>
                </a:solidFill>
              </a:rPr>
              <a:t>косо</a:t>
            </a:r>
            <a:r>
              <a:rPr lang="ru-RU" sz="4800" dirty="0" err="1">
                <a:solidFill>
                  <a:srgbClr val="6298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4800" dirty="0" err="1">
                <a:solidFill>
                  <a:srgbClr val="62983E"/>
                </a:solidFill>
              </a:rPr>
              <a:t>й</a:t>
            </a:r>
            <a:r>
              <a:rPr lang="ru-RU" sz="4800" dirty="0">
                <a:solidFill>
                  <a:srgbClr val="62983E"/>
                </a:solidFill>
              </a:rPr>
              <a:t> </a:t>
            </a:r>
            <a:r>
              <a:rPr lang="ru-RU" sz="4800" dirty="0" err="1">
                <a:solidFill>
                  <a:prstClr val="black"/>
                </a:solidFill>
              </a:rPr>
              <a:t>лопоу</a:t>
            </a:r>
            <a:r>
              <a:rPr lang="ru-RU" sz="48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4800" dirty="0" err="1">
                <a:solidFill>
                  <a:prstClr val="black"/>
                </a:solidFill>
              </a:rPr>
              <a:t>хий</a:t>
            </a:r>
            <a:r>
              <a:rPr lang="ru-RU" sz="4800" dirty="0">
                <a:solidFill>
                  <a:prstClr val="black"/>
                </a:solidFill>
              </a:rPr>
              <a:t> </a:t>
            </a:r>
            <a:r>
              <a:rPr lang="ru-RU" sz="4800" u="heavy" dirty="0" err="1">
                <a:solidFill>
                  <a:prstClr val="black"/>
                </a:solidFill>
              </a:rPr>
              <a:t>косо</a:t>
            </a:r>
            <a:r>
              <a:rPr lang="ru-RU" sz="4800" u="heavy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4800" u="heavy" dirty="0" err="1">
                <a:solidFill>
                  <a:prstClr val="black"/>
                </a:solidFill>
              </a:rPr>
              <a:t>й</a:t>
            </a:r>
            <a:r>
              <a:rPr lang="ru-RU" sz="4800" dirty="0">
                <a:solidFill>
                  <a:prstClr val="black"/>
                </a:solidFill>
              </a:rPr>
              <a:t> </a:t>
            </a:r>
            <a:r>
              <a:rPr lang="ru-RU" sz="4800" u="dbl" dirty="0">
                <a:solidFill>
                  <a:prstClr val="black"/>
                </a:solidFill>
              </a:rPr>
              <a:t>пал</a:t>
            </a:r>
            <a:r>
              <a:rPr lang="ru-RU" sz="4800" dirty="0">
                <a:solidFill>
                  <a:prstClr val="black"/>
                </a:solidFill>
              </a:rPr>
              <a:t/>
            </a:r>
            <a:br>
              <a:rPr lang="ru-RU" sz="4800" dirty="0">
                <a:solidFill>
                  <a:prstClr val="black"/>
                </a:solidFill>
              </a:rPr>
            </a:br>
            <a:r>
              <a:rPr lang="ru-RU" sz="4800" dirty="0">
                <a:solidFill>
                  <a:srgbClr val="FF0000"/>
                </a:solidFill>
              </a:rPr>
              <a:t>под </a:t>
            </a:r>
            <a:r>
              <a:rPr lang="ru-RU" sz="4800" dirty="0" err="1">
                <a:solidFill>
                  <a:srgbClr val="FF0000"/>
                </a:solidFill>
              </a:rPr>
              <a:t>о</a:t>
            </a:r>
            <a:r>
              <a:rPr lang="ru-RU" sz="4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4800" dirty="0" err="1">
                <a:solidFill>
                  <a:srgbClr val="FF0000"/>
                </a:solidFill>
              </a:rPr>
              <a:t>строй</a:t>
            </a:r>
            <a:r>
              <a:rPr lang="ru-RU" sz="4800" dirty="0">
                <a:solidFill>
                  <a:srgbClr val="FF0000"/>
                </a:solidFill>
              </a:rPr>
              <a:t> </a:t>
            </a:r>
            <a:r>
              <a:rPr lang="ru-RU" sz="4800" dirty="0" err="1">
                <a:solidFill>
                  <a:srgbClr val="FF0000"/>
                </a:solidFill>
              </a:rPr>
              <a:t>косо</a:t>
            </a:r>
            <a:r>
              <a:rPr lang="ru-RU" sz="4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4800" dirty="0" err="1">
                <a:solidFill>
                  <a:srgbClr val="FF0000"/>
                </a:solidFill>
              </a:rPr>
              <a:t>й</a:t>
            </a:r>
            <a:r>
              <a:rPr lang="ru-RU" sz="4800" dirty="0">
                <a:solidFill>
                  <a:prstClr val="black"/>
                </a:solidFill>
              </a:rPr>
              <a:t/>
            </a:r>
            <a:br>
              <a:rPr lang="ru-RU" sz="4800" dirty="0">
                <a:solidFill>
                  <a:prstClr val="black"/>
                </a:solidFill>
              </a:rPr>
            </a:br>
            <a:r>
              <a:rPr lang="ru-RU" sz="4800" dirty="0" err="1">
                <a:solidFill>
                  <a:srgbClr val="0033CC"/>
                </a:solidFill>
              </a:rPr>
              <a:t>косо</a:t>
            </a:r>
            <a:r>
              <a:rPr lang="ru-RU" sz="4800" dirty="0" err="1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4800" dirty="0" err="1">
                <a:solidFill>
                  <a:srgbClr val="0033CC"/>
                </a:solidFill>
              </a:rPr>
              <a:t>й</a:t>
            </a:r>
            <a:r>
              <a:rPr lang="ru-RU" sz="4800" dirty="0">
                <a:solidFill>
                  <a:prstClr val="black"/>
                </a:solidFill>
              </a:rPr>
              <a:t> </a:t>
            </a:r>
            <a:r>
              <a:rPr lang="ru-RU" sz="4800" dirty="0" err="1">
                <a:solidFill>
                  <a:srgbClr val="0033CC"/>
                </a:solidFill>
              </a:rPr>
              <a:t>ба</a:t>
            </a:r>
            <a:r>
              <a:rPr lang="ru-RU" sz="4800" dirty="0" err="1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4800" dirty="0" err="1">
                <a:solidFill>
                  <a:srgbClr val="0033CC"/>
                </a:solidFill>
              </a:rPr>
              <a:t>бы</a:t>
            </a:r>
            <a:r>
              <a:rPr lang="ru-RU" sz="4800" dirty="0">
                <a:solidFill>
                  <a:prstClr val="black"/>
                </a:solidFill>
              </a:rPr>
              <a:t> </a:t>
            </a:r>
            <a:r>
              <a:rPr lang="ru-RU" sz="4800" dirty="0">
                <a:solidFill>
                  <a:srgbClr val="FFC000">
                    <a:lumMod val="50000"/>
                  </a:srgbClr>
                </a:solidFill>
              </a:rPr>
              <a:t>с </a:t>
            </a:r>
            <a:r>
              <a:rPr lang="ru-RU" sz="4800" dirty="0" err="1">
                <a:solidFill>
                  <a:srgbClr val="FFC000">
                    <a:lumMod val="50000"/>
                  </a:srgbClr>
                </a:solidFill>
              </a:rPr>
              <a:t>косо</a:t>
            </a:r>
            <a:r>
              <a:rPr lang="ru-RU" sz="4800" dirty="0" err="1">
                <a:solidFill>
                  <a:srgbClr val="FFC000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4800" dirty="0" err="1">
                <a:solidFill>
                  <a:srgbClr val="FFC000">
                    <a:lumMod val="50000"/>
                  </a:srgbClr>
                </a:solidFill>
              </a:rPr>
              <a:t>й</a:t>
            </a:r>
            <a:r>
              <a:rPr lang="ru-RU" sz="4800" dirty="0">
                <a:solidFill>
                  <a:prstClr val="black"/>
                </a:solidFill>
              </a:rPr>
              <a:t>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8402E8D0-F8B0-DD57-59C0-D55B67553E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046" y="1244008"/>
            <a:ext cx="7271164" cy="545337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D7377902-230F-CC76-D954-C1DE0FD65B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7419" y="1244008"/>
            <a:ext cx="7975785" cy="531719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B48A9604-AFBA-4496-A504-53F6CC1DB1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093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2B826B29-03A8-4B7F-A03F-EA1A3799B16C}"/>
              </a:ext>
            </a:extLst>
          </p:cNvPr>
          <p:cNvSpPr txBox="1"/>
          <p:nvPr/>
        </p:nvSpPr>
        <p:spPr>
          <a:xfrm>
            <a:off x="479395" y="1500326"/>
            <a:ext cx="4900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dirty="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685" y="342576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Скороговорки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2F99AFA6-3FF3-4D10-99C4-D264F0769E80}"/>
              </a:ext>
            </a:extLst>
          </p:cNvPr>
          <p:cNvSpPr txBox="1"/>
          <p:nvPr/>
        </p:nvSpPr>
        <p:spPr>
          <a:xfrm>
            <a:off x="5149049" y="1869658"/>
            <a:ext cx="5912527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4800" dirty="0">
                <a:solidFill>
                  <a:srgbClr val="62983E"/>
                </a:solidFill>
              </a:rPr>
              <a:t>За </a:t>
            </a:r>
            <a:r>
              <a:rPr lang="ru-RU" sz="4800" dirty="0" err="1">
                <a:solidFill>
                  <a:srgbClr val="62983E"/>
                </a:solidFill>
              </a:rPr>
              <a:t>песча</a:t>
            </a:r>
            <a:r>
              <a:rPr lang="ru-RU" sz="4800" dirty="0" err="1">
                <a:solidFill>
                  <a:srgbClr val="6298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4800" dirty="0" err="1">
                <a:solidFill>
                  <a:srgbClr val="62983E"/>
                </a:solidFill>
              </a:rPr>
              <a:t>ной</a:t>
            </a:r>
            <a:r>
              <a:rPr lang="ru-RU" sz="4800" dirty="0">
                <a:solidFill>
                  <a:srgbClr val="62983E"/>
                </a:solidFill>
              </a:rPr>
              <a:t> </a:t>
            </a:r>
            <a:r>
              <a:rPr lang="ru-RU" sz="4800" dirty="0" err="1">
                <a:solidFill>
                  <a:srgbClr val="62983E"/>
                </a:solidFill>
              </a:rPr>
              <a:t>косо</a:t>
            </a:r>
            <a:r>
              <a:rPr lang="ru-RU" sz="4800" dirty="0" err="1">
                <a:solidFill>
                  <a:srgbClr val="6298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4800" dirty="0" err="1">
                <a:solidFill>
                  <a:srgbClr val="62983E"/>
                </a:solidFill>
              </a:rPr>
              <a:t>й</a:t>
            </a:r>
            <a:r>
              <a:rPr lang="ru-RU" sz="4800" dirty="0">
                <a:solidFill>
                  <a:srgbClr val="62983E"/>
                </a:solidFill>
              </a:rPr>
              <a:t> </a:t>
            </a:r>
            <a:r>
              <a:rPr lang="ru-RU" sz="4800" dirty="0" err="1">
                <a:solidFill>
                  <a:prstClr val="black"/>
                </a:solidFill>
              </a:rPr>
              <a:t>лопоу</a:t>
            </a:r>
            <a:r>
              <a:rPr lang="ru-RU" sz="48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4800" dirty="0" err="1">
                <a:solidFill>
                  <a:prstClr val="black"/>
                </a:solidFill>
              </a:rPr>
              <a:t>хий</a:t>
            </a:r>
            <a:r>
              <a:rPr lang="ru-RU" sz="4800" dirty="0">
                <a:solidFill>
                  <a:prstClr val="black"/>
                </a:solidFill>
              </a:rPr>
              <a:t> </a:t>
            </a:r>
            <a:r>
              <a:rPr lang="ru-RU" sz="4800" u="heavy" dirty="0" err="1">
                <a:solidFill>
                  <a:prstClr val="black"/>
                </a:solidFill>
              </a:rPr>
              <a:t>косо</a:t>
            </a:r>
            <a:r>
              <a:rPr lang="ru-RU" sz="4800" u="heavy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4800" u="heavy" dirty="0" err="1">
                <a:solidFill>
                  <a:prstClr val="black"/>
                </a:solidFill>
              </a:rPr>
              <a:t>й</a:t>
            </a:r>
            <a:r>
              <a:rPr lang="ru-RU" sz="4800" dirty="0">
                <a:solidFill>
                  <a:prstClr val="black"/>
                </a:solidFill>
              </a:rPr>
              <a:t> </a:t>
            </a:r>
          </a:p>
          <a:p>
            <a:pPr>
              <a:defRPr/>
            </a:pPr>
            <a:r>
              <a:rPr lang="ru-RU" sz="4800" u="dbl" dirty="0">
                <a:solidFill>
                  <a:prstClr val="black"/>
                </a:solidFill>
              </a:rPr>
              <a:t>пал </a:t>
            </a:r>
            <a:r>
              <a:rPr lang="ru-RU" sz="4800" dirty="0">
                <a:solidFill>
                  <a:srgbClr val="FF0000"/>
                </a:solidFill>
              </a:rPr>
              <a:t>под </a:t>
            </a:r>
            <a:r>
              <a:rPr lang="ru-RU" sz="4800" dirty="0" err="1">
                <a:solidFill>
                  <a:srgbClr val="FF0000"/>
                </a:solidFill>
              </a:rPr>
              <a:t>о</a:t>
            </a:r>
            <a:r>
              <a:rPr lang="ru-RU" sz="4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4800" dirty="0" err="1">
                <a:solidFill>
                  <a:srgbClr val="FF0000"/>
                </a:solidFill>
              </a:rPr>
              <a:t>строй</a:t>
            </a:r>
            <a:r>
              <a:rPr lang="ru-RU" sz="4800" dirty="0">
                <a:solidFill>
                  <a:srgbClr val="FF0000"/>
                </a:solidFill>
              </a:rPr>
              <a:t> </a:t>
            </a:r>
            <a:r>
              <a:rPr lang="ru-RU" sz="4800" dirty="0" err="1">
                <a:solidFill>
                  <a:srgbClr val="FF0000"/>
                </a:solidFill>
              </a:rPr>
              <a:t>косо</a:t>
            </a:r>
            <a:r>
              <a:rPr lang="ru-RU" sz="4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4800" dirty="0" err="1">
                <a:solidFill>
                  <a:srgbClr val="FF0000"/>
                </a:solidFill>
              </a:rPr>
              <a:t>й</a:t>
            </a:r>
            <a:r>
              <a:rPr lang="ru-RU" sz="4800" dirty="0">
                <a:solidFill>
                  <a:prstClr val="black"/>
                </a:solidFill>
              </a:rPr>
              <a:t/>
            </a:r>
            <a:br>
              <a:rPr lang="ru-RU" sz="4800" dirty="0">
                <a:solidFill>
                  <a:prstClr val="black"/>
                </a:solidFill>
              </a:rPr>
            </a:br>
            <a:r>
              <a:rPr lang="ru-RU" sz="4800" dirty="0" err="1">
                <a:solidFill>
                  <a:srgbClr val="0033CC"/>
                </a:solidFill>
              </a:rPr>
              <a:t>косо</a:t>
            </a:r>
            <a:r>
              <a:rPr lang="ru-RU" sz="4800" dirty="0" err="1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4800" dirty="0" err="1">
                <a:solidFill>
                  <a:srgbClr val="0033CC"/>
                </a:solidFill>
              </a:rPr>
              <a:t>й</a:t>
            </a:r>
            <a:r>
              <a:rPr lang="ru-RU" sz="4800" dirty="0">
                <a:solidFill>
                  <a:prstClr val="black"/>
                </a:solidFill>
              </a:rPr>
              <a:t> </a:t>
            </a:r>
            <a:r>
              <a:rPr lang="ru-RU" sz="4800" dirty="0" err="1">
                <a:solidFill>
                  <a:srgbClr val="0033CC"/>
                </a:solidFill>
              </a:rPr>
              <a:t>ба</a:t>
            </a:r>
            <a:r>
              <a:rPr lang="ru-RU" sz="4800" dirty="0" err="1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4800" dirty="0" err="1">
                <a:solidFill>
                  <a:srgbClr val="0033CC"/>
                </a:solidFill>
              </a:rPr>
              <a:t>бы</a:t>
            </a:r>
            <a:r>
              <a:rPr lang="ru-RU" sz="4800" dirty="0">
                <a:solidFill>
                  <a:prstClr val="black"/>
                </a:solidFill>
              </a:rPr>
              <a:t> </a:t>
            </a:r>
            <a:r>
              <a:rPr lang="ru-RU" sz="4800" dirty="0">
                <a:solidFill>
                  <a:srgbClr val="FFC000">
                    <a:lumMod val="50000"/>
                  </a:srgbClr>
                </a:solidFill>
              </a:rPr>
              <a:t>с </a:t>
            </a:r>
            <a:r>
              <a:rPr lang="ru-RU" sz="4800" dirty="0" err="1">
                <a:solidFill>
                  <a:srgbClr val="FFC000">
                    <a:lumMod val="50000"/>
                  </a:srgbClr>
                </a:solidFill>
              </a:rPr>
              <a:t>косо</a:t>
            </a:r>
            <a:r>
              <a:rPr lang="ru-RU" sz="4800" dirty="0" err="1">
                <a:solidFill>
                  <a:srgbClr val="FFC000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4800" dirty="0" err="1">
                <a:solidFill>
                  <a:srgbClr val="FFC000">
                    <a:lumMod val="50000"/>
                  </a:srgbClr>
                </a:solidFill>
              </a:rPr>
              <a:t>й</a:t>
            </a:r>
            <a:r>
              <a:rPr lang="ru-RU" sz="4800" dirty="0">
                <a:solidFill>
                  <a:prstClr val="black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72250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2B826B29-03A8-4B7F-A03F-EA1A3799B16C}"/>
              </a:ext>
            </a:extLst>
          </p:cNvPr>
          <p:cNvSpPr txBox="1"/>
          <p:nvPr/>
        </p:nvSpPr>
        <p:spPr>
          <a:xfrm>
            <a:off x="479395" y="1500326"/>
            <a:ext cx="4900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dirty="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685" y="342576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Скороговорки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2F99AFA6-3FF3-4D10-99C4-D264F0769E80}"/>
              </a:ext>
            </a:extLst>
          </p:cNvPr>
          <p:cNvSpPr txBox="1"/>
          <p:nvPr/>
        </p:nvSpPr>
        <p:spPr>
          <a:xfrm>
            <a:off x="5149049" y="1869658"/>
            <a:ext cx="5912527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4800" dirty="0">
                <a:solidFill>
                  <a:srgbClr val="62983E"/>
                </a:solidFill>
              </a:rPr>
              <a:t>За </a:t>
            </a:r>
            <a:r>
              <a:rPr lang="ru-RU" sz="4800" dirty="0" err="1">
                <a:solidFill>
                  <a:srgbClr val="62983E"/>
                </a:solidFill>
              </a:rPr>
              <a:t>песча</a:t>
            </a:r>
            <a:r>
              <a:rPr lang="ru-RU" sz="4800" dirty="0" err="1">
                <a:solidFill>
                  <a:srgbClr val="6298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4800" dirty="0" err="1">
                <a:solidFill>
                  <a:srgbClr val="62983E"/>
                </a:solidFill>
              </a:rPr>
              <a:t>ной</a:t>
            </a:r>
            <a:r>
              <a:rPr lang="ru-RU" sz="4800" dirty="0">
                <a:solidFill>
                  <a:srgbClr val="62983E"/>
                </a:solidFill>
              </a:rPr>
              <a:t> </a:t>
            </a:r>
            <a:r>
              <a:rPr lang="ru-RU" sz="4800" dirty="0" err="1">
                <a:solidFill>
                  <a:srgbClr val="62983E"/>
                </a:solidFill>
              </a:rPr>
              <a:t>косо</a:t>
            </a:r>
            <a:r>
              <a:rPr lang="ru-RU" sz="4800" dirty="0" err="1">
                <a:solidFill>
                  <a:srgbClr val="6298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4800" dirty="0" err="1">
                <a:solidFill>
                  <a:srgbClr val="62983E"/>
                </a:solidFill>
              </a:rPr>
              <a:t>й</a:t>
            </a:r>
            <a:r>
              <a:rPr lang="ru-RU" sz="4800" dirty="0">
                <a:solidFill>
                  <a:srgbClr val="62983E"/>
                </a:solidFill>
              </a:rPr>
              <a:t> </a:t>
            </a:r>
            <a:r>
              <a:rPr lang="ru-RU" sz="4800" dirty="0" err="1">
                <a:solidFill>
                  <a:prstClr val="black"/>
                </a:solidFill>
              </a:rPr>
              <a:t>лопоу</a:t>
            </a:r>
            <a:r>
              <a:rPr lang="ru-RU" sz="48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4800" dirty="0" err="1">
                <a:solidFill>
                  <a:prstClr val="black"/>
                </a:solidFill>
              </a:rPr>
              <a:t>хий</a:t>
            </a:r>
            <a:r>
              <a:rPr lang="ru-RU" sz="4800" dirty="0">
                <a:solidFill>
                  <a:prstClr val="black"/>
                </a:solidFill>
              </a:rPr>
              <a:t> </a:t>
            </a:r>
            <a:r>
              <a:rPr lang="ru-RU" sz="4800" u="heavy" dirty="0" err="1">
                <a:solidFill>
                  <a:prstClr val="black"/>
                </a:solidFill>
              </a:rPr>
              <a:t>косо</a:t>
            </a:r>
            <a:r>
              <a:rPr lang="ru-RU" sz="4800" u="heavy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4800" u="heavy" dirty="0" err="1">
                <a:solidFill>
                  <a:prstClr val="black"/>
                </a:solidFill>
              </a:rPr>
              <a:t>й</a:t>
            </a:r>
            <a:endParaRPr lang="ru-RU" sz="4800" u="heavy" dirty="0">
              <a:solidFill>
                <a:prstClr val="black"/>
              </a:solidFill>
            </a:endParaRPr>
          </a:p>
          <a:p>
            <a:pPr>
              <a:defRPr/>
            </a:pPr>
            <a:r>
              <a:rPr lang="ru-RU" sz="4800" u="dbl" dirty="0">
                <a:solidFill>
                  <a:prstClr val="black"/>
                </a:solidFill>
              </a:rPr>
              <a:t>пал</a:t>
            </a:r>
            <a:r>
              <a:rPr lang="ru-RU" sz="4800" dirty="0">
                <a:solidFill>
                  <a:prstClr val="black"/>
                </a:solidFill>
              </a:rPr>
              <a:t> </a:t>
            </a:r>
            <a:r>
              <a:rPr lang="ru-RU" sz="4800" dirty="0">
                <a:solidFill>
                  <a:srgbClr val="FF0000"/>
                </a:solidFill>
              </a:rPr>
              <a:t>под </a:t>
            </a:r>
            <a:r>
              <a:rPr lang="ru-RU" sz="4800" dirty="0" err="1">
                <a:solidFill>
                  <a:srgbClr val="FF0000"/>
                </a:solidFill>
              </a:rPr>
              <a:t>о</a:t>
            </a:r>
            <a:r>
              <a:rPr lang="ru-RU" sz="4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4800" dirty="0" err="1">
                <a:solidFill>
                  <a:srgbClr val="FF0000"/>
                </a:solidFill>
              </a:rPr>
              <a:t>строй</a:t>
            </a:r>
            <a:r>
              <a:rPr lang="ru-RU" sz="4800" dirty="0">
                <a:solidFill>
                  <a:srgbClr val="FF0000"/>
                </a:solidFill>
              </a:rPr>
              <a:t> </a:t>
            </a:r>
            <a:r>
              <a:rPr lang="ru-RU" sz="4800" dirty="0" err="1">
                <a:solidFill>
                  <a:srgbClr val="FF0000"/>
                </a:solidFill>
              </a:rPr>
              <a:t>косо</a:t>
            </a:r>
            <a:r>
              <a:rPr lang="ru-RU" sz="4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4800" dirty="0" err="1">
                <a:solidFill>
                  <a:srgbClr val="FF0000"/>
                </a:solidFill>
              </a:rPr>
              <a:t>й</a:t>
            </a:r>
            <a:r>
              <a:rPr lang="ru-RU" sz="4800" dirty="0">
                <a:solidFill>
                  <a:prstClr val="black"/>
                </a:solidFill>
              </a:rPr>
              <a:t/>
            </a:r>
            <a:br>
              <a:rPr lang="ru-RU" sz="4800" dirty="0">
                <a:solidFill>
                  <a:prstClr val="black"/>
                </a:solidFill>
              </a:rPr>
            </a:br>
            <a:r>
              <a:rPr lang="ru-RU" sz="4800" dirty="0" err="1">
                <a:solidFill>
                  <a:srgbClr val="0033CC"/>
                </a:solidFill>
              </a:rPr>
              <a:t>косо</a:t>
            </a:r>
            <a:r>
              <a:rPr lang="ru-RU" sz="4800" dirty="0" err="1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4800" dirty="0" err="1">
                <a:solidFill>
                  <a:srgbClr val="0033CC"/>
                </a:solidFill>
              </a:rPr>
              <a:t>й</a:t>
            </a:r>
            <a:r>
              <a:rPr lang="ru-RU" sz="4800" dirty="0">
                <a:solidFill>
                  <a:prstClr val="black"/>
                </a:solidFill>
              </a:rPr>
              <a:t> </a:t>
            </a:r>
            <a:r>
              <a:rPr lang="ru-RU" sz="4800" dirty="0" err="1">
                <a:solidFill>
                  <a:srgbClr val="0033CC"/>
                </a:solidFill>
              </a:rPr>
              <a:t>ба</a:t>
            </a:r>
            <a:r>
              <a:rPr lang="ru-RU" sz="4800" dirty="0" err="1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4800" dirty="0" err="1">
                <a:solidFill>
                  <a:srgbClr val="0033CC"/>
                </a:solidFill>
              </a:rPr>
              <a:t>бы</a:t>
            </a:r>
            <a:r>
              <a:rPr lang="ru-RU" sz="4800" dirty="0">
                <a:solidFill>
                  <a:prstClr val="black"/>
                </a:solidFill>
              </a:rPr>
              <a:t> </a:t>
            </a:r>
            <a:r>
              <a:rPr lang="ru-RU" sz="4800" dirty="0">
                <a:solidFill>
                  <a:srgbClr val="FFC000">
                    <a:lumMod val="50000"/>
                  </a:srgbClr>
                </a:solidFill>
              </a:rPr>
              <a:t>с </a:t>
            </a:r>
            <a:r>
              <a:rPr lang="ru-RU" sz="4800" dirty="0" err="1">
                <a:solidFill>
                  <a:srgbClr val="FFC000">
                    <a:lumMod val="50000"/>
                  </a:srgbClr>
                </a:solidFill>
              </a:rPr>
              <a:t>косо</a:t>
            </a:r>
            <a:r>
              <a:rPr lang="ru-RU" sz="4800" dirty="0" err="1">
                <a:solidFill>
                  <a:srgbClr val="FFC000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4800" dirty="0" err="1">
                <a:solidFill>
                  <a:srgbClr val="FFC000">
                    <a:lumMod val="50000"/>
                  </a:srgbClr>
                </a:solidFill>
              </a:rPr>
              <a:t>й</a:t>
            </a:r>
            <a:r>
              <a:rPr lang="ru-RU" sz="4800" dirty="0">
                <a:solidFill>
                  <a:prstClr val="black"/>
                </a:solidFill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6C4A8FF4-417B-4A1C-BEA0-18DCA8D8E515}"/>
              </a:ext>
            </a:extLst>
          </p:cNvPr>
          <p:cNvSpPr txBox="1"/>
          <p:nvPr/>
        </p:nvSpPr>
        <p:spPr>
          <a:xfrm>
            <a:off x="3116062" y="4962623"/>
            <a:ext cx="868236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dirty="0">
                <a:solidFill>
                  <a:srgbClr val="62983E"/>
                </a:solidFill>
              </a:rPr>
              <a:t>ГДЕ? Место. </a:t>
            </a:r>
            <a:r>
              <a:rPr lang="ru-RU" i="1" dirty="0">
                <a:solidFill>
                  <a:srgbClr val="62983E"/>
                </a:solidFill>
              </a:rPr>
              <a:t>Косой</a:t>
            </a:r>
            <a:r>
              <a:rPr lang="ru-RU" dirty="0">
                <a:solidFill>
                  <a:srgbClr val="62983E"/>
                </a:solidFill>
              </a:rPr>
              <a:t> 1 (Т.П.) = коса — длинная часть суши</a:t>
            </a:r>
            <a:r>
              <a:rPr lang="ru-RU" sz="1200" dirty="0">
                <a:solidFill>
                  <a:srgbClr val="62983E"/>
                </a:solidFill>
              </a:rPr>
              <a:t>, которая выдаётся в море/реку/озеро… </a:t>
            </a:r>
            <a:endParaRPr lang="ru-RU" dirty="0">
              <a:solidFill>
                <a:srgbClr val="62983E"/>
              </a:solidFill>
            </a:endParaRPr>
          </a:p>
          <a:p>
            <a:pPr>
              <a:defRPr/>
            </a:pPr>
            <a:r>
              <a:rPr lang="ru-RU" dirty="0">
                <a:solidFill>
                  <a:prstClr val="black"/>
                </a:solidFill>
              </a:rPr>
              <a:t>Кто? </a:t>
            </a:r>
            <a:r>
              <a:rPr lang="ru-RU" i="1" dirty="0">
                <a:solidFill>
                  <a:prstClr val="black"/>
                </a:solidFill>
              </a:rPr>
              <a:t>Косой</a:t>
            </a:r>
            <a:r>
              <a:rPr lang="ru-RU" dirty="0">
                <a:solidFill>
                  <a:prstClr val="black"/>
                </a:solidFill>
              </a:rPr>
              <a:t> 2 (И.П.) = заяц</a:t>
            </a:r>
          </a:p>
          <a:p>
            <a:pPr>
              <a:defRPr/>
            </a:pPr>
            <a:r>
              <a:rPr lang="ru-RU" dirty="0">
                <a:solidFill>
                  <a:srgbClr val="FF0000"/>
                </a:solidFill>
              </a:rPr>
              <a:t>Под чем? </a:t>
            </a:r>
            <a:r>
              <a:rPr lang="ru-RU" i="1" dirty="0">
                <a:solidFill>
                  <a:srgbClr val="FF0000"/>
                </a:solidFill>
              </a:rPr>
              <a:t>Косой</a:t>
            </a:r>
            <a:r>
              <a:rPr lang="ru-RU" dirty="0">
                <a:solidFill>
                  <a:srgbClr val="FF0000"/>
                </a:solidFill>
              </a:rPr>
              <a:t> 3 (Т.П.) = садовый инструмент, которым косят траву</a:t>
            </a:r>
          </a:p>
          <a:p>
            <a:pPr>
              <a:defRPr/>
            </a:pPr>
            <a:r>
              <a:rPr lang="ru-RU" dirty="0">
                <a:solidFill>
                  <a:srgbClr val="0033CC"/>
                </a:solidFill>
              </a:rPr>
              <a:t>Кого? Чьей? </a:t>
            </a:r>
            <a:r>
              <a:rPr lang="ru-RU" i="1" dirty="0">
                <a:solidFill>
                  <a:srgbClr val="0033CC"/>
                </a:solidFill>
              </a:rPr>
              <a:t>Косой</a:t>
            </a:r>
            <a:r>
              <a:rPr lang="ru-RU" dirty="0">
                <a:solidFill>
                  <a:srgbClr val="0033CC"/>
                </a:solidFill>
              </a:rPr>
              <a:t> 4 (Р.П.) = тип глаз, тип взгляда…</a:t>
            </a:r>
          </a:p>
          <a:p>
            <a:pPr>
              <a:defRPr/>
            </a:pPr>
            <a:r>
              <a:rPr lang="ru-RU" dirty="0">
                <a:solidFill>
                  <a:srgbClr val="FFC000">
                    <a:lumMod val="50000"/>
                  </a:srgbClr>
                </a:solidFill>
              </a:rPr>
              <a:t>С чем? Какой? </a:t>
            </a:r>
            <a:r>
              <a:rPr lang="ru-RU" i="1" dirty="0">
                <a:solidFill>
                  <a:srgbClr val="FFC000">
                    <a:lumMod val="50000"/>
                  </a:srgbClr>
                </a:solidFill>
              </a:rPr>
              <a:t>Косой</a:t>
            </a:r>
            <a:r>
              <a:rPr lang="ru-RU" dirty="0">
                <a:solidFill>
                  <a:srgbClr val="FFC000">
                    <a:lumMod val="50000"/>
                  </a:srgbClr>
                </a:solidFill>
              </a:rPr>
              <a:t> 5 (Т.П.) = заплетённые волосы</a:t>
            </a:r>
          </a:p>
        </p:txBody>
      </p:sp>
    </p:spTree>
    <p:extLst>
      <p:ext uri="{BB962C8B-B14F-4D97-AF65-F5344CB8AC3E}">
        <p14:creationId xmlns:p14="http://schemas.microsoft.com/office/powerpoint/2010/main" val="2523656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9702973-D3E9-B7F0-37B2-9FC9CA4B76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1. Что случилось с зайцем?</a:t>
            </a:r>
            <a:br>
              <a:rPr lang="ru-RU" dirty="0"/>
            </a:br>
            <a:r>
              <a:rPr lang="ru-RU" dirty="0"/>
              <a:t>2. Что было на голове у бабы?</a:t>
            </a:r>
            <a:br>
              <a:rPr lang="ru-RU" dirty="0"/>
            </a:br>
            <a:r>
              <a:rPr lang="ru-RU" dirty="0"/>
              <a:t>3. Где всё это произошло?</a:t>
            </a:r>
          </a:p>
        </p:txBody>
      </p:sp>
    </p:spTree>
    <p:extLst>
      <p:ext uri="{BB962C8B-B14F-4D97-AF65-F5344CB8AC3E}">
        <p14:creationId xmlns:p14="http://schemas.microsoft.com/office/powerpoint/2010/main" val="2812337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685" y="342576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Скороговорки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2F99AFA6-3FF3-4D10-99C4-D264F0769E80}"/>
              </a:ext>
            </a:extLst>
          </p:cNvPr>
          <p:cNvSpPr txBox="1"/>
          <p:nvPr/>
        </p:nvSpPr>
        <p:spPr>
          <a:xfrm>
            <a:off x="183473" y="2178222"/>
            <a:ext cx="5912527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4800" dirty="0">
                <a:solidFill>
                  <a:prstClr val="black"/>
                </a:solidFill>
              </a:rPr>
              <a:t>За </a:t>
            </a:r>
            <a:r>
              <a:rPr lang="ru-RU" sz="4800" dirty="0" err="1">
                <a:solidFill>
                  <a:prstClr val="black"/>
                </a:solidFill>
              </a:rPr>
              <a:t>песча</a:t>
            </a:r>
            <a:r>
              <a:rPr lang="ru-RU" sz="48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4800" dirty="0" err="1">
                <a:solidFill>
                  <a:prstClr val="black"/>
                </a:solidFill>
              </a:rPr>
              <a:t>ной</a:t>
            </a:r>
            <a:r>
              <a:rPr lang="ru-RU" sz="4800" dirty="0">
                <a:solidFill>
                  <a:prstClr val="black"/>
                </a:solidFill>
              </a:rPr>
              <a:t> </a:t>
            </a:r>
            <a:r>
              <a:rPr lang="ru-RU" sz="4800" dirty="0" err="1">
                <a:solidFill>
                  <a:prstClr val="black"/>
                </a:solidFill>
              </a:rPr>
              <a:t>косо</a:t>
            </a:r>
            <a:r>
              <a:rPr lang="ru-RU" sz="48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4800" dirty="0" err="1">
                <a:solidFill>
                  <a:prstClr val="black"/>
                </a:solidFill>
              </a:rPr>
              <a:t>й</a:t>
            </a:r>
            <a:r>
              <a:rPr lang="ru-RU" sz="4800" dirty="0">
                <a:solidFill>
                  <a:prstClr val="black"/>
                </a:solidFill>
              </a:rPr>
              <a:t> </a:t>
            </a:r>
            <a:r>
              <a:rPr lang="ru-RU" sz="4800" dirty="0" err="1">
                <a:solidFill>
                  <a:prstClr val="black"/>
                </a:solidFill>
              </a:rPr>
              <a:t>лопоу</a:t>
            </a:r>
            <a:r>
              <a:rPr lang="ru-RU" sz="48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4800" dirty="0" err="1">
                <a:solidFill>
                  <a:prstClr val="black"/>
                </a:solidFill>
              </a:rPr>
              <a:t>хий</a:t>
            </a:r>
            <a:r>
              <a:rPr lang="ru-RU" sz="4800" dirty="0">
                <a:solidFill>
                  <a:prstClr val="black"/>
                </a:solidFill>
              </a:rPr>
              <a:t> </a:t>
            </a:r>
            <a:r>
              <a:rPr lang="ru-RU" sz="4800" dirty="0" err="1">
                <a:solidFill>
                  <a:prstClr val="black"/>
                </a:solidFill>
              </a:rPr>
              <a:t>косо</a:t>
            </a:r>
            <a:r>
              <a:rPr lang="ru-RU" sz="48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4800" dirty="0" err="1">
                <a:solidFill>
                  <a:prstClr val="black"/>
                </a:solidFill>
              </a:rPr>
              <a:t>й</a:t>
            </a:r>
            <a:r>
              <a:rPr lang="ru-RU" sz="4800" dirty="0">
                <a:solidFill>
                  <a:prstClr val="black"/>
                </a:solidFill>
              </a:rPr>
              <a:t> </a:t>
            </a:r>
          </a:p>
          <a:p>
            <a:pPr>
              <a:defRPr/>
            </a:pPr>
            <a:r>
              <a:rPr lang="ru-RU" sz="4800" dirty="0">
                <a:solidFill>
                  <a:prstClr val="black"/>
                </a:solidFill>
              </a:rPr>
              <a:t>пал под </a:t>
            </a:r>
            <a:r>
              <a:rPr lang="ru-RU" sz="4800" dirty="0" err="1">
                <a:solidFill>
                  <a:prstClr val="black"/>
                </a:solidFill>
              </a:rPr>
              <a:t>о</a:t>
            </a:r>
            <a:r>
              <a:rPr lang="ru-RU" sz="48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4800" dirty="0" err="1">
                <a:solidFill>
                  <a:prstClr val="black"/>
                </a:solidFill>
              </a:rPr>
              <a:t>строй</a:t>
            </a:r>
            <a:r>
              <a:rPr lang="ru-RU" sz="4800" dirty="0">
                <a:solidFill>
                  <a:prstClr val="black"/>
                </a:solidFill>
              </a:rPr>
              <a:t> </a:t>
            </a:r>
            <a:r>
              <a:rPr lang="ru-RU" sz="4800" dirty="0" err="1">
                <a:solidFill>
                  <a:prstClr val="black"/>
                </a:solidFill>
              </a:rPr>
              <a:t>косо</a:t>
            </a:r>
            <a:r>
              <a:rPr lang="ru-RU" sz="48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4800" dirty="0" err="1">
                <a:solidFill>
                  <a:prstClr val="black"/>
                </a:solidFill>
              </a:rPr>
              <a:t>й</a:t>
            </a:r>
            <a:r>
              <a:rPr lang="ru-RU" sz="4800" dirty="0">
                <a:solidFill>
                  <a:prstClr val="black"/>
                </a:solidFill>
              </a:rPr>
              <a:t/>
            </a:r>
            <a:br>
              <a:rPr lang="ru-RU" sz="4800" dirty="0">
                <a:solidFill>
                  <a:prstClr val="black"/>
                </a:solidFill>
              </a:rPr>
            </a:br>
            <a:r>
              <a:rPr lang="ru-RU" sz="4800" dirty="0" err="1">
                <a:solidFill>
                  <a:prstClr val="black"/>
                </a:solidFill>
              </a:rPr>
              <a:t>косо</a:t>
            </a:r>
            <a:r>
              <a:rPr lang="ru-RU" sz="48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4800" dirty="0" err="1">
                <a:solidFill>
                  <a:prstClr val="black"/>
                </a:solidFill>
              </a:rPr>
              <a:t>й</a:t>
            </a:r>
            <a:r>
              <a:rPr lang="ru-RU" sz="4800" dirty="0">
                <a:solidFill>
                  <a:prstClr val="black"/>
                </a:solidFill>
              </a:rPr>
              <a:t> </a:t>
            </a:r>
            <a:r>
              <a:rPr lang="ru-RU" sz="4800" dirty="0" err="1">
                <a:solidFill>
                  <a:prstClr val="black"/>
                </a:solidFill>
              </a:rPr>
              <a:t>ба</a:t>
            </a:r>
            <a:r>
              <a:rPr lang="ru-RU" sz="48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4800" dirty="0" err="1">
                <a:solidFill>
                  <a:prstClr val="black"/>
                </a:solidFill>
              </a:rPr>
              <a:t>бы</a:t>
            </a:r>
            <a:r>
              <a:rPr lang="ru-RU" sz="4800" dirty="0">
                <a:solidFill>
                  <a:prstClr val="black"/>
                </a:solidFill>
              </a:rPr>
              <a:t> с </a:t>
            </a:r>
            <a:r>
              <a:rPr lang="ru-RU" sz="4800" dirty="0" err="1">
                <a:solidFill>
                  <a:prstClr val="black"/>
                </a:solidFill>
              </a:rPr>
              <a:t>косо</a:t>
            </a:r>
            <a:r>
              <a:rPr lang="ru-RU" sz="48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4800" dirty="0" err="1">
                <a:solidFill>
                  <a:prstClr val="black"/>
                </a:solidFill>
              </a:rPr>
              <a:t>й</a:t>
            </a:r>
            <a:r>
              <a:rPr lang="ru-RU" sz="4800" dirty="0">
                <a:solidFill>
                  <a:prstClr val="black"/>
                </a:solidFill>
              </a:rPr>
              <a:t>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784FBD0F-3822-12CE-DB41-50E34822AFAD}"/>
              </a:ext>
            </a:extLst>
          </p:cNvPr>
          <p:cNvSpPr txBox="1"/>
          <p:nvPr/>
        </p:nvSpPr>
        <p:spPr>
          <a:xfrm>
            <a:off x="6279473" y="2178222"/>
            <a:ext cx="5912527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4800" b="1" dirty="0">
                <a:solidFill>
                  <a:srgbClr val="002060"/>
                </a:solidFill>
              </a:rPr>
              <a:t>[</a:t>
            </a:r>
            <a:r>
              <a:rPr lang="ru-RU" sz="4800" b="1" dirty="0" err="1">
                <a:solidFill>
                  <a:srgbClr val="002060"/>
                </a:solidFill>
              </a:rPr>
              <a:t>з</a:t>
            </a:r>
            <a:r>
              <a:rPr lang="ru-RU" sz="4800" b="1" dirty="0" err="1">
                <a:solidFill>
                  <a:srgbClr val="7030A0"/>
                </a:solidFill>
              </a:rPr>
              <a:t>ъ</a:t>
            </a:r>
            <a:r>
              <a:rPr lang="ru-RU" sz="4800" b="1" dirty="0" err="1">
                <a:solidFill>
                  <a:srgbClr val="002060"/>
                </a:solidFill>
              </a:rPr>
              <a:t>п</a:t>
            </a:r>
            <a:r>
              <a:rPr lang="en-US" sz="4800" b="1" dirty="0">
                <a:solidFill>
                  <a:srgbClr val="002060"/>
                </a:solidFill>
              </a:rPr>
              <a:t>’</a:t>
            </a:r>
            <a:r>
              <a:rPr lang="ru-RU" sz="4800" b="1" dirty="0">
                <a:solidFill>
                  <a:srgbClr val="002060"/>
                </a:solidFill>
              </a:rPr>
              <a:t>ищ</a:t>
            </a:r>
            <a:r>
              <a:rPr lang="en-US" sz="4800" b="1" dirty="0">
                <a:solidFill>
                  <a:srgbClr val="002060"/>
                </a:solidFill>
              </a:rPr>
              <a:t>’</a:t>
            </a:r>
            <a:r>
              <a:rPr lang="ru-RU" sz="4800" b="1" dirty="0" err="1">
                <a:solidFill>
                  <a:srgbClr val="FF0000"/>
                </a:solidFill>
              </a:rPr>
              <a:t>а</a:t>
            </a:r>
            <a:r>
              <a:rPr lang="ru-RU" sz="48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4800" b="1" dirty="0" err="1">
                <a:solidFill>
                  <a:srgbClr val="002060"/>
                </a:solidFill>
              </a:rPr>
              <a:t>н</a:t>
            </a:r>
            <a:r>
              <a:rPr lang="ru-RU" sz="4800" b="1" dirty="0" err="1">
                <a:solidFill>
                  <a:srgbClr val="7030A0"/>
                </a:solidFill>
              </a:rPr>
              <a:t>ъ</a:t>
            </a:r>
            <a:r>
              <a:rPr lang="ru-RU" sz="3600" b="1" dirty="0">
                <a:solidFill>
                  <a:srgbClr val="7030A0"/>
                </a:solidFill>
                <a:cs typeface="Arial" panose="020B0604020202020204" pitchFamily="34" charset="0"/>
              </a:rPr>
              <a:t>х</a:t>
            </a:r>
            <a:r>
              <a:rPr lang="en-US" sz="3600" b="1" dirty="0">
                <a:solidFill>
                  <a:srgbClr val="7030A0"/>
                </a:solidFill>
                <a:cs typeface="Arial" panose="020B0604020202020204" pitchFamily="34" charset="0"/>
              </a:rPr>
              <a:t>’</a:t>
            </a:r>
            <a:r>
              <a:rPr lang="ru-RU" sz="3600" b="1" dirty="0">
                <a:solidFill>
                  <a:srgbClr val="002060"/>
                </a:solidFill>
              </a:rPr>
              <a:t> </a:t>
            </a:r>
            <a:r>
              <a:rPr lang="ru-RU" sz="4800" b="1" dirty="0">
                <a:solidFill>
                  <a:srgbClr val="002060"/>
                </a:solidFill>
              </a:rPr>
              <a:t>кас</a:t>
            </a:r>
            <a:r>
              <a:rPr lang="ru-RU" sz="4800" b="1" dirty="0">
                <a:solidFill>
                  <a:srgbClr val="FF0000"/>
                </a:solidFill>
              </a:rPr>
              <a:t>о</a:t>
            </a:r>
            <a:r>
              <a:rPr lang="ru-RU" sz="4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en-US" sz="4800" b="1" dirty="0" err="1">
                <a:solidFill>
                  <a:srgbClr val="7030A0"/>
                </a:solidFill>
                <a:cs typeface="Arial" panose="020B0604020202020204" pitchFamily="34" charset="0"/>
              </a:rPr>
              <a:t>i</a:t>
            </a:r>
            <a:r>
              <a:rPr lang="ru-RU" sz="4800" b="1" dirty="0">
                <a:solidFill>
                  <a:srgbClr val="002060"/>
                </a:solidFill>
              </a:rPr>
              <a:t> </a:t>
            </a:r>
            <a:r>
              <a:rPr lang="ru-RU" sz="4800" b="1" dirty="0" err="1">
                <a:solidFill>
                  <a:srgbClr val="002060"/>
                </a:solidFill>
              </a:rPr>
              <a:t>л</a:t>
            </a:r>
            <a:r>
              <a:rPr lang="ru-RU" sz="4800" b="1" dirty="0" err="1">
                <a:solidFill>
                  <a:srgbClr val="7030A0"/>
                </a:solidFill>
              </a:rPr>
              <a:t>ъ</a:t>
            </a:r>
            <a:r>
              <a:rPr lang="ru-RU" sz="4800" b="1" dirty="0" err="1">
                <a:solidFill>
                  <a:srgbClr val="002060"/>
                </a:solidFill>
              </a:rPr>
              <a:t>п</a:t>
            </a:r>
            <a:r>
              <a:rPr lang="ru-RU" sz="4800" b="1" dirty="0">
                <a:solidFill>
                  <a:srgbClr val="002060"/>
                </a:solidFill>
              </a:rPr>
              <a:t>а</a:t>
            </a:r>
            <a:r>
              <a:rPr lang="ru-RU" sz="4800" b="1" dirty="0" err="1">
                <a:solidFill>
                  <a:srgbClr val="FF0000"/>
                </a:solidFill>
              </a:rPr>
              <a:t>у</a:t>
            </a:r>
            <a:r>
              <a:rPr lang="ru-RU" sz="4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4800" b="1" dirty="0" err="1">
                <a:solidFill>
                  <a:srgbClr val="002060"/>
                </a:solidFill>
              </a:rPr>
              <a:t>х</a:t>
            </a:r>
            <a:r>
              <a:rPr lang="en-US" sz="4800" b="1" dirty="0">
                <a:solidFill>
                  <a:srgbClr val="002060"/>
                </a:solidFill>
              </a:rPr>
              <a:t>’</a:t>
            </a:r>
            <a:r>
              <a:rPr lang="ru-RU" sz="4800" b="1" dirty="0" err="1">
                <a:solidFill>
                  <a:srgbClr val="7030A0"/>
                </a:solidFill>
              </a:rPr>
              <a:t>ь</a:t>
            </a:r>
            <a:r>
              <a:rPr lang="ru-RU" sz="3600" b="1" dirty="0" err="1">
                <a:solidFill>
                  <a:srgbClr val="7030A0"/>
                </a:solidFill>
                <a:cs typeface="Arial" panose="020B0604020202020204" pitchFamily="34" charset="0"/>
              </a:rPr>
              <a:t>х</a:t>
            </a:r>
            <a:r>
              <a:rPr lang="en-US" sz="3600" b="1" dirty="0">
                <a:solidFill>
                  <a:srgbClr val="7030A0"/>
                </a:solidFill>
                <a:cs typeface="Arial" panose="020B0604020202020204" pitchFamily="34" charset="0"/>
              </a:rPr>
              <a:t>’</a:t>
            </a:r>
            <a:r>
              <a:rPr lang="ru-RU" sz="4800" b="1" dirty="0">
                <a:solidFill>
                  <a:srgbClr val="002060"/>
                </a:solidFill>
              </a:rPr>
              <a:t> </a:t>
            </a:r>
            <a:r>
              <a:rPr lang="ru-RU" sz="4800" b="1" dirty="0" err="1">
                <a:solidFill>
                  <a:srgbClr val="002060"/>
                </a:solidFill>
              </a:rPr>
              <a:t>кас</a:t>
            </a:r>
            <a:r>
              <a:rPr lang="ru-RU" sz="4800" b="1" dirty="0" err="1">
                <a:solidFill>
                  <a:srgbClr val="FF0000"/>
                </a:solidFill>
              </a:rPr>
              <a:t>о</a:t>
            </a:r>
            <a:r>
              <a:rPr lang="ru-RU" sz="48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en-US" sz="4800" b="1" dirty="0" err="1">
                <a:solidFill>
                  <a:srgbClr val="7030A0"/>
                </a:solidFill>
              </a:rPr>
              <a:t>i</a:t>
            </a:r>
            <a:endParaRPr lang="ru-RU" sz="4800" b="1" dirty="0">
              <a:solidFill>
                <a:srgbClr val="7030A0"/>
              </a:solidFill>
            </a:endParaRPr>
          </a:p>
          <a:p>
            <a:pPr>
              <a:defRPr/>
            </a:pPr>
            <a:r>
              <a:rPr lang="ru-RU" sz="4800" b="1" dirty="0">
                <a:solidFill>
                  <a:srgbClr val="002060"/>
                </a:solidFill>
              </a:rPr>
              <a:t>п</a:t>
            </a:r>
            <a:r>
              <a:rPr lang="ru-RU" sz="4800" b="1" dirty="0">
                <a:solidFill>
                  <a:srgbClr val="FF0000"/>
                </a:solidFill>
              </a:rPr>
              <a:t>а</a:t>
            </a:r>
            <a:r>
              <a:rPr lang="ru-RU" sz="4800" b="1" dirty="0">
                <a:solidFill>
                  <a:srgbClr val="002060"/>
                </a:solidFill>
              </a:rPr>
              <a:t>л</a:t>
            </a:r>
            <a:r>
              <a:rPr lang="en-US" sz="4800" b="1" dirty="0">
                <a:solidFill>
                  <a:srgbClr val="002060"/>
                </a:solidFill>
              </a:rPr>
              <a:t> </a:t>
            </a:r>
            <a:r>
              <a:rPr lang="ru-RU" sz="4800" b="1" dirty="0">
                <a:solidFill>
                  <a:srgbClr val="002060"/>
                </a:solidFill>
              </a:rPr>
              <a:t>па</a:t>
            </a:r>
            <a:r>
              <a:rPr lang="ru-RU" sz="4800" b="1" dirty="0" err="1">
                <a:solidFill>
                  <a:srgbClr val="002060"/>
                </a:solidFill>
              </a:rPr>
              <a:t>д</a:t>
            </a:r>
            <a:r>
              <a:rPr lang="ru-RU" sz="4800" b="1" dirty="0" err="1">
                <a:solidFill>
                  <a:srgbClr val="FF0000"/>
                </a:solidFill>
              </a:rPr>
              <a:t>о</a:t>
            </a:r>
            <a:r>
              <a:rPr lang="ru-RU" sz="48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4800" b="1" dirty="0" err="1">
                <a:solidFill>
                  <a:srgbClr val="002060"/>
                </a:solidFill>
              </a:rPr>
              <a:t>стр</a:t>
            </a:r>
            <a:r>
              <a:rPr lang="ru-RU" sz="4800" b="1" dirty="0" err="1">
                <a:solidFill>
                  <a:srgbClr val="7030A0"/>
                </a:solidFill>
              </a:rPr>
              <a:t>ъ</a:t>
            </a:r>
            <a:r>
              <a:rPr lang="ru-RU" sz="3600" b="1" dirty="0">
                <a:solidFill>
                  <a:srgbClr val="7030A0"/>
                </a:solidFill>
                <a:cs typeface="Arial" panose="020B0604020202020204" pitchFamily="34" charset="0"/>
              </a:rPr>
              <a:t>х</a:t>
            </a:r>
            <a:r>
              <a:rPr lang="en-US" sz="3600" b="1" dirty="0">
                <a:solidFill>
                  <a:srgbClr val="7030A0"/>
                </a:solidFill>
                <a:cs typeface="Arial" panose="020B0604020202020204" pitchFamily="34" charset="0"/>
              </a:rPr>
              <a:t>’</a:t>
            </a:r>
            <a:r>
              <a:rPr lang="ru-RU" sz="3600" b="1" dirty="0">
                <a:solidFill>
                  <a:srgbClr val="7030A0"/>
                </a:solidFill>
              </a:rPr>
              <a:t> </a:t>
            </a:r>
            <a:r>
              <a:rPr lang="ru-RU" sz="4800" b="1" dirty="0">
                <a:solidFill>
                  <a:srgbClr val="002060"/>
                </a:solidFill>
              </a:rPr>
              <a:t>кас</a:t>
            </a:r>
            <a:r>
              <a:rPr lang="ru-RU" sz="4800" b="1" dirty="0">
                <a:solidFill>
                  <a:srgbClr val="FF0000"/>
                </a:solidFill>
              </a:rPr>
              <a:t>о</a:t>
            </a:r>
            <a:r>
              <a:rPr lang="ru-RU" sz="4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en-US" sz="4800" b="1" dirty="0" err="1">
                <a:solidFill>
                  <a:srgbClr val="7030A0"/>
                </a:solidFill>
                <a:cs typeface="Arial" panose="020B0604020202020204" pitchFamily="34" charset="0"/>
              </a:rPr>
              <a:t>i</a:t>
            </a:r>
            <a:r>
              <a:rPr lang="ru-RU" sz="4800" b="1" dirty="0">
                <a:solidFill>
                  <a:srgbClr val="002060"/>
                </a:solidFill>
              </a:rPr>
              <a:t/>
            </a:r>
            <a:br>
              <a:rPr lang="ru-RU" sz="4800" b="1" dirty="0">
                <a:solidFill>
                  <a:srgbClr val="002060"/>
                </a:solidFill>
              </a:rPr>
            </a:br>
            <a:r>
              <a:rPr lang="ru-RU" sz="4800" b="1" dirty="0">
                <a:solidFill>
                  <a:srgbClr val="002060"/>
                </a:solidFill>
              </a:rPr>
              <a:t>кас</a:t>
            </a:r>
            <a:r>
              <a:rPr lang="ru-RU" sz="4800" b="1" dirty="0">
                <a:solidFill>
                  <a:srgbClr val="FF0000"/>
                </a:solidFill>
              </a:rPr>
              <a:t>о</a:t>
            </a:r>
            <a:r>
              <a:rPr lang="ru-RU" sz="4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en-US" sz="4800" b="1" dirty="0" err="1">
                <a:solidFill>
                  <a:srgbClr val="002060"/>
                </a:solidFill>
                <a:cs typeface="Arial" panose="020B0604020202020204" pitchFamily="34" charset="0"/>
              </a:rPr>
              <a:t>i</a:t>
            </a:r>
            <a:r>
              <a:rPr lang="ru-RU" sz="4800" b="1" dirty="0">
                <a:solidFill>
                  <a:srgbClr val="002060"/>
                </a:solidFill>
              </a:rPr>
              <a:t> </a:t>
            </a:r>
            <a:r>
              <a:rPr lang="ru-RU" sz="4800" b="1" dirty="0" err="1">
                <a:solidFill>
                  <a:srgbClr val="002060"/>
                </a:solidFill>
              </a:rPr>
              <a:t>б</a:t>
            </a:r>
            <a:r>
              <a:rPr lang="ru-RU" sz="4800" b="1" dirty="0" err="1">
                <a:solidFill>
                  <a:srgbClr val="FF0000"/>
                </a:solidFill>
              </a:rPr>
              <a:t>а</a:t>
            </a:r>
            <a:r>
              <a:rPr lang="ru-RU" sz="4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4800" b="1" dirty="0" err="1">
                <a:solidFill>
                  <a:srgbClr val="002060"/>
                </a:solidFill>
              </a:rPr>
              <a:t>бы</a:t>
            </a:r>
            <a:r>
              <a:rPr lang="ru-RU" sz="4800" b="1" dirty="0">
                <a:solidFill>
                  <a:srgbClr val="002060"/>
                </a:solidFill>
              </a:rPr>
              <a:t> </a:t>
            </a:r>
            <a:r>
              <a:rPr lang="ru-RU" sz="4800" b="1" dirty="0" err="1">
                <a:solidFill>
                  <a:srgbClr val="002060"/>
                </a:solidFill>
              </a:rPr>
              <a:t>ск</a:t>
            </a:r>
            <a:r>
              <a:rPr lang="ru-RU" sz="4800" b="1" dirty="0">
                <a:solidFill>
                  <a:srgbClr val="002060"/>
                </a:solidFill>
              </a:rPr>
              <a:t>ас</a:t>
            </a:r>
            <a:r>
              <a:rPr lang="ru-RU" sz="4800" b="1" dirty="0">
                <a:solidFill>
                  <a:srgbClr val="FF0000"/>
                </a:solidFill>
              </a:rPr>
              <a:t>о</a:t>
            </a:r>
            <a:r>
              <a:rPr lang="ru-RU" sz="48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en-US" sz="4800" b="1" dirty="0" err="1">
                <a:solidFill>
                  <a:srgbClr val="7030A0"/>
                </a:solidFill>
                <a:cs typeface="Arial" panose="020B0604020202020204" pitchFamily="34" charset="0"/>
              </a:rPr>
              <a:t>i</a:t>
            </a:r>
            <a:r>
              <a:rPr lang="en-US" sz="4800" b="1" dirty="0">
                <a:solidFill>
                  <a:srgbClr val="002060"/>
                </a:solidFill>
              </a:rPr>
              <a:t>]</a:t>
            </a:r>
            <a:endParaRPr lang="ru-RU" sz="48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6185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38D50B3-A36C-0123-7AF0-3F2D82B111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CCFEB1B-9193-27A4-51B9-9B867DCBD8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685" y="342576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Скороговорки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F88516F0-0EE9-E0A8-30CB-E83D9F965147}"/>
              </a:ext>
            </a:extLst>
          </p:cNvPr>
          <p:cNvSpPr txBox="1"/>
          <p:nvPr/>
        </p:nvSpPr>
        <p:spPr>
          <a:xfrm>
            <a:off x="5468026" y="1884695"/>
            <a:ext cx="5912527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4800" dirty="0">
                <a:solidFill>
                  <a:prstClr val="black"/>
                </a:solidFill>
              </a:rPr>
              <a:t>За </a:t>
            </a:r>
            <a:r>
              <a:rPr lang="ru-RU" sz="4800" dirty="0" err="1">
                <a:solidFill>
                  <a:prstClr val="black"/>
                </a:solidFill>
              </a:rPr>
              <a:t>песча</a:t>
            </a:r>
            <a:r>
              <a:rPr lang="ru-RU" sz="48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4800" dirty="0" err="1">
                <a:solidFill>
                  <a:prstClr val="black"/>
                </a:solidFill>
              </a:rPr>
              <a:t>ной</a:t>
            </a:r>
            <a:r>
              <a:rPr lang="ru-RU" sz="4800" dirty="0">
                <a:solidFill>
                  <a:prstClr val="black"/>
                </a:solidFill>
              </a:rPr>
              <a:t> </a:t>
            </a:r>
            <a:r>
              <a:rPr lang="ru-RU" sz="4800" dirty="0" err="1">
                <a:solidFill>
                  <a:prstClr val="black"/>
                </a:solidFill>
              </a:rPr>
              <a:t>косо</a:t>
            </a:r>
            <a:r>
              <a:rPr lang="ru-RU" sz="48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4800" dirty="0" err="1">
                <a:solidFill>
                  <a:prstClr val="black"/>
                </a:solidFill>
              </a:rPr>
              <a:t>й</a:t>
            </a:r>
            <a:r>
              <a:rPr lang="ru-RU" sz="4800" dirty="0">
                <a:solidFill>
                  <a:prstClr val="black"/>
                </a:solidFill>
              </a:rPr>
              <a:t> </a:t>
            </a:r>
            <a:r>
              <a:rPr lang="ru-RU" sz="4800" dirty="0" err="1">
                <a:solidFill>
                  <a:prstClr val="black"/>
                </a:solidFill>
              </a:rPr>
              <a:t>лопоу</a:t>
            </a:r>
            <a:r>
              <a:rPr lang="ru-RU" sz="48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4800" dirty="0" err="1">
                <a:solidFill>
                  <a:prstClr val="black"/>
                </a:solidFill>
              </a:rPr>
              <a:t>хий</a:t>
            </a:r>
            <a:r>
              <a:rPr lang="ru-RU" sz="4800" dirty="0">
                <a:solidFill>
                  <a:prstClr val="black"/>
                </a:solidFill>
              </a:rPr>
              <a:t> </a:t>
            </a:r>
            <a:r>
              <a:rPr lang="ru-RU" sz="4800" dirty="0" err="1">
                <a:solidFill>
                  <a:prstClr val="black"/>
                </a:solidFill>
              </a:rPr>
              <a:t>косо</a:t>
            </a:r>
            <a:r>
              <a:rPr lang="ru-RU" sz="48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4800" dirty="0" err="1">
                <a:solidFill>
                  <a:prstClr val="black"/>
                </a:solidFill>
              </a:rPr>
              <a:t>й</a:t>
            </a:r>
            <a:r>
              <a:rPr lang="ru-RU" sz="4800" dirty="0">
                <a:solidFill>
                  <a:prstClr val="black"/>
                </a:solidFill>
              </a:rPr>
              <a:t> </a:t>
            </a:r>
          </a:p>
          <a:p>
            <a:pPr>
              <a:defRPr/>
            </a:pPr>
            <a:r>
              <a:rPr lang="ru-RU" sz="4800" dirty="0">
                <a:solidFill>
                  <a:prstClr val="black"/>
                </a:solidFill>
              </a:rPr>
              <a:t>пал под </a:t>
            </a:r>
            <a:r>
              <a:rPr lang="ru-RU" sz="4800" dirty="0" err="1">
                <a:solidFill>
                  <a:prstClr val="black"/>
                </a:solidFill>
              </a:rPr>
              <a:t>о</a:t>
            </a:r>
            <a:r>
              <a:rPr lang="ru-RU" sz="48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4800" dirty="0" err="1">
                <a:solidFill>
                  <a:prstClr val="black"/>
                </a:solidFill>
              </a:rPr>
              <a:t>строй</a:t>
            </a:r>
            <a:r>
              <a:rPr lang="ru-RU" sz="4800" dirty="0">
                <a:solidFill>
                  <a:prstClr val="black"/>
                </a:solidFill>
              </a:rPr>
              <a:t> </a:t>
            </a:r>
            <a:r>
              <a:rPr lang="ru-RU" sz="4800" dirty="0" err="1">
                <a:solidFill>
                  <a:prstClr val="black"/>
                </a:solidFill>
              </a:rPr>
              <a:t>косо</a:t>
            </a:r>
            <a:r>
              <a:rPr lang="ru-RU" sz="48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4800" dirty="0" err="1">
                <a:solidFill>
                  <a:prstClr val="black"/>
                </a:solidFill>
              </a:rPr>
              <a:t>й</a:t>
            </a:r>
            <a:r>
              <a:rPr lang="ru-RU" sz="4800" dirty="0">
                <a:solidFill>
                  <a:prstClr val="black"/>
                </a:solidFill>
              </a:rPr>
              <a:t/>
            </a:r>
            <a:br>
              <a:rPr lang="ru-RU" sz="4800" dirty="0">
                <a:solidFill>
                  <a:prstClr val="black"/>
                </a:solidFill>
              </a:rPr>
            </a:br>
            <a:r>
              <a:rPr lang="ru-RU" sz="4800" dirty="0" err="1">
                <a:solidFill>
                  <a:prstClr val="black"/>
                </a:solidFill>
              </a:rPr>
              <a:t>косо</a:t>
            </a:r>
            <a:r>
              <a:rPr lang="ru-RU" sz="48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4800" dirty="0" err="1">
                <a:solidFill>
                  <a:prstClr val="black"/>
                </a:solidFill>
              </a:rPr>
              <a:t>й</a:t>
            </a:r>
            <a:r>
              <a:rPr lang="ru-RU" sz="4800" dirty="0">
                <a:solidFill>
                  <a:prstClr val="black"/>
                </a:solidFill>
              </a:rPr>
              <a:t> </a:t>
            </a:r>
            <a:r>
              <a:rPr lang="ru-RU" sz="4800" dirty="0" err="1">
                <a:solidFill>
                  <a:prstClr val="black"/>
                </a:solidFill>
              </a:rPr>
              <a:t>ба</a:t>
            </a:r>
            <a:r>
              <a:rPr lang="ru-RU" sz="48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4800" dirty="0" err="1">
                <a:solidFill>
                  <a:prstClr val="black"/>
                </a:solidFill>
              </a:rPr>
              <a:t>бы</a:t>
            </a:r>
            <a:r>
              <a:rPr lang="ru-RU" sz="4800" dirty="0">
                <a:solidFill>
                  <a:prstClr val="black"/>
                </a:solidFill>
              </a:rPr>
              <a:t> с </a:t>
            </a:r>
            <a:r>
              <a:rPr lang="ru-RU" sz="4800" dirty="0" err="1">
                <a:solidFill>
                  <a:prstClr val="black"/>
                </a:solidFill>
              </a:rPr>
              <a:t>косо</a:t>
            </a:r>
            <a:r>
              <a:rPr lang="ru-RU" sz="48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́</a:t>
            </a:r>
            <a:r>
              <a:rPr lang="ru-RU" sz="4800" dirty="0" err="1">
                <a:solidFill>
                  <a:prstClr val="black"/>
                </a:solidFill>
              </a:rPr>
              <a:t>й</a:t>
            </a:r>
            <a:r>
              <a:rPr lang="ru-RU" sz="4800" dirty="0">
                <a:solidFill>
                  <a:prstClr val="black"/>
                </a:solidFill>
              </a:rPr>
              <a:t>.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6D93F682-0DA5-75C5-B489-3525348490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6379" y="5156790"/>
            <a:ext cx="1965422" cy="147272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0DBAFA48-8A58-134F-A7A9-1C25E06C5B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75" y="2652935"/>
            <a:ext cx="5051373" cy="3046988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B29CA954-EB85-6F92-B52E-244FA12C63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1730" y="4916646"/>
            <a:ext cx="1679184" cy="1869895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363CCBD7-DF10-3F16-A23E-EEC9E8B548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2875" y="151029"/>
            <a:ext cx="1386921" cy="2014095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7BA22AC9-AADF-9EFD-FF34-79498BE500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60098" y="5040275"/>
            <a:ext cx="2370777" cy="1705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047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7">
            <a:extLst>
              <a:ext uri="{FF2B5EF4-FFF2-40B4-BE49-F238E27FC236}">
                <a16:creationId xmlns:a16="http://schemas.microsoft.com/office/drawing/2014/main" xmlns="" id="{8DE820BA-5857-75B2-3EE2-46ECB1969DFC}"/>
              </a:ext>
            </a:extLst>
          </p:cNvPr>
          <p:cNvSpPr txBox="1">
            <a:spLocks/>
          </p:cNvSpPr>
          <p:nvPr/>
        </p:nvSpPr>
        <p:spPr>
          <a:xfrm>
            <a:off x="464458" y="932543"/>
            <a:ext cx="11057164" cy="499291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200000"/>
              </a:lnSpc>
              <a:defRPr/>
            </a:pPr>
            <a:r>
              <a:rPr lang="ru-RU" sz="8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Семья</a:t>
            </a:r>
            <a:r>
              <a:rPr lang="ru-RU" sz="6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</a:p>
          <a:p>
            <a:pPr algn="ctr">
              <a:lnSpc>
                <a:spcPct val="200000"/>
              </a:lnSpc>
              <a:defRPr/>
            </a:pPr>
            <a:r>
              <a:rPr lang="ru-RU" sz="6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Отцы и дети. </a:t>
            </a:r>
          </a:p>
          <a:p>
            <a:pPr algn="ctr">
              <a:lnSpc>
                <a:spcPct val="200000"/>
              </a:lnSpc>
              <a:defRPr/>
            </a:pPr>
            <a:r>
              <a:rPr lang="ru-RU" sz="6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Взаимоотношения поколений</a:t>
            </a:r>
          </a:p>
        </p:txBody>
      </p:sp>
    </p:spTree>
    <p:extLst>
      <p:ext uri="{BB962C8B-B14F-4D97-AF65-F5344CB8AC3E}">
        <p14:creationId xmlns:p14="http://schemas.microsoft.com/office/powerpoint/2010/main" val="1360740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xmlns="" id="{25384882-E7AC-1589-16F6-48ADDEB94A06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Домашнее задание на </a:t>
            </a:r>
            <a:r>
              <a:rPr lang="ru-RU" sz="5400" b="1" spc="3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18 ноября </a:t>
            </a:r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2025 г.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D48403F9-0C12-763B-5EA4-215CE1828F9C}"/>
              </a:ext>
            </a:extLst>
          </p:cNvPr>
          <p:cNvSpPr txBox="1"/>
          <p:nvPr/>
        </p:nvSpPr>
        <p:spPr>
          <a:xfrm>
            <a:off x="329938" y="1046375"/>
            <a:ext cx="11657275" cy="5940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>
              <a:lnSpc>
                <a:spcPct val="150000"/>
              </a:lnSpc>
              <a:spcBef>
                <a:spcPts val="1200"/>
              </a:spcBef>
              <a:buFont typeface="Arial" panose="020B0604020202020204" pitchFamily="34" charset="0"/>
              <a:buAutoNum type="arabicPeriod"/>
              <a:defRPr/>
            </a:pPr>
            <a:r>
              <a:rPr lang="ru-RU" sz="4800" dirty="0">
                <a:solidFill>
                  <a:srgbClr val="BFA6C8"/>
                </a:solidFill>
              </a:rPr>
              <a:t>Выучить наизусть стихотворение Агнии Барто «Резиновая Зина».</a:t>
            </a:r>
          </a:p>
          <a:p>
            <a:pPr>
              <a:lnSpc>
                <a:spcPct val="150000"/>
              </a:lnSpc>
              <a:spcBef>
                <a:spcPts val="1200"/>
              </a:spcBef>
              <a:defRPr/>
            </a:pPr>
            <a:r>
              <a:rPr lang="ru-RU" sz="4800" dirty="0">
                <a:solidFill>
                  <a:prstClr val="black"/>
                </a:solidFill>
              </a:rPr>
              <a:t>2. Прочитать детские сочинения о семье (см. следующие </a:t>
            </a:r>
            <a:r>
              <a:rPr lang="ru-RU" sz="4800" dirty="0" smtClean="0">
                <a:solidFill>
                  <a:prstClr val="black"/>
                </a:solidFill>
              </a:rPr>
              <a:t>слайды).</a:t>
            </a:r>
            <a:endParaRPr lang="ru-RU" sz="4800" dirty="0">
              <a:solidFill>
                <a:prstClr val="black"/>
              </a:solidFill>
            </a:endParaRPr>
          </a:p>
          <a:p>
            <a:pPr>
              <a:lnSpc>
                <a:spcPct val="150000"/>
              </a:lnSpc>
              <a:spcBef>
                <a:spcPts val="1200"/>
              </a:spcBef>
              <a:defRPr/>
            </a:pPr>
            <a:r>
              <a:rPr lang="ru-RU" sz="4800" dirty="0">
                <a:solidFill>
                  <a:srgbClr val="D4DFF1"/>
                </a:solidFill>
              </a:rPr>
              <a:t>3. Коротко рассказать о своей семье.</a:t>
            </a:r>
            <a:endParaRPr lang="ru-RU" sz="4800" dirty="0">
              <a:solidFill>
                <a:srgbClr val="D4DFF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5505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20000"/>
                <a:lumOff val="80000"/>
              </a:schemeClr>
            </a:gs>
            <a:gs pos="84000">
              <a:schemeClr val="accent4">
                <a:lumMod val="45000"/>
                <a:lumOff val="55000"/>
              </a:schemeClr>
            </a:gs>
            <a:gs pos="97000">
              <a:schemeClr val="accent4">
                <a:lumMod val="30000"/>
                <a:lumOff val="7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5934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Семья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1CB91036-9E3F-44F8-8053-4A672A9C30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1108274"/>
            <a:ext cx="10515600" cy="5309493"/>
          </a:xfrm>
        </p:spPr>
        <p:txBody>
          <a:bodyPr>
            <a:normAutofit lnSpcReduction="10000"/>
          </a:bodyPr>
          <a:lstStyle/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</a:t>
            </a:r>
            <a:endParaRPr lang="ru-RU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Моя семья не очень большая, зато дружная. В моей семье всего четыре человека. Это мама, папа, дедушка и я.</a:t>
            </a:r>
            <a:endParaRPr lang="ru-RU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Мой папа – глава семьи. Он достаточно строгий. Папа много работает и очень устаёт. Мой папа – работник банка.</a:t>
            </a:r>
            <a:endParaRPr lang="ru-RU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Мама у нас очень нежная и добрая. Она всегда знает, как решить наши проблемы. Мама работает на государственной службе.</a:t>
            </a:r>
            <a:endParaRPr lang="ru-RU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Ещё с нами живет дедушка. Он мой самый близкий товарищ. Дедушка уже не работает. Он пенсионер. Мне с ним весело. Дедушка знает очень много интересного.</a:t>
            </a:r>
            <a:endParaRPr lang="ru-RU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Члены нашей семьи всегда поддерживают друг друга. Это так прекрасно, когда знаешь, что дома тебя ждут близкие и любящие люди!</a:t>
            </a:r>
            <a:endParaRPr lang="ru-RU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7732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20000"/>
                <a:lumOff val="80000"/>
              </a:schemeClr>
            </a:gs>
            <a:gs pos="84000">
              <a:schemeClr val="accent4">
                <a:lumMod val="45000"/>
                <a:lumOff val="55000"/>
              </a:schemeClr>
            </a:gs>
            <a:gs pos="97000">
              <a:schemeClr val="accent4">
                <a:lumMod val="30000"/>
                <a:lumOff val="7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5934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Семья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1CB91036-9E3F-44F8-8053-4A672A9C30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1108274"/>
            <a:ext cx="10515600" cy="5514468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</a:p>
          <a:p>
            <a:pPr indent="450215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Моя семья состоит из четырёх человек. Это папа, мама, я и мой младший братик. Я считаю, что у нас дружная семья, хотя мы с братиком иногда и ссоримся.</a:t>
            </a:r>
          </a:p>
          <a:p>
            <a:pPr indent="450215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Моего папу зовут Юрий, ему 44 года, он работает программистом. А маму зовут Оксана, она работает главным специалистом. Меня зовут Игнат, мне 8 лет, и я учусь во 2 классе. Моего младшего брата зовут Валера, ему сейчас 5 лет, он ещё ходит в детский сад.</a:t>
            </a:r>
          </a:p>
          <a:p>
            <a:pPr indent="450215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 с семьёй очень любим природу и животных. У нас дома есть аквариум с разными рыбками. А ещё мы хотим завести кошку!</a:t>
            </a:r>
          </a:p>
          <a:p>
            <a:pPr indent="450215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Наша мама любит чистоту и порядок, поэтому ругает нас, когда мы играем и разбрасываем игрушки и вещи. Мы помогаем маме, собираем игрушки и вещи, а ещё я протираю тряпкой нашу обувь.</a:t>
            </a:r>
          </a:p>
          <a:p>
            <a:pPr indent="450215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 хочу, чтобы наша семья была дружной, доброй, чтобы мы реже ссорились и всегда были вместе, и никогда не болели.</a:t>
            </a:r>
          </a:p>
        </p:txBody>
      </p:sp>
    </p:spTree>
    <p:extLst>
      <p:ext uri="{BB962C8B-B14F-4D97-AF65-F5344CB8AC3E}">
        <p14:creationId xmlns:p14="http://schemas.microsoft.com/office/powerpoint/2010/main" val="3938070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20000"/>
                <a:lumOff val="80000"/>
              </a:schemeClr>
            </a:gs>
            <a:gs pos="84000">
              <a:schemeClr val="accent4">
                <a:lumMod val="45000"/>
                <a:lumOff val="55000"/>
              </a:schemeClr>
            </a:gs>
            <a:gs pos="97000">
              <a:schemeClr val="accent4">
                <a:lumMod val="30000"/>
                <a:lumOff val="7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5934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Семья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1CB91036-9E3F-44F8-8053-4A672A9C30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1108274"/>
            <a:ext cx="10515600" cy="5514468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</a:p>
          <a:p>
            <a:pPr indent="450215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меня моя семья самая лучшая. Нас четыре человека — я, мама, папа и братик Ваня. Я учусь в третьем классе, братик ходит в садик, ему всего четыре года. </a:t>
            </a:r>
          </a:p>
          <a:p>
            <a:pPr indent="450215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 папа ездит в другой город на работу, потому что в нашем городе нет работы. Когда он приезжает домой, мама устраивает праздничный обед. Она очень хорошо готовит. Я помогаю маме накрывать на стол, Ваня у нас ещё маленький, но он тоже пытается нам помогать. После обеда мы отдыхаем дома, а вечером идём гулять во двор или в парк. Летом ходим на пляж, зимой катаемся на горках. Я люблю те дни, когда вся наша семья в сборе. У нас очень дружная семья.</a:t>
            </a:r>
          </a:p>
        </p:txBody>
      </p:sp>
    </p:spTree>
    <p:extLst>
      <p:ext uri="{BB962C8B-B14F-4D97-AF65-F5344CB8AC3E}">
        <p14:creationId xmlns:p14="http://schemas.microsoft.com/office/powerpoint/2010/main" val="3086429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20000"/>
                <a:lumOff val="80000"/>
              </a:schemeClr>
            </a:gs>
            <a:gs pos="84000">
              <a:schemeClr val="accent4">
                <a:lumMod val="45000"/>
                <a:lumOff val="55000"/>
              </a:schemeClr>
            </a:gs>
            <a:gs pos="97000">
              <a:schemeClr val="accent4">
                <a:lumMod val="30000"/>
                <a:lumOff val="7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5934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Семья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1CB91036-9E3F-44F8-8053-4A672A9C30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1108274"/>
            <a:ext cx="10515600" cy="5514468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</a:t>
            </a:r>
          </a:p>
          <a:p>
            <a:pPr indent="450215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нас большая семья: мама, папа, я и три братика.</a:t>
            </a:r>
          </a:p>
          <a:p>
            <a:pPr indent="450215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 учусь в первом классе, а братья ходят в садик. Мама пока не работает, а вот папа работает с утра до вечера.</a:t>
            </a:r>
          </a:p>
          <a:p>
            <a:pPr indent="450215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 дружу со своими братьями и каждый день мы успеваем поиграть во множество интересных игр: и в прятки, и в домик, и даже в дочки-матери. Пока братики маленькие, они, помимо машинок, немного интересуются моими куклами и игрушечными колясками. Я мечтаю еще о сестричке, чтобы играть с ней, но родители пока не хотят осуществить мою мечту.</a:t>
            </a:r>
          </a:p>
        </p:txBody>
      </p:sp>
    </p:spTree>
    <p:extLst>
      <p:ext uri="{BB962C8B-B14F-4D97-AF65-F5344CB8AC3E}">
        <p14:creationId xmlns:p14="http://schemas.microsoft.com/office/powerpoint/2010/main" val="2495191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20000"/>
                <a:lumOff val="80000"/>
              </a:schemeClr>
            </a:gs>
            <a:gs pos="84000">
              <a:schemeClr val="accent4">
                <a:lumMod val="45000"/>
                <a:lumOff val="55000"/>
              </a:schemeClr>
            </a:gs>
            <a:gs pos="97000">
              <a:schemeClr val="accent4">
                <a:lumMod val="30000"/>
                <a:lumOff val="7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5934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Семья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1CB91036-9E3F-44F8-8053-4A672A9C30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1108274"/>
            <a:ext cx="10515600" cy="5514468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</a:t>
            </a:r>
          </a:p>
          <a:p>
            <a:pPr indent="450215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Моя семья хорошая. Папа, мама и я. Мама говорит, что у нас большая семья, но все мы живём в разных городах.</a:t>
            </a:r>
          </a:p>
          <a:p>
            <a:pPr indent="450215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Больше всего я люблю бывать у бабушки и дедушки летом, на каникулах. Они живут в деревне в большом доме. На каникулы к ним приезжают все мои братья и сёстры. Их привозят мои дяди и тёти, а потом уезжают. Летом у нас получается большая семья.</a:t>
            </a:r>
          </a:p>
          <a:p>
            <a:pPr indent="450215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когда я в школе, папа много работает, и мама тоже много работает.</a:t>
            </a:r>
          </a:p>
          <a:p>
            <a:pPr indent="450215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Они говорят, что ходить в школу и хорошо учиться — это тоже работа, моя работа. Я стараюсь и получаю хорошие оценки. </a:t>
            </a:r>
          </a:p>
          <a:p>
            <a:pPr indent="450215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Папа и мама меня любят, а я их тоже люблю.</a:t>
            </a:r>
          </a:p>
        </p:txBody>
      </p:sp>
    </p:spTree>
    <p:extLst>
      <p:ext uri="{BB962C8B-B14F-4D97-AF65-F5344CB8AC3E}">
        <p14:creationId xmlns:p14="http://schemas.microsoft.com/office/powerpoint/2010/main" val="523612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20000"/>
                <a:lumOff val="80000"/>
              </a:schemeClr>
            </a:gs>
            <a:gs pos="84000">
              <a:schemeClr val="accent4">
                <a:lumMod val="45000"/>
                <a:lumOff val="55000"/>
              </a:schemeClr>
            </a:gs>
            <a:gs pos="97000">
              <a:schemeClr val="accent4">
                <a:lumMod val="30000"/>
                <a:lumOff val="7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5934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Семья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1CB91036-9E3F-44F8-8053-4A672A9C30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1108274"/>
            <a:ext cx="10515600" cy="5683792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</a:t>
            </a:r>
          </a:p>
          <a:p>
            <a:pPr indent="450215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Меня зовут Ульяна. Мне исполнилось 14 лет. У меня большая семья: мама, папа, два дедушки, две бабушки, братик, сестричка, дяди,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тёти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много двоюродных братьев и сестёр.</a:t>
            </a:r>
          </a:p>
          <a:p>
            <a:pPr indent="450215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Мою маму зовут Наташа. Она работает детским врачом. Она очень любит детей и умеет находить с ними общий язык. По субботам и воскресеньям моя мама печёт вкусные пироги и плюшки.</a:t>
            </a:r>
          </a:p>
          <a:p>
            <a:pPr indent="450215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Моего папу зовут Дмитрий. Его профессия инженер, он работает на заводе. Мой папа строгий, но добрый. Папа очень не любит беспорядок, поэтому я стараюсь убирать за собой и помогаю маме поддерживать чистоту в доме.</a:t>
            </a:r>
          </a:p>
          <a:p>
            <a:pPr indent="450215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Мои братик и сестричка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ещё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маленькие, они близняшки. Они ходят в детский сад и очень любят смотреть мультик про свинку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Пеппу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Никиту и Арину очень трудно уложить спать вечером.</a:t>
            </a:r>
          </a:p>
          <a:p>
            <a:pPr indent="450215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выходным мы ездим в гости к бабушке и дедушке. Там наша большая и дружная семья собирается вместе за большим круглым столом за чаем с бабушкиными пирогами.</a:t>
            </a:r>
          </a:p>
          <a:p>
            <a:pPr indent="450215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 очень люблю свою семью.</a:t>
            </a:r>
          </a:p>
        </p:txBody>
      </p:sp>
    </p:spTree>
    <p:extLst>
      <p:ext uri="{BB962C8B-B14F-4D97-AF65-F5344CB8AC3E}">
        <p14:creationId xmlns:p14="http://schemas.microsoft.com/office/powerpoint/2010/main" val="1689191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20000"/>
                <a:lumOff val="80000"/>
              </a:schemeClr>
            </a:gs>
            <a:gs pos="84000">
              <a:schemeClr val="accent4">
                <a:lumMod val="45000"/>
                <a:lumOff val="55000"/>
              </a:schemeClr>
            </a:gs>
            <a:gs pos="97000">
              <a:schemeClr val="accent4">
                <a:lumMod val="30000"/>
                <a:lumOff val="7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5934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Семья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1CB91036-9E3F-44F8-8053-4A672A9C30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1108274"/>
            <a:ext cx="10515600" cy="5749726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</a:t>
            </a:r>
          </a:p>
          <a:p>
            <a:pPr indent="450215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Меня зовут Арина, мне 9 лет, учусь в 4 классе. Я живу в посёлке Урожайном, Московской области. У меня есть папа, мама, старшая сестра и младший брат. Я очень сильно люблю моих родных!</a:t>
            </a:r>
          </a:p>
          <a:p>
            <a:pPr indent="450215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Моего папу зовут Виктор. Он по профессии инженер. Очень добрый, справедливый. Много времени он проводит с нами. Мою маму зовут Ксения. Работает она медсестрой. Она очень добрая, нежная, ласковая, вкусно готовит, любит порядок. Моя старшая сестра Аня учится в 8 классе, мечтает стать учительницей, играет на фортепиано. Младшего брата зовут Витя (в честь папы), ему 5 лет. Он любит футбол.</a:t>
            </a:r>
          </a:p>
          <a:p>
            <a:pPr indent="450215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 любим ходить в походы, проводить время на природе. Каждый год на летних каникулах мы отправляемся всей семьёй в летний лагерь, который находится в лесу. Там мы живём в палатках, купаемся в озере, ходим по грибы, готовим еду на костре... Папа учит нас разводить костёр, ставить палатку. А мама рассказывает много историй из своего детства. Это самое лучшее время!</a:t>
            </a:r>
          </a:p>
          <a:p>
            <a:pPr indent="450215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 очень люблю мою семью и горжусь, что она у меня большая и крепкая!</a:t>
            </a:r>
          </a:p>
        </p:txBody>
      </p:sp>
    </p:spTree>
    <p:extLst>
      <p:ext uri="{BB962C8B-B14F-4D97-AF65-F5344CB8AC3E}">
        <p14:creationId xmlns:p14="http://schemas.microsoft.com/office/powerpoint/2010/main" val="2365904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20000"/>
                <a:lumOff val="80000"/>
              </a:schemeClr>
            </a:gs>
            <a:gs pos="84000">
              <a:schemeClr val="accent4">
                <a:lumMod val="45000"/>
                <a:lumOff val="55000"/>
              </a:schemeClr>
            </a:gs>
            <a:gs pos="97000">
              <a:schemeClr val="accent4">
                <a:lumMod val="30000"/>
                <a:lumOff val="7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5934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Семья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1CB91036-9E3F-44F8-8053-4A672A9C30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1108274"/>
            <a:ext cx="10515600" cy="5749726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</a:t>
            </a:r>
          </a:p>
          <a:p>
            <a:pPr indent="450215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Моя семья состоит из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четырёх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человек: папа, мама, мой младший брат Саша и я. Мы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живём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 вместе в большом доме в квартире на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четвёртом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этаже. У нас очень дружная семья, мы любим друг друга.</a:t>
            </a:r>
          </a:p>
          <a:p>
            <a:pPr indent="450215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Мой папа — архитектор, а мама работает в социальном центре. Также у нас живут кот породы британский, серебристо-серого цвета, и кошка. Она молодая и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живёт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нас всего год, она абсолютно чёрная. Кота зовут Чарли, а кошку — Черника. Коты часто играют вместе, бегают друг за другом, дерутся, а потом вылизывают ушки друг другу и вместе спят.</a:t>
            </a:r>
          </a:p>
        </p:txBody>
      </p:sp>
    </p:spTree>
    <p:extLst>
      <p:ext uri="{BB962C8B-B14F-4D97-AF65-F5344CB8AC3E}">
        <p14:creationId xmlns:p14="http://schemas.microsoft.com/office/powerpoint/2010/main" val="632628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20000"/>
                <a:lumOff val="80000"/>
              </a:schemeClr>
            </a:gs>
            <a:gs pos="84000">
              <a:schemeClr val="accent4">
                <a:lumMod val="45000"/>
                <a:lumOff val="55000"/>
              </a:schemeClr>
            </a:gs>
            <a:gs pos="97000">
              <a:schemeClr val="accent4">
                <a:lumMod val="30000"/>
                <a:lumOff val="7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5934"/>
            <a:ext cx="10515600" cy="1042340"/>
          </a:xfrm>
        </p:spPr>
        <p:txBody>
          <a:bodyPr/>
          <a:lstStyle/>
          <a:p>
            <a:pPr algn="ctr"/>
            <a:r>
              <a:rPr lang="ru-RU" dirty="0"/>
              <a:t>Семья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1CB91036-9E3F-44F8-8053-4A672A9C30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1108274"/>
            <a:ext cx="10515600" cy="5749726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</a:t>
            </a:r>
          </a:p>
          <a:p>
            <a:pPr indent="450215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меня есть семья. Это мама, папа, бабушка, сестра и кошка. Семья — это такие люди, которые живут вместе в одной квартире и все родственники друг другу. Например, мама и папа — это муж и жена. Мы с сестрой их дети. А наша кошка просто живёт с нами, потому что мы её любим. Наша бабушка с нами не живёт, но приходит часто. Когда бабушки нет, то папа называет её «моя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драгоценнейшая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тёща», а когда бабушка приходит, то папа называет её Вера Викторовна. Бабушка — это мамина мама.</a:t>
            </a:r>
          </a:p>
          <a:p>
            <a:pPr indent="450215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Мой папа — частный предприниматель. У него есть машина «Газель», и он возит на ней мебель. Моя мама — бухгалтер на частной фирме. Бабушка пенсионерка, а сестра ходит в школу, в пятый класс. Мы с ней вместе идём утром до школы. Часто мы все вместе куда-то ходим или едем на папиной «Газели». Летом — на море, а зимой — в кино или просто гулять.</a:t>
            </a:r>
          </a:p>
          <a:p>
            <a:pPr indent="450215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Семья — это хорошо. Всем нужна семья. Без семьи — никак. Это так говорит бабушка. Бабушка очень меня любит и всегда приносит мне или конфеты, или печенье, а ещё даёт деньги. Иногда бабушка спорит с папой, но папа не злится, а просто улыбается и говорит, что «тёща всегда права».</a:t>
            </a:r>
          </a:p>
          <a:p>
            <a:pPr indent="450215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общем, я люблю свою семью и хочу, чтобы они всегда жили и никогда не старели и не умирали.</a:t>
            </a:r>
          </a:p>
        </p:txBody>
      </p:sp>
    </p:spTree>
    <p:extLst>
      <p:ext uri="{BB962C8B-B14F-4D97-AF65-F5344CB8AC3E}">
        <p14:creationId xmlns:p14="http://schemas.microsoft.com/office/powerpoint/2010/main" val="1059216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xmlns="" id="{25384882-E7AC-1589-16F6-48ADDEB94A06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Домашнее задание на </a:t>
            </a:r>
            <a:r>
              <a:rPr lang="ru-RU" sz="5400" b="1" spc="3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18 ноября </a:t>
            </a:r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2025 г.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D48403F9-0C12-763B-5EA4-215CE1828F9C}"/>
              </a:ext>
            </a:extLst>
          </p:cNvPr>
          <p:cNvSpPr txBox="1"/>
          <p:nvPr/>
        </p:nvSpPr>
        <p:spPr>
          <a:xfrm>
            <a:off x="329938" y="1046375"/>
            <a:ext cx="11657275" cy="5940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>
              <a:lnSpc>
                <a:spcPct val="150000"/>
              </a:lnSpc>
              <a:spcBef>
                <a:spcPts val="1200"/>
              </a:spcBef>
              <a:buFont typeface="Arial" panose="020B0604020202020204" pitchFamily="34" charset="0"/>
              <a:buAutoNum type="arabicPeriod"/>
              <a:defRPr/>
            </a:pPr>
            <a:r>
              <a:rPr lang="ru-RU" sz="4800" dirty="0">
                <a:solidFill>
                  <a:srgbClr val="BFA6C8"/>
                </a:solidFill>
              </a:rPr>
              <a:t>Выучить наизусть стихотворение Агнии Барто «Резиновая Зина».</a:t>
            </a:r>
          </a:p>
          <a:p>
            <a:pPr>
              <a:lnSpc>
                <a:spcPct val="150000"/>
              </a:lnSpc>
              <a:spcBef>
                <a:spcPts val="1200"/>
              </a:spcBef>
              <a:defRPr/>
            </a:pPr>
            <a:r>
              <a:rPr lang="ru-RU" sz="4800" dirty="0">
                <a:solidFill>
                  <a:srgbClr val="D6E0F2"/>
                </a:solidFill>
              </a:rPr>
              <a:t>2. Прочитать детские сочинения о семье (см. следующие </a:t>
            </a:r>
            <a:r>
              <a:rPr lang="ru-RU" sz="4800" dirty="0" smtClean="0">
                <a:solidFill>
                  <a:srgbClr val="D6E0F2"/>
                </a:solidFill>
              </a:rPr>
              <a:t>слайды).</a:t>
            </a:r>
            <a:endParaRPr lang="ru-RU" sz="4800" dirty="0">
              <a:solidFill>
                <a:srgbClr val="D6E0F2"/>
              </a:solidFill>
            </a:endParaRPr>
          </a:p>
          <a:p>
            <a:pPr>
              <a:lnSpc>
                <a:spcPct val="150000"/>
              </a:lnSpc>
              <a:spcBef>
                <a:spcPts val="1200"/>
              </a:spcBef>
              <a:defRPr/>
            </a:pPr>
            <a:r>
              <a:rPr lang="ru-RU" sz="4800" dirty="0">
                <a:solidFill>
                  <a:prstClr val="black"/>
                </a:solidFill>
              </a:rPr>
              <a:t>3. Коротко рассказать о своей семье.</a:t>
            </a:r>
            <a:endParaRPr lang="ru-RU" sz="4800" dirty="0">
              <a:solidFill>
                <a:prstClr val="black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3332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20000"/>
                <a:lumOff val="80000"/>
              </a:schemeClr>
            </a:gs>
            <a:gs pos="84000">
              <a:schemeClr val="accent4">
                <a:lumMod val="45000"/>
                <a:lumOff val="55000"/>
              </a:schemeClr>
            </a:gs>
            <a:gs pos="97000">
              <a:schemeClr val="accent4">
                <a:lumMod val="30000"/>
                <a:lumOff val="7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0ADDA6D-0ED2-47E6-88D9-A01449E68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4167" y="0"/>
            <a:ext cx="5659474" cy="1042340"/>
          </a:xfrm>
        </p:spPr>
        <p:txBody>
          <a:bodyPr/>
          <a:lstStyle/>
          <a:p>
            <a:pPr algn="ctr"/>
            <a:r>
              <a:rPr lang="ru-RU" dirty="0"/>
              <a:t>Семья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AF618987-AD5B-4202-B512-B67024CFBB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5999" y="994299"/>
            <a:ext cx="6034623" cy="5698029"/>
          </a:xfrm>
        </p:spPr>
        <p:txBody>
          <a:bodyPr>
            <a:normAutofit lnSpcReduction="10000"/>
          </a:bodyPr>
          <a:lstStyle/>
          <a:p>
            <a:r>
              <a:rPr lang="ru-RU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Женщина в зелёном платье </a:t>
            </a:r>
            <a:r>
              <a:rPr lang="ru-RU" dirty="0">
                <a:solidFill>
                  <a:srgbClr val="002060"/>
                </a:solidFill>
              </a:rPr>
              <a:t>— (мужчина в синем костюме); — (девочка); — (женщина в красном пиджаке); — (мужчина в чёрном пиджаке).</a:t>
            </a:r>
          </a:p>
          <a:p>
            <a:r>
              <a:rPr lang="ru-RU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Мужчина в синем костюме </a:t>
            </a:r>
            <a:r>
              <a:rPr lang="ru-RU" dirty="0">
                <a:solidFill>
                  <a:srgbClr val="002060"/>
                </a:solidFill>
              </a:rPr>
              <a:t>— (девочка); — (женщина в красном пиджаке); — (мужчина в чёрном пиджаке).</a:t>
            </a:r>
          </a:p>
          <a:p>
            <a:r>
              <a:rPr lang="ru-RU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Мужчина в чёрном пиджаке</a:t>
            </a:r>
            <a:r>
              <a:rPr lang="ru-RU" dirty="0">
                <a:solidFill>
                  <a:srgbClr val="002060"/>
                </a:solidFill>
              </a:rPr>
              <a:t>— (женщина в красном пиджаке); — (мальчик); — (женщина в зелёном платье).</a:t>
            </a:r>
          </a:p>
          <a:p>
            <a:r>
              <a:rPr lang="ru-RU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Мальчик</a:t>
            </a:r>
            <a:r>
              <a:rPr lang="ru-RU" dirty="0">
                <a:solidFill>
                  <a:srgbClr val="002060"/>
                </a:solidFill>
              </a:rPr>
              <a:t> — (женщина в зелёном платье); — (девочка); — (женщина в красном пиджаке); — (мужчина в чёрном пиджаке). </a:t>
            </a:r>
          </a:p>
          <a:p>
            <a:r>
              <a:rPr lang="ru-RU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Девочка</a:t>
            </a:r>
            <a:r>
              <a:rPr lang="ru-RU" dirty="0">
                <a:solidFill>
                  <a:srgbClr val="002060"/>
                </a:solidFill>
              </a:rPr>
              <a:t> — (мальчик); — (женщина в зелёном платье); — (мужчина в синем костюме).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454D1056-7EA4-4EAF-B360-7E2215E709B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" r="-129" b="18576"/>
          <a:stretch/>
        </p:blipFill>
        <p:spPr>
          <a:xfrm>
            <a:off x="0" y="0"/>
            <a:ext cx="603462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045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340CDCC6-5E71-E702-5676-445E13888B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xmlns="" id="{D701E418-051B-3933-08C3-A9F58831EDCF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Домашнее задание на </a:t>
            </a:r>
            <a:r>
              <a:rPr lang="ru-RU" sz="5400" b="1" spc="3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20 ноября </a:t>
            </a:r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2025 г.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6D974B3C-E6B1-2DC1-4951-47984AA9E1DA}"/>
              </a:ext>
            </a:extLst>
          </p:cNvPr>
          <p:cNvSpPr txBox="1"/>
          <p:nvPr/>
        </p:nvSpPr>
        <p:spPr>
          <a:xfrm>
            <a:off x="329938" y="919627"/>
            <a:ext cx="11657275" cy="6718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>
              <a:lnSpc>
                <a:spcPct val="150000"/>
              </a:lnSpc>
              <a:spcBef>
                <a:spcPts val="1200"/>
              </a:spcBef>
              <a:buFont typeface="Arial" panose="020B0604020202020204" pitchFamily="34" charset="0"/>
              <a:buAutoNum type="arabicPeriod"/>
              <a:defRPr/>
            </a:pPr>
            <a:r>
              <a:rPr lang="ru-RU" sz="2800" dirty="0">
                <a:solidFill>
                  <a:prstClr val="black"/>
                </a:solidFill>
              </a:rPr>
              <a:t> Выучить наизусть скороговорку «За песчаной косой</a:t>
            </a:r>
            <a:r>
              <a:rPr lang="ru-RU" sz="2800" dirty="0" smtClean="0">
                <a:solidFill>
                  <a:prstClr val="black"/>
                </a:solidFill>
              </a:rPr>
              <a:t>».</a:t>
            </a:r>
            <a:endParaRPr lang="ru-RU" sz="2800" dirty="0">
              <a:solidFill>
                <a:prstClr val="black"/>
              </a:solidFill>
              <a:latin typeface="Arial Black" panose="020B0A040201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CE5129BC-7709-92FE-3E07-F54E223EB6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591" y="2314227"/>
            <a:ext cx="6906080" cy="310773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F064EE3F-107B-ECE7-3666-A4068A7CE3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1448" y="5722812"/>
            <a:ext cx="7475222" cy="88169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6D974B3C-E6B1-2DC1-4951-47984AA9E1DA}"/>
              </a:ext>
            </a:extLst>
          </p:cNvPr>
          <p:cNvSpPr txBox="1"/>
          <p:nvPr/>
        </p:nvSpPr>
        <p:spPr>
          <a:xfrm>
            <a:off x="329938" y="1642376"/>
            <a:ext cx="5908816" cy="51961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1200"/>
              </a:spcBef>
              <a:defRPr/>
            </a:pPr>
            <a:r>
              <a:rPr lang="ru-RU" sz="2800" dirty="0" smtClean="0">
                <a:solidFill>
                  <a:prstClr val="black"/>
                </a:solidFill>
              </a:rPr>
              <a:t>2. </a:t>
            </a:r>
            <a:r>
              <a:rPr lang="ru-RU" sz="2800" dirty="0">
                <a:solidFill>
                  <a:prstClr val="black"/>
                </a:solidFill>
              </a:rPr>
              <a:t>По схеме составить </a:t>
            </a:r>
            <a:r>
              <a:rPr lang="ru-RU" sz="2800" dirty="0" smtClean="0">
                <a:solidFill>
                  <a:prstClr val="black"/>
                </a:solidFill>
              </a:rPr>
              <a:t>предложения</a:t>
            </a:r>
            <a:br>
              <a:rPr lang="ru-RU" sz="2800" dirty="0" smtClean="0">
                <a:solidFill>
                  <a:prstClr val="black"/>
                </a:solidFill>
              </a:rPr>
            </a:br>
            <a:r>
              <a:rPr lang="ru-RU" sz="2800" b="1" i="1" dirty="0" smtClean="0">
                <a:solidFill>
                  <a:prstClr val="black"/>
                </a:solidFill>
              </a:rPr>
              <a:t>кто </a:t>
            </a:r>
            <a:r>
              <a:rPr lang="ru-RU" sz="2800" b="1" i="1" dirty="0">
                <a:solidFill>
                  <a:prstClr val="black"/>
                </a:solidFill>
              </a:rPr>
              <a:t>есть </a:t>
            </a:r>
            <a:r>
              <a:rPr lang="ru-RU" sz="2800" b="1" i="1" dirty="0" smtClean="0">
                <a:solidFill>
                  <a:prstClr val="black"/>
                </a:solidFill>
              </a:rPr>
              <a:t>кто </a:t>
            </a:r>
            <a:r>
              <a:rPr lang="ru-RU" sz="2800" dirty="0" smtClean="0">
                <a:solidFill>
                  <a:prstClr val="black"/>
                </a:solidFill>
              </a:rPr>
              <a:t>по отношению</a:t>
            </a:r>
            <a:br>
              <a:rPr lang="ru-RU" sz="2800" dirty="0" smtClean="0">
                <a:solidFill>
                  <a:prstClr val="black"/>
                </a:solidFill>
              </a:rPr>
            </a:br>
            <a:r>
              <a:rPr lang="ru-RU" sz="2800" dirty="0" smtClean="0">
                <a:solidFill>
                  <a:prstClr val="black"/>
                </a:solidFill>
              </a:rPr>
              <a:t>к </a:t>
            </a:r>
            <a:r>
              <a:rPr lang="ru-RU" sz="2800" dirty="0">
                <a:solidFill>
                  <a:prstClr val="black"/>
                </a:solidFill>
              </a:rPr>
              <a:t>указанным в </a:t>
            </a:r>
            <a:r>
              <a:rPr lang="ru-RU" sz="2800" dirty="0" smtClean="0">
                <a:solidFill>
                  <a:prstClr val="black"/>
                </a:solidFill>
              </a:rPr>
              <a:t>скобках</a:t>
            </a:r>
            <a:br>
              <a:rPr lang="ru-RU" sz="2800" dirty="0" smtClean="0">
                <a:solidFill>
                  <a:prstClr val="black"/>
                </a:solidFill>
              </a:rPr>
            </a:br>
            <a:r>
              <a:rPr lang="ru-RU" sz="2800" i="1" dirty="0" smtClean="0">
                <a:solidFill>
                  <a:prstClr val="black"/>
                </a:solidFill>
              </a:rPr>
              <a:t>(</a:t>
            </a:r>
            <a:r>
              <a:rPr lang="ru-RU" sz="28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женщина в зеленом </a:t>
            </a:r>
            <a:r>
              <a:rPr lang="ru-RU" sz="28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платье</a:t>
            </a:r>
            <a:r>
              <a:rPr lang="ru-RU" sz="2800" i="1" dirty="0" smtClean="0">
                <a:solidFill>
                  <a:prstClr val="black"/>
                </a:solidFill>
              </a:rPr>
              <a:t/>
            </a:r>
            <a:br>
              <a:rPr lang="ru-RU" sz="2800" i="1" dirty="0" smtClean="0">
                <a:solidFill>
                  <a:prstClr val="black"/>
                </a:solidFill>
              </a:rPr>
            </a:br>
            <a:r>
              <a:rPr lang="ru-RU" sz="2800" i="1" dirty="0" smtClean="0">
                <a:solidFill>
                  <a:prstClr val="black"/>
                </a:solidFill>
              </a:rPr>
              <a:t>— </a:t>
            </a:r>
            <a:r>
              <a:rPr lang="ru-RU" sz="2800" i="1" dirty="0">
                <a:solidFill>
                  <a:prstClr val="black"/>
                </a:solidFill>
              </a:rPr>
              <a:t>это </a:t>
            </a:r>
            <a:r>
              <a:rPr lang="ru-RU" sz="2800" b="1" i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жена</a:t>
            </a:r>
            <a:r>
              <a:rPr lang="ru-RU" sz="2800" i="1" dirty="0">
                <a:solidFill>
                  <a:prstClr val="black"/>
                </a:solidFill>
              </a:rPr>
              <a:t> </a:t>
            </a:r>
            <a:r>
              <a:rPr lang="ru-RU" sz="2800" i="1" dirty="0">
                <a:solidFill>
                  <a:srgbClr val="002060"/>
                </a:solidFill>
              </a:rPr>
              <a:t>мужчины в синем </a:t>
            </a:r>
            <a:r>
              <a:rPr lang="ru-RU" sz="2800" i="1" dirty="0" smtClean="0">
                <a:solidFill>
                  <a:srgbClr val="002060"/>
                </a:solidFill>
              </a:rPr>
              <a:t>костюме; </a:t>
            </a:r>
            <a:r>
              <a:rPr lang="ru-RU" sz="28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женщина в </a:t>
            </a:r>
            <a:r>
              <a:rPr lang="ru-RU" sz="28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зелёном платье</a:t>
            </a:r>
            <a:r>
              <a:rPr lang="ru-RU" sz="2800" i="1" dirty="0" smtClean="0">
                <a:solidFill>
                  <a:srgbClr val="002060"/>
                </a:solidFill>
              </a:rPr>
              <a:t> </a:t>
            </a:r>
            <a:r>
              <a:rPr lang="ru-RU" sz="2800" i="1" dirty="0">
                <a:solidFill>
                  <a:prstClr val="black"/>
                </a:solidFill>
              </a:rPr>
              <a:t>— это </a:t>
            </a:r>
            <a:r>
              <a:rPr lang="ru-RU" sz="2800" b="1" i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бабушка</a:t>
            </a:r>
            <a:r>
              <a:rPr lang="ru-RU" sz="2800" i="1" dirty="0" smtClean="0">
                <a:solidFill>
                  <a:srgbClr val="002060"/>
                </a:solidFill>
              </a:rPr>
              <a:t/>
            </a:r>
            <a:br>
              <a:rPr lang="ru-RU" sz="2800" i="1" dirty="0" smtClean="0">
                <a:solidFill>
                  <a:srgbClr val="002060"/>
                </a:solidFill>
              </a:rPr>
            </a:br>
            <a:r>
              <a:rPr lang="ru-RU" sz="2800" i="1" dirty="0" smtClean="0">
                <a:solidFill>
                  <a:srgbClr val="002060"/>
                </a:solidFill>
              </a:rPr>
              <a:t>девочки; </a:t>
            </a:r>
            <a:r>
              <a:rPr lang="ru-RU" sz="2800" i="1" dirty="0" smtClean="0">
                <a:solidFill>
                  <a:prstClr val="black"/>
                </a:solidFill>
              </a:rPr>
              <a:t>…).</a:t>
            </a:r>
            <a:endParaRPr lang="ru-RU" sz="2800" dirty="0">
              <a:solidFill>
                <a:prstClr val="black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4740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3046</TotalTime>
  <Words>2204</Words>
  <Application>Microsoft Office PowerPoint</Application>
  <PresentationFormat>Широкоэкранный</PresentationFormat>
  <Paragraphs>256</Paragraphs>
  <Slides>34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34</vt:i4>
      </vt:variant>
    </vt:vector>
  </HeadingPairs>
  <TitlesOfParts>
    <vt:vector size="42" baseType="lpstr">
      <vt:lpstr>Arial</vt:lpstr>
      <vt:lpstr>Arial Black</vt:lpstr>
      <vt:lpstr>Calibri</vt:lpstr>
      <vt:lpstr>Calibri Light</vt:lpstr>
      <vt:lpstr>Helvetica Neue</vt:lpstr>
      <vt:lpstr>Times New Roman</vt:lpstr>
      <vt:lpstr>Тема Office</vt:lpstr>
      <vt:lpstr>1_Тема Office</vt:lpstr>
      <vt:lpstr>Бакалавры-философы 2025 года поступления </vt:lpstr>
      <vt:lpstr>Фонетика Русские скороговорки и стихотворения</vt:lpstr>
      <vt:lpstr>Редукция УДАРНЫЕ — А [а́], О [о́], И [‘и́], Е [‘э́], Я [‘а́]                          ма́ма, до́м, кни́га, ме́л, мя́ч  Безударные:  </vt:lpstr>
      <vt:lpstr>УДАРНЫЕ — А [а́], О [о́], И [‘и́], Е [‘э́], Я [‘а́] Безударные: 1 степень редукции — перед ударным и в начале слова: А [а], О [а], И [‘и], Е [‘и], Я [‘и] 2 степень редукции — все остальные слоги: А, О [ъ], И, Е, Я [ь]  резиновая [р’из’и́нъвъjь] разиня [р’аз’и́н’ь] в грязи [вгр’из’и́] в грязь [вгр’а́с’] </vt:lpstr>
      <vt:lpstr>З’</vt:lpstr>
      <vt:lpstr>Презентация PowerPoint</vt:lpstr>
      <vt:lpstr>Презентация PowerPoint</vt:lpstr>
      <vt:lpstr>С</vt:lpstr>
      <vt:lpstr>Скороговорки</vt:lpstr>
      <vt:lpstr>Скороговорки</vt:lpstr>
      <vt:lpstr>Скороговорки</vt:lpstr>
      <vt:lpstr>Скороговорки</vt:lpstr>
      <vt:lpstr>Скороговорки</vt:lpstr>
      <vt:lpstr>Скороговорки</vt:lpstr>
      <vt:lpstr>Скороговорки</vt:lpstr>
      <vt:lpstr>Скороговорки</vt:lpstr>
      <vt:lpstr>Скороговорки</vt:lpstr>
      <vt:lpstr>1. Что случилось с зайцем? 2. Что было на голове у бабы? 3. Где всё это произошло?</vt:lpstr>
      <vt:lpstr>Скороговорки</vt:lpstr>
      <vt:lpstr>Скороговорки</vt:lpstr>
      <vt:lpstr>Презентация PowerPoint</vt:lpstr>
      <vt:lpstr>Презентация PowerPoint</vt:lpstr>
      <vt:lpstr>Семья</vt:lpstr>
      <vt:lpstr>Семья</vt:lpstr>
      <vt:lpstr>Семья</vt:lpstr>
      <vt:lpstr>Семья</vt:lpstr>
      <vt:lpstr>Семья</vt:lpstr>
      <vt:lpstr>Семья</vt:lpstr>
      <vt:lpstr>Семья</vt:lpstr>
      <vt:lpstr>Семья</vt:lpstr>
      <vt:lpstr>Семья</vt:lpstr>
      <vt:lpstr>Презентация PowerPoint</vt:lpstr>
      <vt:lpstr>Семья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Бакалавры-философы 2025 года поступления</dc:title>
  <dc:creator>Гусева</dc:creator>
  <cp:lastModifiedBy>Гусева</cp:lastModifiedBy>
  <cp:revision>129</cp:revision>
  <dcterms:created xsi:type="dcterms:W3CDTF">2024-09-01T20:30:35Z</dcterms:created>
  <dcterms:modified xsi:type="dcterms:W3CDTF">2025-11-18T20:42:09Z</dcterms:modified>
</cp:coreProperties>
</file>