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4"/>
  </p:notesMasterIdLst>
  <p:sldIdLst>
    <p:sldId id="256" r:id="rId3"/>
    <p:sldId id="273" r:id="rId4"/>
    <p:sldId id="434" r:id="rId5"/>
    <p:sldId id="494" r:id="rId6"/>
    <p:sldId id="926" r:id="rId7"/>
    <p:sldId id="837" r:id="rId8"/>
    <p:sldId id="441" r:id="rId9"/>
    <p:sldId id="507" r:id="rId10"/>
    <p:sldId id="927" r:id="rId11"/>
    <p:sldId id="508" r:id="rId12"/>
    <p:sldId id="417" r:id="rId13"/>
    <p:sldId id="509" r:id="rId14"/>
    <p:sldId id="447" r:id="rId15"/>
    <p:sldId id="448" r:id="rId16"/>
    <p:sldId id="435" r:id="rId17"/>
    <p:sldId id="436" r:id="rId18"/>
    <p:sldId id="449" r:id="rId19"/>
    <p:sldId id="450" r:id="rId20"/>
    <p:sldId id="969" r:id="rId21"/>
    <p:sldId id="928" r:id="rId22"/>
    <p:sldId id="929" r:id="rId23"/>
    <p:sldId id="930" r:id="rId24"/>
    <p:sldId id="931" r:id="rId25"/>
    <p:sldId id="932" r:id="rId26"/>
    <p:sldId id="933" r:id="rId27"/>
    <p:sldId id="934" r:id="rId28"/>
    <p:sldId id="935" r:id="rId29"/>
    <p:sldId id="936" r:id="rId30"/>
    <p:sldId id="937" r:id="rId31"/>
    <p:sldId id="938" r:id="rId32"/>
    <p:sldId id="939" r:id="rId33"/>
    <p:sldId id="940" r:id="rId34"/>
    <p:sldId id="941" r:id="rId35"/>
    <p:sldId id="942" r:id="rId36"/>
    <p:sldId id="943" r:id="rId37"/>
    <p:sldId id="944" r:id="rId38"/>
    <p:sldId id="945" r:id="rId39"/>
    <p:sldId id="946" r:id="rId40"/>
    <p:sldId id="947" r:id="rId41"/>
    <p:sldId id="948" r:id="rId42"/>
    <p:sldId id="949" r:id="rId43"/>
    <p:sldId id="950" r:id="rId44"/>
    <p:sldId id="951" r:id="rId45"/>
    <p:sldId id="952" r:id="rId46"/>
    <p:sldId id="953" r:id="rId47"/>
    <p:sldId id="954" r:id="rId48"/>
    <p:sldId id="955" r:id="rId49"/>
    <p:sldId id="956" r:id="rId50"/>
    <p:sldId id="957" r:id="rId51"/>
    <p:sldId id="958" r:id="rId52"/>
    <p:sldId id="959" r:id="rId53"/>
    <p:sldId id="960" r:id="rId54"/>
    <p:sldId id="961" r:id="rId55"/>
    <p:sldId id="962" r:id="rId56"/>
    <p:sldId id="963" r:id="rId57"/>
    <p:sldId id="964" r:id="rId58"/>
    <p:sldId id="965" r:id="rId59"/>
    <p:sldId id="966" r:id="rId60"/>
    <p:sldId id="967" r:id="rId61"/>
    <p:sldId id="968" r:id="rId62"/>
    <p:sldId id="913" r:id="rId6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A6CC"/>
    <a:srgbClr val="C5D4EC"/>
    <a:srgbClr val="C4D2EC"/>
    <a:srgbClr val="BFA7C7"/>
    <a:srgbClr val="FFFFE8"/>
    <a:srgbClr val="830D26"/>
    <a:srgbClr val="BBA5D3"/>
    <a:srgbClr val="B3A7E5"/>
    <a:srgbClr val="D3DEF1"/>
    <a:srgbClr val="CA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94660"/>
  </p:normalViewPr>
  <p:slideViewPr>
    <p:cSldViewPr snapToGrid="0">
      <p:cViewPr varScale="1">
        <p:scale>
          <a:sx n="84" d="100"/>
          <a:sy n="84" d="100"/>
        </p:scale>
        <p:origin x="55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1-11T17:26:12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753 8701 0,'0'0'0,"23"-23"0,1-1 15,-1 1-15,24-1 16,-23 1-16,23-24 16,-24 23-16,1-23 15,23 0-15,-24 24 16,1-48-16,-1 47 15,1-23-15,-1 0 16,1 0-16,-24 24 16,23-24-16,1 23 15,-24-23 1,0 24 0,0-1-1,0 1 1,0-24-16,-24 47 15,24-24 1,-23 1-16,23-1 16,-24 24 15,1 0 47,-1 0-47,1 0 1,23 47-32,-24-47 15,1 47-15,23-23 16,0-1-16,-24 24 15,1 24-15,23-48 16,-24 24 0,24-23-16,0 23 15,-23 0 1,23-24-16,0 25 0,-24 22 16,24-46-16,0-1 15,-23 48 1,23-24-16,0 0 15,0-24-15,0 1 16,0 46-16,0-46 16,0-1-16,0 1 15,0-1-15,0 24 16,0-23 0,23 23-1,1-47-15,-24 24 16,23-24-16,-23 23 15,24-23 79,-1 0-78,1-23-1,-24-1-15,0 0 16,0 1-16,0-1 16,0-23-1,0 24-15,0-1 16,0-23 0,0 24-16,-24-24 15,24 23 16,-23 24 1,-1 0 61,1 47-14</inkml:trace>
  <inkml:trace contextRef="#ctx0" brushRef="#br0" timeOffset="4357.513">2681 9054 0,'0'-23'78,"0"-24"-78,0-1 16,0 25-1,0-1-15,0 1 16,-23-48-16,23 48 16,-24-24-16,24 23 15,-23 1 1,23-1-16,-24 1 16,1-24-16,-1 23 15,0 24 95,1 24-95,23-1 1,-24 1-16,24-1 15,0 24 1,0-23-16,0-1 16,0 1-16,0 23 15,0 0-15,24-24 16,-24 1-16,23-1 16,1 1-16,-24 0 15,24-24 63,-24-24-46,0 0-1,0 48 94,23 70-125,1-23 15,-1-1 1,-23 1-16,24-1 0,-24 1 16,23 46-16,1-46 15,-24-24 1,0 0-16,0 0 0,0 0 16,0-23-16,0-1 15,0 1 1,-24-24 31,-23 0-32,24 0-15,-24 0 16,23 0 0,0 0-16,-23 0 15,24-24 1,-1 1-16,-23-1 15,24 1-15,-24-1 16,0-23-16,23 24 16,1-1-16,-1 1 15,24-25-15,-23 48 16,23-23 0,0-24 15,23 23-16,24 1-15,0-1 16,24 1-16,23-24 16,0 0-16,24 0 15,-48 23-15,1-46 16,23 23-16,-24 0 16,-23 0-16,24 47 15,-24-47-15,0-1 16,47-22-16,-23 23 15,-1 0 1,95-71-16,-95 48 16,-23 23-1,-23 0-15,23-24 0,0 1 16,-47 22 0,47-22-16,-23 23 15,-24 0-15,0 0 16,0 0-16,0 23 15,0 1-15,0-1 16,0 1 0,0-1-1,-24 24 32,1 0-31,-1 0-1,0 0 1,1 0 0,-1 0-16,1 0 15,-1 0-15,-23 0 16,24 24-16,-1-1 16,1 1-1,-1 23 1,1-24-16,23 1 0,-47 23 15,47 0-15,-24 0 16,24 0 0,-23 24-16,23-24 0,0 23 15,0 1 1,0-1-16,0 1 16,0 23-16,23 0 15,-23-24-15,24-22 16,23 22-16,-24-23 15,-23 0-15,47 0 16,-47-23-16,24-1 16,-24-46 109,0-1-110,0-23 1,-24-23-16,1 23 0,-24-24 16,0 0-16,0 1 15,23 23 1,-23 23-16,47-23 15,-23 47-15,23-23 0,0 46 94,0 24-94,0-23 16,23 23-16,1-24 15,-1 24 1,1-47-16,-1 24 16,1-1-16,23-23 15,23 0-15,-23 0 16,47 0-16,1 0 16,-25 0-16,1 0 15,-24 0 1,-24 0-16,1 48 187,-1-1-171,-23 0 0,24-24-16,-1 24 15,1-23-15,-1-1 16,1 1 15,-1-24-15,1 0-1,-1 0 1,24-24 0,-47-23-1,24 24-15,-1-1 0,1-23 16,-24 24-16,0-1 15,0 1 1,0 46 125,0 1-141,0-1 15,23 71-15,1-47 16,-24 0 0,24 47-16,-24-23 0,23-1 15,1 24-15,-24-46 16,23 46-16,-23-71 15,24 48 1,-24-24-16,0-24 0,0 1 16,0-1-16,0 1 15,0-1 48,-24-23-48,-23 0 1,24 0-16,-48 0 16,24-23-16,0-1 15,-24 1-15,48 23 16,-1-47-16,1 23 16,-1-23-16,24 24 15,-23-1-15,23 1 16,-24-24-16,24 23 15,0 1 1,0-25-16,0 25 16,0-1-1,24 1-15,-1-1 16,1 1 0,-1 23-16,1-24 15,23 1-15,23 23 16,-23-47-16,0 23 15,1 1 1,-1-24-16,23 23 0,-46 1 16,23-48-16,23 48 15,-23-24 1,0 23-16,0-23 0,-23 24 16,-1-25-1,1 48-15,-1-23 16,1-1-1,-24 1 17,0-1-17,0 1 1,0-1-16,0-23 16,-24 24-1,48 46 79,-24 1-94,23-1 16,1 1-16,23 46 15,0-23-15,24 24 16,-1 47-1,24-24-15,0 23 16,-23-46-16,-24-24 0,0 23 16,0-46-1,0 47-15,-23-48 16,23 1-16,-24-1 16,-46-23 218</inkml:trace>
  <inkml:trace contextRef="#ctx0" brushRef="#br0" timeOffset="5584.5416">5739 8748 0,'0'24'78,"0"-1"-62,-24 1-1,0-1-15,1 24 16,-1-23-16,24-1 16,-23 1-1,-1 0-15,1-24 0,23 23 16,-24 1-1,1-1 32,23 1-31,-24-24-16,24 23 16,-47 24-1,0 0-15,24 0 16,-24 0-16,0-47 15,23 47-15,1-47 16,23 24-16,-24-24 125,1 23-125,23 1 16,-24-24-16,24 23 15,-23-23 1,-1 24-16,1-1 16,-25-23-16,48 24 15,-23-24-15,-1 23 16,1 1-1,-1-1 48,1-23-32</inkml:trace>
  <inkml:trace contextRef="#ctx0" brushRef="#br0" timeOffset="6531.1023">4821 9971 0,'0'24'16,"0"-1"0,47-23-1,0 24 1,0-1 0,0-23-16,24 24 15,47-1-15,46 1 16,24-1-16,24 1 15,47-1-15,-1-23 16,48 0-16,0 0 16,47 0-16,-24 0 15,-23 0-15,-24 0 16,-23 0-16,-24 0 16,24 0-16,-48 0 15,-23 0-15,0 0 16,-23 0-16,0 0 15,-48 0-15,48 0 16,0 0 0,-48 0-16,24 0 15,-47 0-15,-47 0 0,0 0 16,-23 0-16,-1 0 16</inkml:trace>
  <inkml:trace contextRef="#ctx0" brushRef="#br0" timeOffset="7619.6119">6091 8960 0,'0'24'31,"0"-1"-15,24 48-16,-24-48 15,0 24-15,0 0 16,0 24-16,0-1 15,0-23 1,0 0-16,0 0 0,0-23 31</inkml:trace>
  <inkml:trace contextRef="#ctx0" brushRef="#br0" timeOffset="10054.5998">5786 8960 0,'23'0'16,"1"0"-1,-1 0 1,1 0 0,-1 0-1,1 0-15,23 0 16,-24 0-16,24 0 15,-23 0-15,23 0 16,23 0 0,-23 0-16,24 0 0,-24 0 15,0 0-15,0 0 16,0 0 0,0 0-16,0 0 15,-23 0-15,-1 0 16,1 0 187,-24 24-172,0 23-31,0-24 16,0 24-1,0 0-15,0 0 16,0-23-16,0 23 16,0 0-1,0-24-15,0 1 0,0-1 16,0 1 0,0-1-1,0 1 1,0-1-16,23-23 0,-23 47 31,24-47-31,-24 24 16,23-1-16,1 1 15,23-24-15,-47 24 16,23-1-16,-23-46 94,0-1-79,0-23 1,0 0 0,0 23-16,-23-23 0,23 24 15,-47-1-15,23 1 16,-23-1 15,47 1-15,-23 23-16,46-24 156,1 24-140,23-23-1,-24-1-15,1 24 16,23-23-16,-24-24 15,24 23-15,-23 1 16,-1-1-16,-23 1 16,24-1-1,0 24 1,-24-23 0,0-1 30,23 1-30,-23-1 0,24 0-1,-1 1-15,1 23 78,-1 0-62,1 23-16,-1 25 16,1-1-1,-24-24-15,0 1 16,23 46-16,-23-23 16,24 0-1,-24 0-15,0-23 0,23 23 16,-23-24-1,24 1-15,-24-1 16,0 1 0,0-1-1,23-23 1,1 0 15,-24 24-15,23-1-16,1-23 15,-24 24 1,47-24 0,-24 0-1,24 23-15,-47 1 78</inkml:trace>
  <inkml:trace contextRef="#ctx0" brushRef="#br0" timeOffset="12664.6367">8090 9054 0,'0'24'0,"24"-1"16,-24-46 93,-24-24-109,1 0 16,23 23-16,-24-23 15,1 23-15,-1 1 16,1 23 109,23 23-109,0 1-16,-24 23 15,24 0 1,0 24-16,-23-48 16,23 1-1,-24 46-15,24-46 16,0 23-1,0 0-15,0 0 16,0-24-16,0 1 16,0 23-16,0-24 15,0 24-15,0-23 16,0-1-16,0 25 16,24-1-1,-24-24-15,23 1 16,1-1-1,-1-23 17,1 0-32,-1 0 15,24 0 1,-23 0 0,23-23-1,-47-1-15,23 24 16,-23-23-16,24 23 15,-1-47 1,-23 23 15,0 0-15,24 1 46,-24 46-30,0 1-17,24 23 1,-24-23 0,23-24-1,1 0 63,-1 0 63,1 23-125,-24 1-16,23-24 15,-23 23-15,47 1 16,-47-1-16,24-23 15,-1 0 1,1 0-16,-1 0 31,24 0-31,-47-23 16,24 23 0,-1-47-16,1 47 0,-1-47 15,1 23 1,-1 1-16,-23-1 15,0-23-15,24-47 16,-24 47 0,0 0-16,0-24 15,0 1-15,0 23 0,0-24 16,0 24-16,-24-23 16,24 46-1,0 0-15,0-23 16,-23 24-16,23-1 31,-24 24 94,24 24-109,0-1-1,0 24-15,0-23 16,0 0-16,0-1 16,-23 48-1,23-48-15,0 24 0,0-23 16,0 23-1,0 0-15,0 0 0,0 0 16,0-24 0,0 24-16,23 24 0,-23-48 15,24 1-15,-1 23 16,1-47 0,-1 24-1,-23-72 63,0 1-78,0 0 16,0 24-16,0-1 16,0 1-16,0-1 15,24 1 79,-1 46-78,1-23-1,-24 47 1,47 0-16,-23 0 15,23 0-15,-24 24 16,1-24-16,-1-23 16,24 46-16,-47-46 15,24 23-15,23 0 16,-24 0-16,1-24 16,-24 1-16</inkml:trace>
  <inkml:trace contextRef="#ctx0" brushRef="#br0" timeOffset="13626.6775">9313 8866 0,'24'23'0,"-24"1"15,23-1-15,1 1 16,-1 0-16,1 23 16,-24 0-16,47-24 15,-47 24-15,23 0 16,1 0-1,0-23-15,-24-1 0,23 1 16,-23-1-16,24-23 16,-24 24-1,23-24-15,1 23 16,-24 1-16,23-24 16,1 0 15,-1 0-31,24 0 15,-23-24 1,-1-23 0,1 47-16,-1-47 15,-23 24 1,0-1 0,0 1-1,0 46 79,0 24-78,0 0-16,0 0 15,0 0 1,0 0-16,0 24 15,0-24-15,0 0 16,0 24-16,0-24 16,0 0-16,0 0 15,0-24-15,0 1 16,0-1 0,24 24-16,-24-70 109,0-24-93,23 0-16</inkml:trace>
  <inkml:trace contextRef="#ctx0" brushRef="#br0" timeOffset="14884.3612">10160 9289 0,'24'0'47,"-1"47"-47,-23 24 15,24-1-15,-1-23 16,-23 0-16,24 71 16,-24-47-16,23-24 15,-23-24 1,0 1 0,0-48 140,-23-23-156,23-23 15,-47 23-15,23 0 16,24 23-16,0 0 16,0 1-1,24 23 63,-1 0-62,24 23-16,0 1 16,-23-24 46,-1 0-46,1-47-1,-1 0 1,1-24-16,-24 24 16,0-47-16,23 0 15,1 47-15,-1-23 16,1 93 93,-24 1-93,23 46-16,-23-23 16,24 0-16,-24-23 15,23 46 1,-23-23-16,24 47 0,-24-47 15,0 24-15,23-24 16,1 0 0,-24-23-16,23 46 15,-23-46-15,0-1 16</inkml:trace>
  <inkml:trace contextRef="#ctx0" brushRef="#br0" timeOffset="15776.5481">10983 9430 0,'0'24'16,"24"-1"-1,-24 1-15,0 46 16,0-46-16,23 47 16,-23-48-16,24 24 15,-1 24-15,-23-24 16,0-24 0,24 1-16,-1-1 31,1 1-31,-1-24 62,-23-24-46,0 1 0,24-48-1,-1 24 1,-23 24-16,0-48 15,0 24-15,0-47 16,0 70-16,-23-23 16,-1 0-16,1 24 15,23-1-15,-24 1 16,1-1 62,-1 24 16,24 24-63,0-1-15,0 1-16,0-1 15,0 1 17,0-1-32,-23-23 15,23 24 1</inkml:trace>
  <inkml:trace contextRef="#ctx0" brushRef="#br0" timeOffset="17179.4472">11524 9995 0,'0'-24'110,"0"1"-110,0-24 15,-23 0-15,23 0 16,0-24-16,0 1 15,0 23-15,0-24 16,0 0 0,0 1-16,0-1 0,0 24 15,0 0-15,0-23 16,0 46 0,0 1 46,47 23-31,-47 23-15,23 1-16,1-1 16,-24 1-16,23 23 15,1-24-15,-24 24 16,47-23-16,-47-1 15,23 24-15,1-23 16,-24-1-16,23-23 16,-23 24-16,24-24 93,-1 0-77,1 0 0,-1-24-16,24 1 15,-23-24 1,-1 0-16,-23 23 16,0 1-1,0-1-15,0 1 31,24 23 79,-1 47-95,-23 0 1,24 0-16,-1 0 16,1 23-16,0 1 15,23-24-15,-47 0 16,23 24-16,1-24 16,-1 23-1,-23-46-15,0 46 0,24-46 16,-24-1-16,23 24 15,-46-47 126</inkml:trace>
  <inkml:trace contextRef="#ctx0" brushRef="#br0" timeOffset="18128.3961">10560 10206 0,'0'24'47,"23"-24"-31,1 24-1,23-24 17,-24 0-32,24 23 15,-23-23-15,70 0 16,0 24-16,0-1 15,47 1-15,-23-24 16,70 0-16,-23 0 16,-1 0-16,-23 0 15,1 0-15,-25 0 16,24 0-16,-47 0 16,0 0-16,0 0 15,-23 0-15,-24 0 16,0 0-16,0 0 15,-23 0 48</inkml:trace>
  <inkml:trace contextRef="#ctx0" brushRef="#br0" timeOffset="21960.63">7738 7408 0,'-24'0'31,"1"47"-16,-1 0 1,24-24-16,-47 24 16,0 24-1,0 47-15,-24-1 16,1-23-16,-1 24 16,-23-1-16,47-23 15,-23 24-15,-1 0 16,0-48-16,48 24 15,-48-47-15,48 0 16,-1 0 0,1-23-16,-1-1 0,24 1 15</inkml:trace>
  <inkml:trace contextRef="#ctx0" brushRef="#br0" timeOffset="49968.5051">729 13029 0,'24'0'32,"23"0"-17,-24 0-15,24-24 16,0 24-16,24 0 15,23-23-15,-24 23 16,48-24 0,-24 1-16,0-1 0,24 24 15,-24-47-15,-24 47 16,71-23-16,-93-1 16,-1 24-1,-24 0-15,48-23 16,-48 23-16,24 0 0,-23 0 15,23 0 1,-24 0 0,1-24-16,23 0 15,-24 24 17</inkml:trace>
  <inkml:trace contextRef="#ctx0" brushRef="#br0" timeOffset="52313.3797">11642 10324 0,'0'0'0,"70"0"15,48 0-15,23 0 0,0 0 16,24 0 0,-1 0-16,1 0 15,-47-23-15,-1-24 16,-46 23-16,-1-23 15,1 23-15,-48-23 16,24 0-16,-47 0 16,24 0-16,-1 0 15,-23 0-15,24-70 16,-24 46-16,0-23 16,0 0-16,0 0 15,0 0-15,0 0 16,0-47-16,-24 47 15,24 23-15,-47-47 16,0 24-16,24 0 16,-24 24-16,0-24 15,23 23 1,-46-23-16,23 47 16,23 0-16,1 23 15,-1 1 1,1 23-1,-1 0 17,0 0-1,-23 0-15,-23 0-1,23 0-15,0 0 16,-24 0-16,24 0 15,-23 0-15,23 0 16,0 0-16,-24 0 16,-23 0-16,47 0 15,-71 23-15,48 1 16,-48-24-16,24 23 16,0 1-16,-47-1 15,47 1 1,-24-1-16,48 1 0,23-24 15,23 24 1,-46-1 0,46 1-1,-23-1-15,24 1 16,-1 23 0,0 0-16,1-24 15,-1 1-15,-23 46 0,24-23 16,23 0-1,-24 0-15,-23 24 16,47-24-16,-23 0 16,23-23-16,-24 46 15,24-23-15,0 24 16,0-24-16,0 0 16,0 0-16,0-24 15,0 24-15,0 24 16,24-1-16,-24-23 15,23 1-15,1-1 16,-1 23-16,1-23 16,23 0-16,-24 0 15,24 0-15,-23 24 16,23-24-16,-23 0 16,-1 0-16,48-24 15,-48 24 1,24-23-16,24 0 0,-24 23 15,0-24 1,23 24-16,24 0 0,1 0 16,22-23-16,1 23 15,46 0 1,1-24-16,23 1 16,0-24-1,236 0-15,-236 0 16,-24-24-16,-70 1 15,1-1-15,-48 1 16,-24-1-16,24 1 16,-47-1-16</inkml:trace>
  <inkml:trace contextRef="#ctx0" brushRef="#br0" timeOffset="54405.3737">3739 9995 0,'24'0'15,"23"0"-15,-23 0 16,-1 0-16,1 0 16,46 0-1,-46 0-15,46 23 0,-46-23 16,93 24-16,-70-24 16,71 0-1,-24 23-15,-23-23 0,23 0 16,0 0-16,0 0 15,47 0-15,-47 0 16,0 0 0,47 0-16,-47 0 15,-23 0-15,-1 0 16,24-23 0,24-1-16,-24 1 15,-23-1-15,-1 1 16,24-24-16,-23 0 15,-24 23-15,70-70 32,-93 71-32,-1-24 15,-23 0-15,0 23 16,24-47-16,-24 24 16,24-23-16,-24 46 15,0-46-15,0-1 16,0-23-16,0 0 15,0 24-15,0-1 16,0-47 0,-24 48-16,0-24 0,24 47 15,-23 0-15,-24-24 16,47 24 0,-24-23-16,-23 46 15,24-23-15,-1 0 16,1 23-16,-24 1 15,47-24-15,-47 23 16,23-23-16,-23 24 16,24-1-16,-24-23 15,0 24 1,23-1-16,1 1 0,-1 23 31,1 0 32,-1 0-32,0 0-15,1 0-16,-48 0 15,48 0-15,-24 0 16,23 0-16,-46 0 15,23 23-15,23-23 16,-23 24-16,0-24 16,-23 23-1,46-23-15,-46 24 16,46-24-16,-47 23 0,24-23 16,-23 0-1,-1 24-15,24-1 16,-23 1-16,23-24 15,-47 23-15,47-23 16,-24 0-16,24 24 16,23-1-16,-23-23 15,47 24-15,-47-1 16,24-23 0,23 24-16,-24-24 15,24 47-15,-47-24 16,47 1-1,-23 23-15,-24 0 0,23 0 16,1 0-16,-1 0 16,-23 0-1,24 0-15,23 0 16,-24 24-16,1-48 0,23 1 16,0 23-16,0 0 15,0-24-15,0 25 16,0-25-16,0 48 15,0 23-15,0-71 16,23 71-16,1-23 16,-1-1-1,-23 24 1,24-23-16,-1-47 16,-23 23-16,47 0 15,-47 0 1,47 0-1,-47 0-15,24-24 16,-1 1 0,1 23-16,-1-24 0,1 1 15,-1-1 1</inkml:trace>
  <inkml:trace contextRef="#ctx0" brushRef="#br0" timeOffset="77383.3975">3998 12064 0,'-23'0'16,"23"24"-16,-24-24 15,1 0-15,-1 23 16,-23 1-1,24 0-15,-1-24 16,-23 23 0,47 1-16,-24-24 15,-23 0 1,47 23 0,-23-23-16,23 24 15,-24-24 16</inkml:trace>
  <inkml:trace contextRef="#ctx0" brushRef="#br0" timeOffset="84016.9757">6326 12017 0,'-23'24'47,"-1"23"-16,1-24-15,-1 1 0,24 0-16,-23-24 15,23 23 1,-24 24 0,1-47-1,23 47 1,-24-47-16,24 24 15,0-1 17,-23 24-17,-1-47 1</inkml:trace>
  <inkml:trace contextRef="#ctx0" brushRef="#br0" timeOffset="97119.9908">9995 12041 0,'0'0'0,"-23"0"16,-1 0-16,-23 0 31,24 0-31,23 23 16,-24-23 0,-23 24-1,47-1 1,-23-23-16,-1 24 15,1-24 1,-24 24 0,23-1-1,1-23 1,23 24 46,0-1-46,0 1 0,0-1-1,-24-23 63</inkml:trace>
  <inkml:trace contextRef="#ctx0" brushRef="#br0" timeOffset="99334.8052">8043 12300 0,'24'0'16,"-1"0"0,1-24 15,-1 1 0,1-24 0,-1 47-31,-23-24 16,24 24 0,-24-23-16,23-1 15,1 0-15,-24 1 16,24-1 15,-1 24 94,1 0-78,-1 0-31,1 0 31,-1 0-32,1 0 16,-1 0-31,1 0 16,-1 24 0,1-24-1,23 0-15,-24 0 16,1 0 0,-1 0-1,1 23 48,-1 1-1,24-24-46,-47 24 15,24-1-15,-1 1-1,1-24 1,-24 23-16,23 1 16,24-1-1,-23-23 16,0 24 1,-48-24 233</inkml:trace>
  <inkml:trace contextRef="#ctx0" brushRef="#br0" timeOffset="101857.182">9454 12347 0,'24'23'78,"-1"-23"-16,-23-23-46,0-1 15,24 1 0,-24-1 1,24 1-17,-1-1 32,-23 1-31,0-1 31,24-23 31,-24 23-63,23 1 1,-23-1 0,24 1-16,-24-24 31,23 47-31,1-24 16,-1 1 62,1 23-31,-1 0-32,1 0 16,-1 0 1,1 0-32,-1 0 15,1 0 17,-1 0-1,1 0-16,-1 0-15,-23 23 16,47-23 0,0 47-16,-23-23 15,-1-24-15,24 23 16,-47 1-16,48-1 16,-25 1-16,1-24 15,-1 24 1,1-24 15,-1 0-15,1 47 31,-1-24-32,-23 1 16,0-1-15,24-23 0,-24 24-1,0-1 17,0 1-17,0-1 16,0 1-15,-24-24-16,24 47 31,-23-47 1,-1 23-17,1-23 188</inkml:trace>
  <inkml:trace contextRef="#ctx0" brushRef="#br0" timeOffset="103146.9613">10442 12417 0,'24'-23'16,"-1"23"-1,1-47 1,23 23 0,-24 1-1,24-1-15,-23 1 16,23 23-16,0-47 16,-24 23-16,72-47 15,-72 71 1,24-23-16,-23-1 15,-1 1 1,1 23-16,-24-24 16,23 24-16,-23-23 31,0-1 0,24 24 110,-1 24-110,1-1-15,-24 1-16,23-1 15,1 1-15,-24 23 16,23-23-16,1-24 16,-24 23-16,23 1 15,-23 23-15,24-24 31,-1 1-31,-23-1 32,0 1 140</inkml:trace>
  <inkml:trace contextRef="#ctx0" brushRef="#br0" timeOffset="105240.6267">11406 12347 0,'24'0'15,"-24"23"1,0 1 0,0-1-1,0 1-15,0 23 31,0-24-31,0 24 16,24 0-16,-24 0 16,23 0-16,-23-23 15,24 23-15,-24-23 16,0 23-16,23 0 16,-23-24-16,0 24 15,24-23 1,-24-1-16,0 1 15,23 23-15,1-47 204,-1 0-204,1 0 15,23 0-15,-24 0 16,1 0-16,-1 0 15,1 0-15,-1 0 16,1 0-16,-1 0 16,1 0-16,-1 0 15,1 0 1,-1 0-16,1 0 16,-1 0-16,1 0 15,-1 0 1,1 0 93,-24-24-62,0 1-31,-24-48-1,24 24 1,0-23 0,-23 23-16,-1-1 15,1-22-15,23 46 16,-24 1-16,1-48 15,23 48-15,-24-1 16,1-23 0,23 24-16,0-24 15,-24 23-15,24 1 16,-23-1 78,-1 1-79,24-1-15,-23 24 16,-1 0 78,1 0-79,-1 0 1,1 0 0,-24 0-1,23 0 1,1 0 15,-1 0-15,1 0-1,-1 0 235,1 0-250,-1 0 16,-23 0-16,-24 0 16</inkml:trace>
  <inkml:trace contextRef="#ctx0" brushRef="#br0" timeOffset="107345.5038">9031 12417 0,'0'-23'171,"0"-1"-139,0 1-17,0-24-15,0 0 16,0 23 0,0 1-16,24-1 15,-24 1 1,0-1-1,23 24 95,1 0-110,-1 0 15,-23 24-15,24-24 16,-1 0 0,1 23-16,23 1 15,-47-1 1,23-23 0,1 24-16,-1-1 15,-23 1 1,24-24-16,-24 23 15,-24-23 157</inkml:trace>
  <inkml:trace contextRef="#ctx0" brushRef="#br0" timeOffset="111696.9894">9125 12064 0,'0'24'141,"0"-1"-110,0 1 0,0 0-15,0-1 15,24-23-15,-24 24 15,0-1 47,0 1-78,0-48 391,0 1-282,0-1-77,-24 1 14,24-1 79,-23 24-31,-1-24 0,24 48 234,0 0-297,0-1-15,0 1 15</inkml:trace>
  <inkml:trace contextRef="#ctx0" brushRef="#br0" timeOffset="114404.7878">13100 12135 0,'0'0'0,"-24"47"94,1-23-63,-1-1-15,24 1-1,-23-24 1,23 23-1,-24 1 1,1-24 15,23 23 1,-24 1-17</inkml:trace>
  <inkml:trace contextRef="#ctx0" brushRef="#br0" timeOffset="145558.9114">4374 12935 0,'-23'70'15,"-1"-23"1,1-23 0,-1-1-1,24 1-15,0 23 16,-23-47-16,-1 23 15,24 1 17,-47 70-17,24-71 1,23 1 15,-24-24 0</inkml:trace>
  <inkml:trace contextRef="#ctx0" brushRef="#br0" timeOffset="155882.5288">7338 13029 0,'23'-24'0,"1"24"15,-1 0 1,1 0-1,-1-23-15,1 23 16,23-24 0,-24 1-1,1 23 1,-1 0 0,1-24-16,0 1 15,-1 23 1,-23-24-1,24 24 1,-24-23 31,0 46 125,0 1-172,0-1 15,0 24-15,0-23 16,0-1 0,0 24-1,0-23-15,0-1 16,0 1 46,0-1 79</inkml:trace>
  <inkml:trace contextRef="#ctx0" brushRef="#br0" timeOffset="156771.3268">8255 12817 0,'-24'0'15,"1"24"-15,-1-1 16,1 1 0,23-1-1,-24 24-15,1-23 16,23-1-16,-47 24 16,23-23-16,1 23 15,-1-24-15,1 1 16,-1 23-16,1-24 15,-1 1-15,1-1 16,-1-23 0,1 24-16,23-1 15,-24-23 1</inkml:trace>
  <inkml:trace contextRef="#ctx0" brushRef="#br0" timeOffset="158848.8989">8396 12888 0,'24'0'125,"23"0"-125,-24 0 16,1 0 15,-1 0-31,1 0 47,-1 23 0,24 1-16,-47-1 47,0 1-78,-23-1 47,-1-23-31,1 0 15,-1 0-16,1 0 1,-1 0 0,1 0 15,-1 0 47,48 24 31,-1-24-93,1 0 0,-24 23-16,23-23 15,1 24 17,-1-24 14,-23 23 17,0 1-47,0-1-1,0 1 32,-47-24-31,47 23-1,-23 1-15,-1-24 16,1 0 0,-1 0-16,1 0 15,-1 0 1,1 0-1,-1 0 1,1 0-16,-1 0 16,1 0-1,-1 0 1,0 0 0,1 0-1,-1 0 16</inkml:trace>
  <inkml:trace contextRef="#ctx0" brushRef="#br0" timeOffset="187616.8312">5668 13781 0,'-24'24'31,"1"-1"-16,-1 1 1,-117 46 47,118-46-48,-1-1-15</inkml:trace>
  <inkml:trace contextRef="#ctx0" brushRef="#br0" timeOffset="188644.9491">9360 13828 0,'-23'0'16,"-24"24"-1,23-24-15,1 23 16,-1 1 0,-23-24-16,47 23 15,-23-23-15,-1 24 16,1-1-16,-24-23 15,47 24-15,-24-1 16,1 1 0</inkml:trace>
  <inkml:trace contextRef="#ctx0" brushRef="#br0" timeOffset="199013.3974">11524 13711 0,'0'23'47,"0"1"-47,-23-1 15,23 1 1,0-1-1,-24 24-15,1-23 16,-1-1 0,24 24-1,-24-23 17</inkml:trace>
  <inkml:trace contextRef="#ctx0" brushRef="#br0" timeOffset="224465.9759">14017 14299 0,'0'0'0,"24"23"0,-24 48 16,23-48-1,1 1 1,-24-48 109,0-23-125,23 0 15,1 24-15,-24-1 16,0 1-16,23-24 16,-23 0-16,0 0 15,24 0 1,-1-1-16,-23 25 16,24-1-16,-24-23 15,23 24 1,1 23-1,-24-24-15,23 1 16,-23-1 0,24 24-1,-1-23 1,24-1 0,-23 24-16,46 0 15,-46-23-15,-1 23 16,24-24-1,1 24-15,-25 0 16,24 0-16,24 0 16,-1 0-16,-23 0 15,24 0-15,-1 0 16,1 0-16,-1 0 16,1 0-16,0 0 15,-1 0-15,1 0 16,-24 0-16,23 0 15,-46 0-15,-1 0 16,1 0 0,-1 0-16,1 0 31,-1 0 0,1 0-15,-1 0-16,24 24 15,-23-24-15,-1 47 16,1-24 0,23 24-16,-47-23 0,47-1 15,-47 24 1,24-47-16,-1 24 16,-23-1-16,24 1 15,-1 47-15,-23-48 16,24 24-16,-1 0 15,-23 24-15,24-24 16,-1 23-16,1 24 16,-24-70-1,0-1-15,23 24 16,1 0-16,-1 1 16,-23-25-1,0 24-15,0 24 16,24 23-1,-24-71-15,0 24 16,23 24-16,-23-48 16,24 1-16,-1 23 15,-23-24 1,0 1 0,0-1 15,0 1-16,24 23 1,-1-23 0,-23-1-1,0 1 1,0-1-16,0 24 16,24 0-1,-24 0-15,23 0 16,-23-23-16,0-1 15,24 24-15,-24 0 16,0-23 31,0-1-31,0 1-1,23 23 1,1-24-1,-24 1 32,0-1-47,0 48 16,24 0 0,-1-24-16,-23 0 15,24 0 1,-24 0-16,23 47 15,-23-47-15,24 47 16,-24-24-16,0 1 16,0 23-16,0-23 15,0-1-15,0-23 16,0 24-16,0-1 16,0-23-1,-24 0-15,1-23 16,-1 23-1,-23-23 1,47-1-16,-24 24 16,1-47-16,-24 47 15,0-23-15,0-1 16,0 1-16,-24 23 16,1 0-16,23-24 15,-24 1-15,1-1 16,-48 24-1,24 0-15,-24 0 16,24 0-16,-47-23 0,0-1 16,23 1-1,-46 23-15,-1-23 16,1 23-16,-1-24 16,0 1-16,-23-1 15,23 24-15,-46 24 16,23-48-16,0 24 15,-1-23-15,1-1 16,-23 1-16,22-1 16,48-23-16,-94 24 15,70-1-15,48-23 16,-48 0-16,1 0 16,46 0-16,-47 0 15,48 0-15,23 0 16,0 0-1,23 0-15,1 0 16,-1 0-16,0 0 0,48 0 16,70-23 124</inkml:trace>
  <inkml:trace contextRef="#ctx0" brushRef="#br0" timeOffset="229210.4755">14158 14158 0,'0'23'16,"0"1"0,0-1-16,0 1 15,0-1-15,0 24 16,0-23-16,0 23 15,0 0 1,0-24-16,-23 24 16,-1-23-16,24-1 15,-23 1 1,-1-1-16,24 1 16,-23-24-16,-1 23 15,1 1-15,-1-24 16,0 24-16,-23-24 15,24 23-15,-24 24 16,0-23-16,0-1 16,0 1-16,0-1 15,-24 1-15,24-1 16,0 1-16,0-1 16,0-23-16,-24 24 15,48-24 1,-1 0-16,-23 0 0,0 0 15,-23 0 1,23 0-16,-24 0 0,1 0 16,-1 0-1,-23 0-15,0 0 16,0-24-16,-24 1 16,24-1-16,24 1 15,-48-1-15,48 24 16,-1 0-16,-47-23 15,24-1-15,0 1 16,-23-1-16,23 1 16,-48-24-16,48 23 15,-47 0-15,47 24 16,-23-23-16,23-1 16,23 1-16,0-1 15,24 24-15,-23 0 16,23 0-16,-24-23 15,-46-1 1,70 1-16,0 23 16,23 0-16,-70-24 15,47 24-15,0 0 16,-24 0 0,24 0-16,-23 0 15,23 0-15,-24 0 16,1 0-1,-1 0-15,-23 0 0,-24 0 16,24 0-16,0 0 16,0 0-1,0 0-15,-47 0 16,47 24-16,23-24 16,-23 0-16,-70 23 15,46-23-15,-23 24 16,0-1-16,23 1 15,48-24-15,-48 0 16,-47 0-16,24 0 16,0 0-16,-23 0 15,46 0-15,-23 0 16,-24 0-16,48 0 16,-1 0-16,0 0 15,24 0-15,0 0 16,0 0-16,0 0 15,24 0 1,-1 0-16,1 0 0,-1 0 16,0 0-1,-23 0-15,24 0 0,-1 0 16,-23 0 0,24 0-16,-1 0 0,0 0 15,1 0-15,-1 0 16,1 0-16,-1 0 15,24 0 1,-23 0-16,23 0 16,0 0-16,-24 0 15,-23 23-15,-24 1 16,-70 23 0,71-23-16,23-24 15,23 23-15,0-23 16,-23 24-16,24-1 15,23-23-15,-24 0 16,24 0-16,0 0 16,0 0-16,0 0 15,0 0-15,0 0 16,-24 0 0,1 0-16,23 0 0,-24 0 15,1 0 1,-1 0-16,-140 0 31,140 0-31,0 0 16,48 0-16,-48-23 15,48 23-15,-24 0 16,0-24-16,0 1 16,23 23-16,-46-24 15,23 24-15,0 0 16,0 0-16,23 0 15,-47-24-15,1 1 16,46 23-16,-23 0 16,0 0-16,24 0 15,-24 0-15,23 0 16,1 0-16,-1 0 16,1 0-1,-1 0 16,1 0-15,-24 0 0,0 23-1,0 1 1,23 0-16,0-24 16,-23 23-1,0 1 1,24-24-16,-1 23 15,1-23-15,-1 0 16,-23 24 0,24-1-16,-1-23 15,-23 24-15,24-1 32,-1 1-32,1-1 15,-1-23 1,1 47-16,-1-47 15,24 47 1,-23-23-16,-1-1 16,24 1-1,0-1 1,-23 1-16,23-1 16,0 1 15,0-1-31,0 1 31,0-1 0,0 1-15,0-1 0,0 1-1,0 0 1,0-1 15,0 1-15,0-1 77,0 1-61,0-1-1,0 1-15,0-1-1,0 1 1,0-1-1,0 1 1,0-1 0,0 24-1,0-23 17,0-1-1,0 1 78,0-1-78,0 1-15,0-1 31,0 1 15,0-1 95,0 1-157,0-1 15,0 24 1,0-23-16,0 0 16,0 23-16,0-24 15,0 1-15,0-1 16,0 1-1,0-1 1,0 24 172,0 0-173,0 0 1,0-23-1,0-1-15,0 1 16,-24 46 0,24-46-16,-23 23 0,-1 23 15,24-46-15,0 23 16,0 0-16,0 0 16,0 0-16,0 24 15,0-48-15,0 24 16,0-23-16,0 23 15,0 23-15,0-46 16,0-1 0,0 24-16,0-23 15,0 47-15,0-48 16,0 1-16,0-1 16,0 24-16,0-23 15,0-1-15,0 24 16,0 0-16,0 0 15,0-23 1,24-1 93,-1 24-93,1 24-16,-1-1 16,24 48-16,-23-24 15,-24-23-15,23 46 16,24-70-16,-47 0 16,0-23-16,0-1 15,0 1 1</inkml:trace>
  <inkml:trace contextRef="#ctx0" brushRef="#br0" timeOffset="266172.1011">11736 15451 0,'-47'0'31,"47"24"0,0-1-31,0 1 16,0-1-1,0 1 1,0-1 0,0 1-16,0 23 31,0-24-15,0 1-1,23-1 1,-23 1-16,0 23 15,24-47 1,-24 23-16,23-23 16,1 24-16,-24-1 15,47 1 1,-24-1 31,1-23-16,-1 0-15,1 0-16,-1 0 15,1 0 1,-1 0 0,1 0-1,-1 0 1,1 0-1,0 0-15,-1 0 16,1-23 0,-1 23-16,-23-24 15,0 1 17,0-1-17,0 1 1,24-24-1,-24 23 1,0-23 0,0 0-1,0 24 1,-24-1 0,1 1-1,-1-1-15,1 1 16,-1-1 15,0 1-15,1 23 31,-1 0 62,-23 0-78,24 0 0,-1 0-15,1 0 0,-24 23-1,23 1 48</inkml:trace>
  <inkml:trace contextRef="#ctx0" brushRef="#br0" timeOffset="268377.2672">17239 16698 0,'24'-24'32,"-1"24"-17,24-23 1,-23 23-16,46-24 16,-23 24-16,24-23 15,-48 23 1,24 0-16,24 0 15,-24-24-15,-24 24 16,1 0 47,0 0-48,-24 24 1,0-1-1,0 1 17,0-1-17,0 1-15,0 23 16,-24-47-16,24 47 16,-24-24-1,24 1 1,0-1-16,0 24 15,0-23 1,0-1-16,0 24 31,24-47 1,0 0-17,-1 0 1,24 24-16,24-1 15,-48-23-15,24 0 16,24 0-16,-1 0 16,-23-47-16,0 47 15,0-23-15,-23-24 16,-1 0-16,1 23 16,-24 1-16,0-48 15,0 48-15,0-24 16,0 23-16,0-23 15,0 24-15,0-72 16,0 72 0,-24 23-16,1-24 47,23 48 46,0 23-77,0 24-16,0-1 16,0 1-16,0-1 15,0 24-15,0-23 16,0-1-16,0 1 15,0-1 1,0 1-16,23-24 0,-23 0 16,0-23-16,0 23 15,0-24 1,-23-93 125,-1-1-141</inkml:trace>
  <inkml:trace contextRef="#ctx0" brushRef="#br0" timeOffset="269243.1509">18415 16627 0,'24'0'16,"-1"0"0,1-23-16,-1 23 15,24-24-15,-23 24 16,-1 0 15,1 0 0,23 0-15,-24 24 0,24-1-16,0 48 15,-23-24-15,23 0 16,-24 0-16,-23 0 16,24 0-1,-24-24-15,0 1 16,-24-24 31,-46 0-32,46 0 1,-23 0-16,24 0 31,-1 0-31,1 0 16,-1 0 93</inkml:trace>
  <inkml:trace contextRef="#ctx0" brushRef="#br0" timeOffset="270420.1063">19756 16792 0,'-47'-24'16,"23"1"0,0 23-1,1 0-15,-1 0 16,24-24-1,-23 24 1,-1 0 0,1 0 62,-24 0-31,23 24-32,24 23 1,0-24 0,0 1-1,0-1-15,0 24 16,0-23-16,0 23 15,0 0-15,0 0 16,24 0 0,-1-24-1,1-23 32,-1 0-31,1 0-1,-24-23 1,23-1-16,1 1 0,-1-24 16,1 23-1,0 1-15,-1-24 32,24 47 30,0 23-62,-23 1 16,23 23-16,0-24 15,0 1-15,0-1 16,0 1 0,0-1-16,-24-23 0,1 24 15,-1-24 16,1 0-31,-1 0 79,-46-24-48,-24 1-16,0-48-15</inkml:trace>
  <inkml:trace contextRef="#ctx0" brushRef="#br0" timeOffset="271003.6403">19473 15616 0,'24'47'16,"-1"0"-1,-23-24 1,0 48-16,0-24 15,0 0-15,0 24 16,0-1-16,0-23 16,0-23-16,0 23 15,0-24 1,0 1-16</inkml:trace>
  <inkml:trace contextRef="#ctx0" brushRef="#br0" timeOffset="275830.691">20955 16815 0,'-24'0'15,"24"-23"1,-23-1-16,-1 24 31,1 0-15,-1 0 0,1 0-1,-1 0 1,1 0-1,-1 0 1,1 0 15,-1 0-31,-23 24 16,24-24 0,-1 23-1,1 1-15,-1-1 0,24 1 16,-47 23-16,47-24 15,-23 1 1,23 23-16,0-24 16,0 1-16,0-1 15,0 24 1,0-23-16,23-24 16,1 0 30,-1 0-30,24 0 0,-23-24-16,23 1 15,-24-24-15,48 23 16,-48-23-16,1 47 16,-24-47-16,23 24 15,1-1-15,-24 1 16,23 23 46,24 23-46,-47 24 0,24 24-1,23 70-15,-23 0 16,-1-47-16,1 47 15,23-47-15,-24 24 16,-23-48-16,0 1 16,0-24-16,0-23 0,0-1 15,0 24 1,0-23 15,-47-24 16,-23-24-31,23 1-16,-1-24 15,-22 23-15,23-23 16,-24 47-16,48-23 16,-1-1-1,24 0-15,-23 1 16,23-1 31,0-23-32,0 24-15,0-1 16,0 1 0,0-24-16,0 23 15,47-23 1,-24 47-16,1-23 15,23-24-15,0 23 16,23 1 0,-22-1-16,22 1 15,-46-1-15,23-23 16,0 24-16,0-24 16,-24 23-16,24-23 15,-23 0-15,23 23 16,-24-23-16,1 24 15,-1-24-15,-23 0 16,24 23 0,-24 1 15,0-1 0,0 1 16,0-1-31,0 1-1,23 46 142,-23 48-142,24-24-15,-1 0 16,1 23-16,-1-23 15,1 0-15,0 0 16,-24-23-16,0 0 16,23 23-1,24-47 32,-23-24-47,-1 1 16,48-25-16,-48 25 15,24-24 1,0 0-16,-23 0 16,23 0-16,-24 0 15,-23 0-15,0 0 16,0 23 0,0 1-1,0-1-15,0 1 16,24 70 78,-24 0-94,23 47 15,1-24-15,-24 24 16,23 24-16,1-24 15,-1 0 1,1 24-16,-1-48 16,1 24-16,-24-47 0,0 24 15,24-24 1,-1 0-16,-23-23 16,0-1-16,0 1 46,0-1-46,-47 1 47,23-24-31,1 0 0,-1 0-16,-23 0 15,24 0 1,-24 0-16,23 0 0,1-24 15,-1 24 1,-23-23-16,47-1 16,-23 24-16,-1-23 15,1-24-15,-24 23 16,23-23-16,1 23 16,23 1-16,-24 23 15,24-24 16,0-23-15,47 24 0,0-24-1,24 23-15,-1-46 0,48-1 16,-24 1-16,24 23 16,70-71-1,-141 71 1,0 0-16,23 0 15,-46 23-15,23-23 16,0 24-16,-24-24 16,1 47-16,-24-24 15,23 1-15,1-1 16,0 24 31,-1 24-32,1-1 1,-1-23-16,-23 24 16,24-24-1,-71-71 79,23 24-78,-23 24-1,47-24-15,-24 23 16,1 1-16,-1 23 62,-23 0-62,47 23 16,-23 1-16,-1-1 16,-23 24-16,24-23 15,23 23-15,-24 0 16,24-24-16,0 1 16,0 23-16,0-24 15,0 1-15,0-1 16,0 24-1,0-23-15,0 23 0,24 0 16,-1 0 0,1-23-16,-1 23 0,1-47 15,23 23 1,-47 1-16,23-24 16,1 0-1,-1 0-15,1 0 0,0-24 16,23 24-1,-24-70-15,24 23 16,-23-24-16,-1 24 16,24-47-16,-47 23 15,24 24-15,-1 24 16,-23-24-16,0 23 16,0 1-1,24 23 16,-1 0-15,-23 23 0,0 1-1,24 23 1,-1 0-16,1 0 0,-1 0 16,1 0-16,-1 23 15,24-46 1,-23 23-16,-1 0 0,48-47 15,-47 47-15,-1-47 16,1 0 0,-1 0-16,1 0 15,23 0 1,-24-23-16,1-24 16,-1-24-16,-23 47 15,0-46-15,0-1 16,0 24-16,-23-47 15,-24 0 1,23 24-16,-23 23 0,24 0 16,-24 23-16,47 1 15,-24 23 1,0 0 0,1 0-1,-1 0 1,1 0-1,-1 23-15,-23-23 16,24 24 0,-1-1-1,1 1-15,-1-24 16,24 23 0,0 24-16,-23-23 15,23-1-15,0 1 16,0 23-16,0-24 15,23 48-15,-23-24 16,0 23 0,0-46-16,24 46 15,-1-22-15,1-1 16,-1 23-16,1-46 16,23-1-16,-24 24 15,1-47 16,-1 0-15,25 0 0,-1 0-16,-24-23 15,24 23-15,-23-24 16,-1 1-16,1-1 16,-1-23-16,1 24 15,-1-24 1,-23 23-16,0 0 15,0 1 1,0-1-16,0 1 16,24 23 62,-24 23-47,23-23-31,1 24 16,-24-1-1,23 1-15,1 47 16,-1-48-16,24 1 16,-23 23-16,-1-24 15,48 1-15,-48-1 16,25 1-1,-1-1-15,0-23 0,23 0 16,1 0-16,23 0 16,23 0-16,-46 0 15,23-23-15,0-24 16,-47 47-16,0-24 16,-23 1-16,-1-1 15,-23 1 173</inkml:trace>
  <inkml:trace contextRef="#ctx0" brushRef="#br0" timeOffset="285793.5738">12206 16204 0,'47'23'156,"-23"1"-109,-24-1-15,23-23-17,1 0 16,-1 0-15,1 0-16,-1 0 16,1 0-1,-1 0 1,24 24 0,-23-24 15,-1 0 0,1 0 0,-1 0-15,1 23 0,-1-23-1,1 0 16,-1 0-15,1 0 31,0 0-47,-1 0 31,1 0-31,-1 0 31,1 0-15,-1 0 31,24-23-31,-23 23-1,-1 0 1,1 0-16,-1 0 15,1-24 1,-1 1 15,1-1 1,-1 1-17,-23-1 16,0 1-15,0-1 31,0 1 0</inkml:trace>
  <inkml:trace contextRef="#ctx0" brushRef="#br0" timeOffset="322841.9016">23495 15780 0,'-24'0'31,"1"0"-16,-1 24 17,1-24-32,23 23 15,-24 24 1,1-23-16,23-1 16,-24-23-16,24 24 31,-23 23-16,-1-23-15,24-1 16,0 1 0,0-1-1,0 1-15,0-1 16,0 24 0,47-23-16,-47-1 15,24 1-15,-24-1 16,23-23-16,1 24 15,-1-24 1,1 0 0,-1 0-1,1 0-15,0 0 16,-1 0-16,1 0 16,23 0-16,-24-24 15,1 1-15,-1-1 16,1 1-16,-1-1 15,1 1-15,-1-24 16,-23 23 0,0 1-1,0-1-15,0 1 16,0-48-16,0 47 16,0 1-16,-23-48 15,-1 71-15,24-23 0,-23 23 16,-1-24-1,1 24-15,23-23 16,-24-1-16,24 48 141,24-24-110,-1 0-15,1 0-16,23 0 15,0 0-15,0-24 16,23 1-16,-23-1 15,24 1-15,-48-1 16,48-23 0,-47 24-1,-1-1 1,-23 1 0,24-1-1,-24 1 1,0-1 15,0 1-15,0-1-1,0 1-15,-24-1 16,24 1 0,0-1-1,-23 0-15,23 48 110,-24 0-95,24-1 1,0 1-16,0-1 15,0 48 1,0-48-16,0 48 16,0-24-16,0 0 15,24 23 1,-1 1 0,-23-24-1,24 23-15,-1 1 16,-23-47-1,24 46-15,-24-46 16,23-1-16,1 24 16,-24-23-16,23-1 15,1 48 1,-1-48 0,1-23-1,-24 24-15,23-24 16,-23 23-16,24-23 15,-1 24 1,1-24 0,23 0-16,-47-24 15,47 1-15,-24-1 16,1 1-16,-1-1 16,1-23-1,-24 0-15,0 0 16,0 0-1,0 24 1,0-24-16,0 23 16,-24 1-1,24-1 1,-23 0-16,-1 24 31,1 0-15,-1 0-1,1 0 1,-1 0 0,1 0-1,-1 0 1,24 24-16,-23 0 31,23-1-31,-24 24 16,24-23 15,-23-1-31,23 24 16,-24-23-1,1 23-15,23-24 16,0-46 93</inkml:trace>
  <inkml:trace contextRef="#ctx0" brushRef="#br0" timeOffset="324396.0917">22672 16063 0,'0'0'0,"23"0"0,1 0 15,-1 0 1,1 0 15,-1 0 1,1 0-17,-1 0 1,25 0-16,-25 0 31,1 0-31,-1 0 16</inkml:trace>
  <inkml:trace contextRef="#ctx0" brushRef="#br0" timeOffset="349641.0915">15052 16274 0,'0'0'0,"0"24"47,-24-1-32,24 1 1,-47-24-1,24 23 17,-1 1-17,24-1 1,-47 1-16,24-1 31,-24 1 47</inkml:trace>
  <inkml:trace contextRef="#ctx0" brushRef="#br0" timeOffset="353799.2775">9549 17121 0,'23'0'156</inkml:trace>
  <inkml:trace contextRef="#ctx0" brushRef="#br0" timeOffset="354474.0746">9807 17121 0</inkml:trace>
  <inkml:trace contextRef="#ctx0" brushRef="#br0" timeOffset="395546.3054">27258 9501 0,'-47'23'31,"23"-23"-31,-23 0 16,24 0-1,-24 0 1,23 24 0,-23-24-1,24 0 1,-24 0-1,23 23 1,-23-23 0,24 0-16,-1 0 15,1 0-15,-1 0 32,1 0-17,-1 0-15,1 0 16,-1 0-1,0 0 1,1 0 0,-1 0-1,-23 0 1,24 0 0,-1 0-1,1 0 1,-1 0-16,1 0 15,-1 0 1,1 0 0,-24 0-16,23 0 15,1 0-15,-1 0 16,1 0 0,-1 0-16,1 0 15,-1 0 1,1 0-1,-1 0-15,-23 0 16,24 0 0,-1 0-1,0 0-15,1 0 16,-24 0-16,23 0 31,1 0-31,-1 0 16,1 0-1,-1 0-15,1 0 16,-1 24 0,1 0 46,-1-1-46,1 1-1,-1 23 1,1-47 0,23 23-1,-24 24-15,24-23 16,0-1 0,0 1-1,0 23 1,0-24 15,-23 1-31,23-1 31,0 1-15,0-1 0,0 1-1,0 23 1,23-24-1,-23 24 1,24-47 0,-1 47-1,1-47 1,-1 24 0,1 0-1,-24-1 1,23-23-16,-23 24 15,24-24 1,-1 0 0,1 0-16,-24 23 15,47 1 1,-24-24 15,24 0-31,-23 0 31,-1 0-31,1 0 16,0 0 0,-1 0-16,1 0 15,-1 0 1,24 0-16,-23 0 16,-1 0-16,1 0 15,46 0-15,-46 0 16,-1 0-16,1 0 15,23 0-15,-24 0 16,1 0 0,23 0-16,0 0 0,-24 0 15,24 0-15,1 0 16,-1 0 0,0 0-16,-24 0 0,24 0 15,0 0-15,0 0 16,24 0-1,-1 0-15,-23 0 0,0 0 16,24 0-16,-24 0 16,24 0-16,-24 0 15,0 0-15,0 0 16,0 0-16,-24 0 31,1 0-31,-1 0 31,1 0-31,-1 0 16,48 0-16,-48 0 16,24 0-16,0 0 15,0 0-15,1 0 16,-1 0-16,0 0 16,0 0-16,0 0 15,0 0-15,0 0 16,0 0-16,-24 0 15,1 0-15,23 0 16,-24 0-16,1 0 16,-1 0-1,24 0-15,0 0 16,-23 0-16,23 0 0,-23 0 16,46 0-1,-46 0-15,-1 0 0,1 0 16,23 0-1,-24 0-15,1 0 16,-1 0 0,1 0-1,23 0 1,-24 0 0,24 0-16,-23 0 15,-1 0 1,1 0-16,-1 0 47,1 0-16,-1 0-15,1 0-16,0 0 15,23 23 1,-24-23-1,1 0 1,-1 0-16,24 24 16,-23-24-1,-1 0 1,1 0 0,-1 0-1,24 0 1,-23 0-16,-1 0 15,1 0-15,23 0 16,23 0-16,-46 0 16,23 0-16,-24 0 15,25 0-15,-25 0 16,1 0 0,-1 0 62,1 0-63,-1 0 1,1 0 0,-1-24-1,1 1 1,-1-1-1,1 24 17,-24-23-32,23 23 0,1-24 15,-24 1 1,23-1-16,1-47 16,-24 48-16,23-1 15,1-23 1,-24 24-16,0-1 15,23-46-15,1 46 16,-24 1-16,0-1 16,0 1-16,0-1 15,0 1-15,0-1 16,0 1 0,0-1-1,-47 1 48,23 23-48,1-24-15,-1 24 16,-46-23 0,-1 23-1,24 0 1,-23-24-1,-1 1-15,0-1 16,1 24-16,-1-24 0,1 24 16,-48-23-1,24-1-15,-23 1 16,22-1-16,1 1 16,-23 23-16,46-24 15,1 1-15,-1-1 16,1 1-16,23 23 15,-71 0-15,71 0 16,-94-24-16,47 1 16,0-1-16,-24 1 15,24-1-15,0 1 16,-24 23 0,48-24-16,-1 1 0,24 23 15,0 0-15,0 0 16,0 0-1,24 0-15,-1 0 0,0 0 16,1 0 0,-1 0-1,1 0-15,-1 0 16,-23 0 0,0 0-1,24 23 1,-48 1-1,48-24 1,-24 23 0,47 1-16,-24-24 15,1 23 1</inkml:trace>
  <inkml:trace contextRef="#ctx0" brushRef="#br0" timeOffset="430337.2196">23377 11429 0,'-47'24'0,"-23"-1"46,70 1-46,-24-24 16,24 24-16,-23-1 0,-1-23 16,1 24-1,-24-1 1,47 1 31</inkml:trace>
  <inkml:trace contextRef="#ctx0" brushRef="#br0" timeOffset="432710.7355">29798 11218 0,'0'23'0,"0"1"15,-24-24 1,24 23-16,-23 1 15,-1-1-15,1 1 16,23-1 0,-24 1-1,1-24-15,23 23 16,-24 1 0,24-1-1,0 1-15,-23 0 16,-1-24-1</inkml:trace>
  <inkml:trace contextRef="#ctx0" brushRef="#br0" timeOffset="434963.2423">18838 12159 0,'0'0'0,"0"23"31,-23-23-16,-1 24 1,1-1 0,-1 1-1,1-24-15,-1 23 16,1 1 0,-1-1-16,1-23 15,-1 24 16</inkml:trace>
  <inkml:trace contextRef="#ctx0" brushRef="#br0" timeOffset="473715.0551">19403 13005 0,'0'24'47,"-24"-1"-32,1 1 1,-1-1 0,1 1-1,-1-1 1,-23 1 0,47-1 15</inkml:trace>
  <inkml:trace contextRef="#ctx0" brushRef="#br0" timeOffset="475358.3055">21566 12911 0,'0'24'31,"0"-1"1,0 1-32,0-1 15,0 1 1,0 23-16,-23-24 16,23 1-16,-24 23 15,24-24-15,0 1 16,-23-1-1</inkml:trace>
  <inkml:trace contextRef="#ctx0" brushRef="#br0" timeOffset="478179.1553">24248 13029 0,'-24'0'31,"1"0"0,-1 23-15,1 1 0,23-1-1,-24 1 1,0-24 15,1 0 16,23 23-31,-24-23 15</inkml:trace>
  <inkml:trace contextRef="#ctx0" brushRef="#br0" timeOffset="494081.4127">24553 13005 0,'0'24'47,"24"-24"-1,-1 0-14,1 0-1,-1 0 0,1 0-15,-1 0 15,1 0-31,-1 0 16,1 0 15,0 0-15,-1 0 15</inkml:trace>
  <inkml:trace contextRef="#ctx0" brushRef="#br0" timeOffset="494989.6712">24694 12911 0,'0'24'78,"0"-1"-63,0 1-15,0-1 16,0 1 0,-23-1-16,23 1 15,0-1 1,-24-23 78,24 24-63,0-1 16</inkml:trace>
  <inkml:trace contextRef="#ctx0" brushRef="#br0" timeOffset="495809.2985">24977 12841 0,'0'23'16,"0"1"-1,0-1-15,0 1 16,0-1-16,0 1 15,0-1-15,0 1 16,0 23 0,0-24-16,0 24 15,0-23 1,0-1-16,0 24 16</inkml:trace>
  <inkml:trace contextRef="#ctx0" brushRef="#br0" timeOffset="497041.9937">25000 12817 0,'0'-23'47,"24"23"-31,-1 0 0,1 0 15,-1 0-16,1 23 17,-1-23-32,1 24 15,-1-1 17,-23 1-17,0-1 1,0 1-1,0-1 48,0 1-47,0-1 15,0 1-16,0-1-15,-23-23 63,-1 0-47,1 0-1,-1 0 16,1 0-15,-1 0-16,1 0 47</inkml:trace>
  <inkml:trace contextRef="#ctx0" brushRef="#br0" timeOffset="497546.2843">25212 13146 0</inkml:trace>
  <inkml:trace contextRef="#ctx0" brushRef="#br0" timeOffset="498409.5977">25353 12935 0,'0'47'0,"23"-47"15,1 47 1,-24-24-16,0 24 31,0-23-15,0-1 0,0-46 234,0-1-235,0 1 16</inkml:trace>
  <inkml:trace contextRef="#ctx0" brushRef="#br0" timeOffset="499376.7011">25400 12958 0,'24'0'31,"-1"0"-15,1 0 0,-1 0-16,1 0 31,-1 0-15,1 0-1,-1 0 1,1 0 203,-24 24-188,0-1-16,0 1 1,0-1 0,0 1-1,0-1 1,0 1 0,0-1-1,0 1-15,0-1 16,0 1-1</inkml:trace>
  <inkml:trace contextRef="#ctx0" brushRef="#br0" timeOffset="502035.1779">25894 12958 0,'0'-23'16,"0"-1"62,0 1-78,23 23 172,24 0-141,-47 23-15,24 1-1,-24-1-15,23 1 32,-23-1-32,0 1 15,0-1-15,0 1 31,0-1 32,0 1-63,-23-1 125,23 1 16,0-1-110,0 1 16,-24-24 140,24 23-171,-23 1-1,-1-1 79,1 1-78,23-1-16,-24-23 31,24 24-31,0-1 16,0 1-1,24-24 267,-1 0-267,1 0 1,-1 0 31,1 0-16,-1 0 0,1 0-15,0 0-1,-48 0 220</inkml:trace>
  <inkml:trace contextRef="#ctx0" brushRef="#br0" timeOffset="526348.4131">29916 12935 0,'0'-24'31,"-24"48"-15,24 23 15,-23 0-15,-1 0-16,24-24 15,-24 1 1,24-1-1,-23 1 1,23 23 15,-47-47 47,23 0 79</inkml:trace>
  <inkml:trace contextRef="#ctx0" brushRef="#br0" timeOffset="560348.6719">30245 13875 0,'23'-23'62,"24"23"-46,-23 0 0,46-24 15,-46 24-31,-1 0 15,1 0-15,23 0 16,-23-23-16,-1 23 16,24 0-16,-23 0 15,-1 0-15,1 0 16,23 0 0,-24-24-16,1 24 15,-1 0-15,1 0 0,-1 0 16,1 0-1,-1 0-15,1 0 16,23 0 0,-24-23-1,1 23 1,23 0 0,-24-24-16,48 1 15,-47-1-15,-1 24 16,1 0-16,140-23 78,-164-1-62,24 24-16,46-23 15,-46 23 1,23-24-16,-24 1 15,1 23 1,-1-24-16,1 24 0,-24-23 16,23-1-16,24 24 15,-47-23 1,48-1-16,-25 1 16,1 23-1,-1-24-15,1 0 16,23 1-1,-24-1-15,1 1 16,-1 23-16,1-24 16,-1 1-16,1 23 15,-1-24 1,1 24-16,-1-23 16,1-1-16,23 1 31,23-1-16,-46 24-15,-1-23 16,48-1 0,-24 24-1,-23 0-15,-1 0 16,1 0-16,-1-23 16,24-1-1,0 24-15,-23 0 16,-1 0-1,1 0-15,23 0 16,-24 0-16,1 0 0,23 0 16,-24 0-1,1 0-15,-1 0 16,1 0 0,-1 0-1,1 0-15,23 24 16,-23-1-1,-1 1 1,1-1 0,-1 1-1,-23-1-15,24 1 16,-24-1-16,0 1 16,23 23-1,-23-24-15,24 48 16,-1-47-16,-23-1 0,0 24 15,0 24 1,0-24-16,0 0 0,0 0 16,0 0-1,0 0-15,0 0 0,0 23 16,0-23-16,0 24 16,0-47-1,-23 46-15,23-46 16,0 23-16,0-24 15,0 24-15,0-23 16,0 23-16,0 0 16,0 0-16,0-24 15,0 1-15,0 23 16,-24 0-16,24-24 16,-23 24-16,23-23 15,-24 23 1,24-23-16,0-1 15,-47 24 1,47-23-16,-23-1 16,-1 24-16,-23-23 15,23-1-15,-23 1 16,0-1-16,24 24 16,-24-47-16,-24 47 15,24-23-15,-23-24 16,-1 23-16,1 24 15,-48 0 1,0-47-16,-23 47 0,0-23 16,24 0-16,-48-1 15,0 24-15,1-23 16,70-24 0,-71 0-16,0 0 15,-23 0-15,0 0 16,0 0-16,0 0 15,0 0-15,-1 0 16,1 0-16,0 0 16,-24 0-16,-23 0 15,-188 0 1,188 0-16,23 0 16,24 0-16,0 0 15,0 0 1,70 0-16,-23 0 0,47 0 15,23 0-15,1 0 16,-24 0-16,0 0 16,0 0-1,-1 0-15,1 0 16,-23 0-16,23 0 16,-24 0-16,-23 0 15,47 0-15,23 0 16,-23 0-16,24 0 15,-71 0 1,47 0-16,23 0 16,0 0-16,1 0 15,-1 0-15,-23 0 16,0 0-16,0 0 16,0 0-16,0 0 15,0 0-15,23 0 16,-23 0-16,0 0 15,0 0-15,-23 0 16,22 0-16,1 0 16,-23 0-16,23 0 15,0 0-15,-47 0 16,46 0-16,-22 0 16,-24 0-16,47 0 15,23 0-15,-23 0 16,24 0-16,-48 23 15,71-23-15,-71 24 16,1-1 0,-118 24-16,140-47 15,25 0-15,-48 0 16,-23 0 0,24 0-16,23 0 15,-1 0-15,1 0 0,0 0 16,-23 0-1,23 0-15,-118 0 16,118 0 0,0 0-16,-24 0 15,1 0-15,23 0 16,-1 0-16,25 0 16,-24 0-16,0 0 15,-24 0-15,24 0 16,47 0-16,-47-23 15,0-24-15,23 47 16,24-47-16,-23 23 16,23 1-16,0-1 15,-24 1-15,24 23 16,0-24 0,24 0-16,-1 24 0,1 0 15,-1-23 1,-23 23-1,23 0 1,1 0-16,-1 0 16,-23-24-16,0 1 15,24 23-15,-48 0 0,-23 0 16,0 0 0,-23 0-16,22 0 15,-22 0-15,-1-24 16,71 24-16,-23-23 15,23 23-15,0-24 16,0 1-16,23 23 16,1 0-1,-25-24 1,1 1 0,24-1-16,-1 1 15,-23-1 1,24 1-16,-1-48 0,24 48 15,-23-1-15,-1-23 16,24 24-16,0-1 16,-23-46-16,-1 22 15,24 1-15,0-23 16,0 23-16,0 0 16,0-24-1,0 48-15,24-71 16,-24 70-16,23 1 0,1-24 15,-24 0 1,47 23-16,-24-23 16,24 23-16,-23-23 15,23 47-15,0-23 16,0-1-16,-23 1 16,23-1-16,0 1 15,0 23-15,0-24 16,0 1-16,47-1 15,-24 1-15,1-1 16,23 1-16,0-1 16,24 24-16,-24-23 15,47-1 1,-47 24-16,24 0 0,23 0 16,0 0-16,23 0 15,401 0 16,-377 0-31,0 0 0,-23 0 16,-1 0-16,-23 0 16,1 0-16,-25 0 15,-23 0-15,0 0 16,47-23-16,-46-1 16,22 1-16,-46-1 15,-1 24 1,1-23-16,-1-1 0,1 24 15,23 0 1,0 0-16,71 0 16,-1 0-16,24 0 15,1 0-15,22 0 16,1 0-16,23 0 16,-23 0-16,-24 0 15,0 0-15,-23 0 16,-1 0-16,-46 0 15,0 0-15,23 0 16,-24 0-16,-23 0 16,0 0-16,47 0 15,-46 0-15,22 0 16,1 0-16,-1 0 16,1 0-16,23 0 15,-23 0-15,23 0 16,-47 0-16,0 0 15,0 0 1,0 0-16,0 0 16,0 0-16,-23 0 15,-1 0-15,24 0 16,-23 0-16,-1 0 16,1 0-16,0 0 15,-1 0-15,1 0 16,-24 0-16,23 0 15,1 0-15,-1 0 16,1 0-16,0 0 16,-1 0-16,1 0 15,-1 0 1,1 0-16,-1 0 0,24 0 16,0 0-16,1 0 15,22 0-15,-23 0 16,0 0-16,24 0 15,-24 0-15,24 0 16,-24 0-16,0 0 16,23 0-16,-23 0 15,0 0-15,0 0 16,-46 0-16,46 0 16,-71 0-1,48 24-15,-48-24 16,1 0-16,23 0 15,0 23-15,-24 1 16,1-24-16,23 0 16,0 23-16,-24 1 15,24-24-15,-23 23 16,-1 1 0,25-24-1,-48 47 16,23-47-15,1 23 0,-1 1-16,1 23 15,23-24-15,-24 1 16,24-1-16,0 1 16,-47-1-1,24-23-15,-24-23 94</inkml:trace>
  <inkml:trace contextRef="#ctx0" brushRef="#br0" timeOffset="568265.432">19732 13922 0,'24'0'32,"-1"0"-1,1 0-15,-1 0-1,1 0 16,-1 0-15,1 0 15,-1 0-31,1 0 47,-1 0-31,1 0-1,-1 0 48</inkml:trace>
  <inkml:trace contextRef="#ctx0" brushRef="#br0" timeOffset="569362.4271">19826 13734 0,'0'24'94,"0"-1"-79,0 1 16,0-1-15,0 1 0,0-1 15,0 1 0,0-1 16,24 1 0,-24-1-31,23-23 15,-23 24 0,0-1-15,0 1 15,24 0-15</inkml:trace>
  <inkml:trace contextRef="#ctx0" brushRef="#br0" timeOffset="570161.324">20249 13734 0,'0'24'47,"0"-1"-16,0 1-15,0-1-1,0 1 1,0-1-16,0 1 15,0-1-15,0 1 16,0-1 0,0 1-16,0-1 15,24 25 1,-24-25 15</inkml:trace>
  <inkml:trace contextRef="#ctx0" brushRef="#br0" timeOffset="571078.5295">20367 13734 0,'24'0'47,"23"0"0,0 24 0,-24-1-1,-23 1-30,0-1 31,0 1-16,-23-1-15,-1 1-1,-23-24 1,24 0 15,-1 0-15,1 0 0,46 0 187</inkml:trace>
  <inkml:trace contextRef="#ctx0" brushRef="#br0" timeOffset="572450.2193">20767 13805 0,'0'23'47,"0"1"-47,0-1 16,0 1-1,0-1 1,0 1-16,23-24 203,-23-24-187,24-23-16,-24 0 15,23 24-15,1-24 16,-1 23-16,-23 1 15,24-1-15,-24 1 16,23-1 0,1 24-1,0-23 17,-1 23-1,24 0-16,-23 0 17,-1 0-1,1 0-15,-1 0-1,-23 23 63,0 24-46,0-23-32,0-1 15,0 1-15,0 23 16,0-24-1,0 24 17,0-23-32,0-1 15,0 1 1,0-1 203</inkml:trace>
  <inkml:trace contextRef="#ctx0" brushRef="#br0" timeOffset="574074.6315">21755 13734 0,'0'-23'32,"0"-24"-17,23 47 1,1-24-16,-1 24 15,1 0 1,-1 0 0,1 0 15,-1 0 47,1 0-62,-1 0-1,-23 24 32,0-1 0,0 1-31,0-1-1,-23-23 1,-1 24 15,24-1 0,-23-23-15,23 24 0,-24-1-1,24 1 1,0-1 0,0 1-16,0-1 15,0 1 1,0-1 31,24-23 46,-24-23-77,23 23 0,1-24-1,-1 24 1,1 0 31,-1 0 0,1 0-32,-1 0 17,1 0-1,-1 0 0,1 0-15,23 0-16,-24-23 15,1 23 1,-24-24-16,24 24 16,-24-23-1,-24 23 157</inkml:trace>
  <inkml:trace contextRef="#ctx0" brushRef="#br0" timeOffset="603946.447">27517 16886 0,'23'0'63,"1"0"-47,-1 0-16,-23-24 15,47 1-15,-47-1 16,24 1-16,46-24 15,-46 23-15,23 1 16,0-24-16,0 23 16,-24-23-16,1 0 15,0 23-15,-1-46 16,1 46-16,-1 1 16,-23-1-16,0 1 15,0-1-15,0-23 16,0 24-1,0-1-15,0 1 16,0 46 93,0 24-109,0 0 16,0 24-16,0-1 0,0 1 16,0 0-1,0-1-15,0-23 0,0 0 16,0-23-16,0 23 16,0-24-1,0 1 32,0-1-31,0 1-1,0 23-15,0-24 16,0 1-16,0-1 16,24 24-1,-1-23 32</inkml:trace>
  <inkml:trace contextRef="#ctx0" brushRef="#br0" timeOffset="605401.4012">29022 16321 0,'-24'0'94,"24"-23"-94,-47-1 0,24 24 78,-1 0-63,1 0 1,-1 0 0,1 24-1,23-1 1,-24 1-16,24-1 15,-23 24 1,-1 0 0,24-23-16,0-1 15,0 24 1,0-23-16,0 0 0,0 23 16,0 0-16,0-24 15,0 1-15,0-1 16,0 71-1,24-23 1,-1-48-16,-23 24 0,24-23 16,-24-1-16,23-23 15,1 24 1,-1-1-16,1-23 47,-1 0-16,1 0-31,-1 0 16,24 0-16,-23 0 15,23-23 1,-24-1 0,-23 1-1,24-1 1,-24 1-16,23-24 15,-23 0 1,0 23-16,0-23 16,0 24-1,0-1-15,0 1 16,0-24-16,-23 23 16,23 1-1,-24 23 16,1 0-15,-1 0 0,1 0-1,-1 0 1,1 0 0,-1 0-1,1 0-15,-1 0 16,-23 23-1,0 1 1,24-24 15,-1 23-31</inkml:trace>
  <inkml:trace contextRef="#ctx0" brushRef="#br0" timeOffset="607809.852">28504 17756 0,'-23'0'140,"-1"0"-140,-23 0 16,24 0 0,-48-24-16,48 24 15,-1-23 1,1 23-1,-1 0-15,1-24 16,-1 24 0,1 0-16,-1 0 15,1 0 1,-1 0 0,1 0-16,-1 0 15,1 0 1,-24 0-1,23 0 1,0 24 0,1-1-1,-1-23-15,24 24 0,-23-24 16,-24 23 0,23 1-1,1-1-15,-1 1 16,1 0-16,-1-1 15,24 1-15,-23 23 16,23-24 0,0 1-1,0-1-15,0 24 16,0-23-16,0-1 16,0 1-16,0 23 15,0-24 1,23 1-1,1-1 1,-1 1 0,1-1-1,-1-23 1,1 0 0,-1 0-16,1 0 15,-1 0 1,1 0-1,47 0-15,-24-23 16,-24 23 0,1-24-1,-24 1-15,47 23 16,-24-24 15,1 1-15,-24-1-1,23-23 1,-23 24 15,0-1-15,0 1 0,0-24-16,-23 23 15,-1 1 1,1-1-1,-24 24 1,23 0 0,1 0-1,-1 0-15,1 0 141,23 24-79,0-1-62</inkml:trace>
  <inkml:trace contextRef="#ctx0" brushRef="#br0" timeOffset="609515.4914">28787 17685 0,'0'24'31,"0"23"-15,0-24-16,0 24 15,-24 24 1,1-24-1,23 0-15,0-23 16,0 46 0,0-46-1,0-1-15,0 1 16,0-1 0,0 1 15,0-1-31,0 1 15,23-1 1,1-23 0,-24 24-16,23-24 15,1 0 1,-1 0 0,1 0-1,-1 0 1,1 0-16,-1 0 0,24 0 15,0 0-15,0-24 16,0 1 0,-23-1-16,23-23 15,-23 24-15,-1-24 16,24 23-16,-23-23 16,-1 0-16,1 24 15,-24-1 1,0 1-1,0-1-15,0 1 16,0-1-16,-24 24 0,1-47 31,-1 47-15,1-47 0,-1 47-1,1-24 1,-1 24-16,-23-23 15,23 23-15,1-24 16,-1 24 0,1-23-16,-1 23 47,1 0-32,-1 0 1,1 0 46,23 23 141,-24 1-171,1-24-1,-1 47 0</inkml:trace>
  <inkml:trace contextRef="#ctx0" brushRef="#br0" timeOffset="640114.8907">25823 17685 0,'24'118'47,"-24"-95"-47,0 25 15,0-25-15,0 24 16,0-23-16,0 23 16,0 23-1,-24 1-15,1-1 0,23-23 16,0 71-16,-24-48 15,24-46-15,0 47 16,-23-24-16,-1-24 16,24 1-16,0-1 78,0-70-16,0 0-46,0 0-16,0 0 16</inkml:trace>
  <inkml:trace contextRef="#ctx0" brushRef="#br0" timeOffset="640916.7134">26011 17685 0,'0'0'0,"24"0"15,0 47 1,-1 0 0,1 0-16,-24-23 15,0 23 1,0-23 0,0-1-1,0 1 1,-24-1-16,1-23 31,-1 0-15,0 0-16,1 0 15,-24 0-15,23 0 16,1 0 0,-1 0-16,1 0 15,-1 0 1</inkml:trace>
  <inkml:trace contextRef="#ctx0" brushRef="#br0" timeOffset="642331.1365">26388 17732 0,'0'24'0,"23"23"16,-23-24 0,0 25-16,0-25 15,0 1 1,0-1-1,0 1 1,-23-24 0,23 23-1,0 1 17,0-1-17,0 24 1,-24-47 93,-46 0-109,46 0 16,1-70-16,23 46 15,0-23 1,0 24-16,0-1 16,0 1-16,0-1 15,0 0 1,0 1 31,0-1-47,23-23 31,1 24 16,-1 23-16,24 0-15,0 23-16,-23-23 15,-1 0-15,48 24 16,-24-1-16,0-23 16,0 24-16,0-24 15,0 0-15,0 0 16,-23 0-16,-1 0 16,-23 23 93,24 25-78,-24-25 0,0 1-31,0-1 16,0 24-16,23-23 16,-23-1-1,0 1-15,0-1 16,0 1 0,0-1-16,0 1 93</inkml:trace>
  <inkml:trace contextRef="#ctx0" brushRef="#br0" timeOffset="642682.2">27352 18297 0</inkml:trace>
  <inkml:trace contextRef="#ctx0" brushRef="#br0" timeOffset="644129.3308">29045 17521 0,'0'23'47,"0"1"-31,0-1-1,0 1-15,0 23 16,0-24-16,0 1 16,0 23-1,0-24 1,0 1-1,0-1 1,0 1 62,-23-48-62,23 1-16,0-1 15,0 1 1,0-24 0,0 0-16,0 0 15,0 23-15,0 1 16,0-1 0</inkml:trace>
  <inkml:trace contextRef="#ctx0" brushRef="#br0" timeOffset="645547.0301">28881 17427 0,'23'0'47,"1"0"-32,-1 0 1,1 0-16,-1 0 15,24 0 1,-23 0 0,23 0 93,-24 0 0,1 0-109,-1 23 16,25 24-16,-1 0 16,-47-23-1,23-1-15,1 24 16,-24-23 0,23-24 62,1 0-16,-1 0-46,1-47 15,-1 23-15,-23 1-16,0-1 15,0 1-15,0-24 16,0 23-16,0-23 16,24 0-16,-24 24 15,0-1 1,0 1 31,23 23-32,1 0 1,-24 23 0,23 1-1,-23 23-15,24 0 16,-1-24-1,-23 24-15,0-23 16,24 23-16,-24-24 16,0 1-1,23 46-15,-23-46 16,0-1-16,24 24 16,-24-23-16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1-11T17:38:17.6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9243 3151 0,'23'0'31,"24"0"-15,-23-24-16,46 1 15,-23-1-15,-23 1 16,47-24 0,-48 23-16,24-23 15,0 24-15,-47-1 16,24 1-16,-1-1 16,1 1-16,-24-1 15,0 71 126,0-23-126,0 46-15,0-46 16,-24 46 0,24-23-16,-23 0 0,23-23 15,0 23-15,0 0 16,-24 0-16,1 0 16,23-23-1,0-1 1,0 1-1,0-1-15,0-46 125</inkml:trace>
  <inkml:trace contextRef="#ctx0" brushRef="#br0" timeOffset="663.4369">10160 2916 0,'-24'70'47,"24"-46"-31,-47-1-16,47 48 0,-47-48 15,24 24-15,23 0 16,-47 24-16,23-24 16,1 0-16,-1 0 15,24 0-15,0-23 16,0-1-1,0-70 157</inkml:trace>
  <inkml:trace contextRef="#ctx0" brushRef="#br0" timeOffset="2530.3588">10325 2963 0,'47'0'31,"-24"0"0,1 0 0,-1-24-15,1 24 0,-1 0 46,1 0-62,-1 0 31,-23 24 16,0-1-31,0 1-16,0 23 15,-23-24 1,23 1 0,-24-1-1,1-23 1,-1 24 0,1-1-1,23 1 157,23-24-141,1 0-15,-1 0-16,1 0 16,-1 0-1,1 0 16,-1 23-31,1 1 16,-24 0 15,0-1 16,0 1-31,0-1 15,0 1-15,-24 23 15,1-47-15,-1 0-16,1 0 15,-1 0 1,1 0-1,-1 0 17,1 0-17,-1 0 1,1 0 31</inkml:trace>
  <inkml:trace contextRef="#ctx0" brushRef="#br0" timeOffset="10139.4104">5009 5268 0,'0'-24'109,"0"1"-78</inkml:trace>
  <inkml:trace contextRef="#ctx0" brushRef="#br0" timeOffset="12519.8651">5009 5221 0,'-23'0'31,"-1"-24"-15,1 1-1,23-1 1,-24-23 0,1 23-16,23-23 15,-24 47 1,24-23-16,-23-1 16,-1-23-16,1 24 15,-1-24 1,1 47-16,23-24 15,-24 1-15,1-1 16,-1 24-16,1-23 16,-1 23-1,1-24-15,-1 24 16,1-23 0,-1-1-1,1 24 1,-1 0-1,1 0-15,-1 0 16,0 0 0,1 0-1,-1 0 1,1 0 0,-1 0-1,1 0-15,-1 0 16,1 0-1,-1 0-15,1-23 0,-1 23 16,1 0-16,-1 0 16,1 0-1,-1-24-15,-23 24 16,24 0 15,-1 0-15,1 0-1,-1 0-15,1 0 16,-1 0 0,1 0-1,-1 0-15,1 0 16,-1 24 0,-23-24-16,47 23 15,-24-23 1,-23 24-1,24-24-15,-24 23 16,47 1 0,-24-24-1,1 47 1,23-24-16,-24 1 16,1-1-16,23 24 15,-24 0 1,24-23-1,0-1 1,0 1 0,0-1-1,0 1-15,0-1 16,0 25 0,0-25-1,0 1 1,0-1-16,24 1 15,-1 23 1,1-24-16,-24 1 16,23-1-16,1 1 15,-24-1 1,23-23-16,-23 47 0,24-47 16,-24 24-16,47-24 15,-47 47 1,47 0-16,-24-24 15,-23 1-15,24-24 16,0 23-16,-1 1 16,1-1-1,-1 1 1,1-24 0,-1 0-1,1 0-15,-1 23 16,1 1-1,-1-24-15,1 0 16,-1 0-16,24 24 16,0-24-16,-23 0 15,46 23 1,-46-23-16,23 0 16,0 24-16,-24-24 15,72 23-15,-72-23 16,24 0-16,24 0 15,-24 0-15,0 0 16,0 0-16,0 0 16,0 0-16,-24 0 15,1 0 1,23 0-16,23 0 16,-46-23-16,0 23 15,23-24 1,-24 1-16,-23-1 15,0 0 1,0 1 0,24-24-16,-24 23 31,23-23-15,-23 24-1,0-1 1,0 1-1,0-1-15,0 1 32,-23-24-32,23 23 15,-24 1 1,1-1 0,-1 1-1,24-1-15,0 1 16,0-1-1,-23 1 1,-1-1 0,0-23 31,1 47-32,23-23 1,-24 23-16,-23-24 15,24 0 1,-1-23 0,1 24 31,23-1-32,-24 24 16</inkml:trace>
  <inkml:trace contextRef="#ctx0" brushRef="#br0" timeOffset="15216.7436">659 4680 0,'0'23'547,"0"1"-531,0-1-1,0 24-15,0-23 16,0-1-16,0 1 16,0 23-16,0-24 15,0 1-15,0 23 16,0-24-16,0 1 16,0 23-16,0 0 15,0 0-15,0 0 16,-24 0-1,24-23-15,0-1 16,0 1-16,0-1 63,-24-23-32,1 0-31,-1-47 15,24 24 1,0-24 0,0-24-16,0 24 15,0 0-15,0 23 0,24-23 16,-24 0 0,23 0-16,-23 0 15,0 24-15,24-24 16,0 23-16,-24 1 15,23 23-15,-23-24 16,0-23 0,24 24-1,-1 23 1</inkml:trace>
  <inkml:trace contextRef="#ctx0" brushRef="#br0" timeOffset="17223.5509">729 4680 0,'0'23'31,"0"24"-15,0-23 0,0-1-16,0 1 15,0-1 1,-23-23 234,23-47-235,0 24 1,0-1 0,0 1-1,0-1-15,23 24 63,1 0-32,-1 0-15,1 0-1,23 24 1,-24-1 15,1 24-15,-24-23 15,23 23-15,-23-24-1,0 1-15,0-1 16,0 1 0,0-1 15,0 1-16,-23-1 1,-1-23 0,1 0-1,-1 0 1,71 24 187,-23-24-187,-1 23-1,24-23 17,-47 24-32,24-24 0,-1 0 31,1 23-31,-1 1 15,1-24 1,-1 24-16,1-1 16,-24 1-1,23-24 1,-23 23-16,0 1 62,0 23-46,-23-47 31,-24 0-31,23 23-16,1-23 15,-1 0-15,-23 0 16,24 0-1,-1 0 1,-23 0-16,24 0 16,-1 0-1,1 0-15,-1 0 16,1 0-16,-1 0 16,1 0-1,-1 0 16,1 0-15</inkml:trace>
  <inkml:trace contextRef="#ctx0" brushRef="#br0" timeOffset="19304.0829">1129 4656 0,'0'24'78,"0"-1"-62,0 1-1,0-1 1,0 1 15,0-1 0,0 1 1,0-1-17,0 1 141,23-24-109,1 0-15,-1 0-32,24 23 15,-23-23 16,-24-23 126,0-24-142,0 23 1,0 1 15,0-1-31,0 1 31,24 23 32,-1 0-1,1 0-46,-1 0 0,1 23-1,-1-23-15,-23 24 16,0-1 0,0 1-16,0-1 15,24 1-15,-24-1 16,0 1-1,0-1 1,0 1-16,0-1 16,0 1 62,0-1 47,0 1 0</inkml:trace>
  <inkml:trace contextRef="#ctx0" brushRef="#br0" timeOffset="202896.4371">7126 8701 0,'24'-23'63,"-24"-1"-48,23-23 1,-23 24-1,24-24-15,-24 23 16,0-23-16,0 0 16,0 0-1,0 24-15,23-25 16,1 1-16,-24 24 16,0-1-1,0 1-15,0-1 16,0 1-1,0-1 1,0 1 0,0-1-1,0 1 48,0-1-48,0 1-15,-24 23 16,1-24 0,-1 1-16,1-1 15,-24 1-15,0-24 16,0 23-16,-1-23 0,-22 24 16,23-24-1,0 23-15,23 0 16,-46 1-16,46 23 15,-23-24 1,24 24-16,-1-23 16,1 23-16,-1 0 31,1 0-15,-1 0-1,-23 0-15,24 0 16,-24 0-16,-24 0 15,-23 0-15,0 0 16,-24 0-16,24 0 16,0 0-16,0 0 15,0 0 1,0 0-16,23 0 0,24 0 16,-23 0-16,23 0 15,-24 0 1,1-24-16,46 24 15,-23 0-15,23 0 16,1 0 0,-1 0-16,1 0 15,-24 0-15,23 0 16,1 0-16,-1 0 16,-23 0-16,24 24 15,-1-1 1,1 24-1,-1-23 1,24 0-16,0 23 16,0 0-1,0-24-15,0 1 16,0 23-16,0-24 16,0 24-16,0 0 15,0-23-15,0 23 16,24-24-1,-24 1-15,23 23 0,1 0 16,-24-24-16,47 24 16,-24-23-16,-23 0 15,24-1 1,46 48 0,-23-71-16,-23 47 0,23-24 15,-23-23-15,-1 24 16,24-1-1,-23 1-15,23-1 16,0-23-16,0 47 16,-24-23-16,24-24 15,24 23-15,-24 1 16,0-1-16,23-23 16,1 24-16,47-1 15,-48 1-15,-23-24 16,71 23-16,-48-23 15,1 24-15,-48-24 16,24 0-16,-23 0 16,-1 0-16,1 0 15,23 0-15,-23 0 16,-1 0 0,24 0-16,-23 0 0,-1 0 15,24 0-15,0 0 16,24 0-16,-48 0 15,48 0 1,-48 0-16,1 0 16,70-47-1,-71 47-15,1-24 16,0 24-16,-1-23 16,1 23-1,-1 0 1,1 0-16,-1 0 15,1 0 1,-1 0-16,24 0 16,0 0-16,0 0 15,0-24 1,-23 1-16,-1 23 16,1 0-1</inkml:trace>
  <inkml:trace contextRef="#ctx0" brushRef="#br0" timeOffset="206792.1095">423 8019 0,'0'24'62,"0"-1"-62,0 1 16,0-1-16,0 1 15,0-1 1,0 1-16,0-1 16,0 24-16,0-23 15,0-1-15,0 1 16,0 23-16,0-23 16,0-1-1,0 1-15,0 46 16,-23-23-1,23-23 1,-24 46-16,24-46 16,0 23-1,0-24-15,-23-23 94,-1-70-78,24 23-1,0 0 1,0-24 0,0 24-16,0-23 15,0-48-15,24 71 16,-24 23-16,23-23 15,-23 0-15,0 24 16,0-1-16,24-23 16,-1 47 109,1 0-125,-1 0 15,24 0 17,-23 0-32,-1 0 31,1 24-16,-1-24-15,-23 23 16,24-23 0,0 47-16,-24-23 31,0-1-31,0 1 16,0-1-16,0 1 15,0-1-15,0 1 16,-24-1-16,0-23 31,1 0-15,-1 0 187,24 24-188,24 0 1,-1-1 0,1 1-1,-24-1-15,24 1 16,-24-1-16,23-23 16,1 47-16,-24-23 31,23-1-31,-23 24 15,0-23 1,0-1 15,0 24 1,-23-23-17,-1-24 1,1 0-1,-1 0-15,0 0 0,1 0 16,-24 0-16,23 0 16,1 0-1,-1 0 17,-23 0-32,0-24 31,24 24-16</inkml:trace>
  <inkml:trace contextRef="#ctx0" brushRef="#br0" timeOffset="208166.0948">941 8043 0,'0'23'78,"0"24"-78,0-23 15,0-1-15,23 48 16,-23-24 0,0 0-16,0 0 15,0 0-15,0 0 16,0-23-16,0-1 16,0 24-16,0-23 15,0-1 282,24-23-281,-1 0-1,1 0 1,-1 0 0,1 24-16,23-24 31,-24 0-16,1 0-15,-1 0 16,1 0 0,-1 0-16,1 23 15,-24-70 220</inkml:trace>
  <inkml:trace contextRef="#ctx0" brushRef="#br0" timeOffset="208856.2131">1294 7996 0,'23'23'0,"-23"1"15,0-1-15,0 24 16,0 0-1,0 24-15,0-24 0,0 0 16,0 0-16,0 0 16,0 0-1,0 0-15,0 24 16,0-24-16,0 0 16,0 0-16,0-24 15,0 24-15,0 0 16,0 24-1,0-24-15,0-23 16,0-1-16,0 1 16,0-1-16,-23-46 187,23-1-187,0 1 16</inkml:trace>
  <inkml:trace contextRef="#ctx0" brushRef="#br0" timeOffset="255006.3693">2516 9666 0,'24'0'16,"-24"-47"-1,24 47-15,-1-48 16,1 25-16,-24-24 16,47 0-1,-24 0-15,1 23 0,-1-23 16,1 24-16,-1-1 16,-23 1-1,0-1 1,0 48 156,0 23-172,0-24 15,0 24 1,0-23-16,0-1 16,0 1-16,0-1 15,0 1-15,0-1 16,0 1-16,0-1 15,0 1 1,0 0 0,0-1-16,0 1 15,0-1 1,0 24 0,0-23-1</inkml:trace>
  <inkml:trace contextRef="#ctx0" brushRef="#br0" timeOffset="255848.6839">3246 9266 0,'0'23'47,"-24"1"-47,24-1 16,0 1-16,-23-1 16,-1 24-16,0 0 15,1-23 1,23-1-16,-24 24 15,1-23-15,23 0 16,0-1 0,-24 1-16,24-1 0,-23 1 15,23-1-15,0 1 32</inkml:trace>
  <inkml:trace contextRef="#ctx0" brushRef="#br0" timeOffset="257885.4649">3387 9336 0,'0'0'0,"23"0"187,1 0-109,-1 0-15,1 0-63,-1 24 31,-23-1 0,0 1-15,0-1 15,0 1-15,0-1-16,0 1 16,-23-1 30,-1-23-30,1 0 15,70 0 126,-24 0-142,1 0 1,-1 0-16,1 0 15,23 0 1,-24 0 0,1 24-16,-24-1 15,0 1 32,0 0-31,0-1-1,0 1 32,0-1-15,0 1-17,-24-1-15,1-23 16,-1 0-1,-23 24 1,24-24 15,-1 0-15,1 0 0,-1 0-16,1 0 62,-1 0-46,1 0 62,-1 0-63,1 0 17,-1 0 93</inkml:trace>
  <inkml:trace contextRef="#ctx0" brushRef="#br0" timeOffset="263187.3104">11524 9454 0,'-23'0'15,"23"23"17,-24 1-17,24-1 1,0 1-1,0-1-15,0 1 16,0 0-16,0 23 16,0 0-16,0 23 15,0 48 1,0-48-16,0-23 16,24 0-16,-24-23 15,0 23 1,0 0-16,23-24 0,1 1 15,-24 23-15,23-23 16,1 23 0,-24-24-16,23 1 15,1-1-15,-1 1 16,1-1 0,-24 1-16,47-24 15,-47 23-15,23-23 16,24 0-1,0 0 1,-23 0 0,23 0-16,23 0 15,-23 0-15,24 0 16,0 0-16,-1 0 16,-23 0-16,24 0 15,23 0-15,-24 0 16,1 0-16,-24-23 15,0-1-15,0 1 16,0-24-16,0 47 16,-23-47-16,23 23 15,-24-23 1,1 24-16,-24-25 16,0 25-1,0-24 1,0 23-16,0 1 15,0-24-15,0 23 16,0-23-16,0 24 16,0-24-16,-24 0 15,24 23 1,-23-23-16,-1 0 16,1 24-16,-1-1 15,1 1-15,23-1 16,-24 1-16,-23-1 15,24 0 1,-1 1 0,-23-1-1,23 24-15,-23-23 16,24-1-16,-1 24 16,-23-23-16,24-1 15,-1 24 1,-70-47-16,47 24 15,24 23-15,-1 0 16,1 0-16,-24 0 16,23 0-1,1 0-15,-24 0 16,-1 23 0,-22-23-1,46 24 1,-23-1-16,24-23 0,-24 24 15,0-1 1,0-23 0,23 0-16,1 0 15,-24 24-15,0-1 16,23-23 0,1 24-1,-1-24 16,1 0-15</inkml:trace>
  <inkml:trace contextRef="#ctx0" brushRef="#br0" timeOffset="319235.7434">7973 13570 0,'23'0'31,"1"0"-15,23-24-16,-24 24 16,95-47-1,-47 47-15,-24-23 0,23-1 16,1 1-1,-1-1-15,-46 0 0,-1 1 16,24 23-16,-23-24 16,-1 24-16,-23-23 15,0-1 1,24-23 0,-24-23-1,23-1-15,-23 24 16,0 0-1,0 0-15,0 0 16,0 0-16,0 24 16,-23-48-16,-1 24 15,24 0-15,-47 23 16,24-23-16,23 0 16,-47 0-1,23 0-15,-23-23 0,24 46 16,-24-23-16,0-23 15,0 46 1,0-23-16,-24 24 0,24-1 16,0 0-16,0 24 15,0-23-15,-24-1 16,48 24 0,-1 0-16,-23-23 0,0 23 15,0 0-15,-47-24 16,47 24-16,-47 0 15,0 0 1,0 0-16,-24 0 16,24 0-16,24 0 15,-1 0-15,47 0 16,1 0 15,-1 0-15,-23 0-1,24 24 1,-1-1-16,1 24 16,-1-23-1,24 0-15,-23 46 0,-24-46 16,47-1-16,-24 24 16,1-47-1,23 47-15,0-23 16,0-1-1,0 1 1,0-1-16,0 1 16,0-1-16,0 24 15,0 0-15,0-23 16,0 70 0,0-47-16,23 0 15,-23 0 1,24 0-16,-24-23 15,0-1-15,23 24 16,1-23-16,-24-1 16,23 24-16,24-23 15,-47-1-15,24 1 16,-24-1-16,47-23 16,-47 24-16,23-1 15,-23 1-15,47-24 16,-23 23-1,0 1 1,23-24 0,-47 23-16,23-23 15,24 0 1,-23 24 0,23-24-1,23 23-15,-23-23 16,24 24-16,-24-24 15,-24 0-15,48 24 16,-1-24 0,-22 0-16,-1 0 0,0 0 15,23 0 1,-23 0-16,24 0 16,-1 0-16,1 0 15,-24 0-15,0 0 16,0 0-16,-24 0 15,1 0 32,0 0-31,-1 0 0,1 0-16,-1 0 15,1 0-15,23 0 16,0 0-16,23 0 15,48 0 1,-48 23-16,-46-23 16,-1 0-1,-70 0 48,-47-23-63</inkml:trace>
  <inkml:trace contextRef="#ctx0" brushRef="#br0" timeOffset="395538.7039">20696 8349 0,'-117'0'32,"70"0"-32,0 0 15,0 0-15,0 0 16,-24-24 0,47 24-16,-23 0 15,24 0-15,-48 0 0,1 0 16,23 0-1,23 0-15,1 0 0,-1 0 16,1 0 0,-1 0-1,1 0-15,-24 0 32,23 24-17,1-1 1,-1-23-1,-23 24-15,47-1 16,-23-23-16,-1 47 16,0-23-1,1-24-15,23 23 16,-24 24-16,1-47 16,23 47-16,0-23 31,0-1-31,0 1 15,0 23-15,0-24 16,0 1 0,0-1-16,0 48 0,0-24 15,23-24 1,1 25-16,-24 22 16,47-23-16,-23 0 15,23-23-15,-24 46 16,24-46-16,0 23 0,0-24 15,0 1-15,47-1 16,-23-23-16,23 47 16,71-23-1,-1-1-15,1 24 16,23 0-16,0-23 16,24 0-16,-24 23 15,-23 0-15,-1-24 16,-70-23-16,24 0 15,-24 0-15,-24 0 16,1 0-16,0 0 16,-48 0-16,24-23 15,0-1-15,0 24 16,0-47-16,94-24 16,-70 48-1,-24-24-15,0 23 16,-23-23-16,-1 24 15,1-24-15,-24 23 16,0-23-16,0 24 16,0-24-16,0-24 15,-24 1 1,-23-1-16,23 0 0,-23 24 16,-23-47-16,-24 24 15,-24-24 1,1 0-16,23 0 15,-24 0-15,-47-1 16,-46 1-16,-189-47 16,235 94-1,-23-47-15,0 47 16,-24 24-16,24-1 16,47 24-16,-24 0 15,1 0-15,-1 0 16,-23 0-16,23 24 15,48-1-15,-48 24 16,24 0-16,47-23 16,-24 23-16,48-24 15,-1 1-15,1 23 16,46-47-16,1 23 16,23 1-16,-24-24 62</inkml:trace>
  <inkml:trace contextRef="#ctx0" brushRef="#br0" timeOffset="480970.1782">18156 12088 0,'0'0'0,"-23"23"31,-48 48-31,24-24 16,24 24-16,-24-24 15,0 23-15,-24 24 16,48-47-16,-25 0 16,1 0-16,24 0 15,-1-23-15,1 23 16,23-23 15,0 23-31,0-24 16,0 1-16,23 46 15,1-23 1,-24-23 0,47-1-16,-24 1 15,48 23-15,-24-47 16,0 47-16,24-24 16,-1 24-16,1 0 15,-1-23-15,1 23 16,141 0-1,-118-47-15,0 0 16,47 0-16,-24 0 16,25 0-16,-1 0 15,0 0-15,-24 0 16,-23 0-16,-23 0 16,0 0-16,46 0 15,24 0-15,0-24 16,-23 1-16,70-1 15,24 1-15,-71 23 16,47 0-16,-23 0 16,-48 0-1,24 0-15,-47-24 0,-23 1 16,-24 23-16,0-24 16,-23 24-16,23-23 15,-47-1-15,23-23 16,1 24-16,-24-1 15,0-46 1,0-1-16,0 1 16,0-24-16,0 23 15,0 0-15,-24-46 16,1 46-16,-1 24 0,-23-23 16,0-1-1,23 1-15,-23 23 16,-23-1-16,23-22 15,-71-48 1,48 48-16,-48 23 16,24 0-16,-24 23 15,-23 1-15,24-24 16,-24 23-16,-24 1 16,0-1-16,1-23 15,-1 24-15,48 23 16,-1 0-16,-47 0 15,-23 0-15,-24 23 16,24 1-16,24 23 16,-166 47-1,166-24 1,23-23-16,47 24 0,-24-24 16,47-47-16,24 23 15,0 1-15,24-24 16,-1 23 78</inkml:trace>
  <inkml:trace contextRef="#ctx0" brushRef="#br0" timeOffset="580033.1322">28128 7243 0,'0'0'0,"47"0"32,-23 0-32,93 0 15,-46-23 1,23-1-1,0 1-15,0 23 0,-23-24 16,-1 1 0,-23 23-16,24-24 0,-48 24 15,24 0-15,-23 0 16,-1-23 203</inkml:trace>
  <inkml:trace contextRef="#ctx0" brushRef="#br0" timeOffset="581228.651">28551 6796 0,'24'47'47,"-24"24"-32,24-48 1,-1 1-16,-23-1 15,0 1 1,24-1-16,-24 1 16,23 23-16,-23 0 15,24 0-15,-1 24 16,-23-48 0,0 1-1,0-1-15,0 1 110,24-1-95,-1 1-15,-23-1 16,0-93 78,0 23-94,0 23 15,24-46 1</inkml:trace>
  <inkml:trace contextRef="#ctx0" brushRef="#br0" timeOffset="581816.615">29281 5997 0,'0'0'0,"0"47"16,23 23-16,-23 1 16,0-1-16,24 24 15,-1-23-15,1 0 16,-24-1-16,23 1 15,-23-48-15,24 71 16,-24-23 0,23-1-16,1-23 0,-24 0 15,0-23 1,0-118 109,-24 47-125</inkml:trace>
  <inkml:trace contextRef="#ctx0" brushRef="#br0" timeOffset="583204.4755">29398 6067 0,'0'-23'110,"24"23"-95,-1 0 1,24 0-16,-23 0 16,-1 0-16,24 0 15,-23 0 32,-24 47-16,0 0-31,0-24 16,0 24-16,0-23 16,0 46-16,0-23 15,0-23-15,-24-1 16,24 1-16,-23 0 16,-1-24-1,1 23 16,-1-23-31,1 0 32,70 0 93,-24 0-125,1 0 15,-1 0-15,1 0 16,23 0-16,-24 0 16,1 0 15,23 0-16,-24 24 1,1-1-16,-1 1 16,-23-1-16,24 1 15,0 23 17,-24-24-17,0 1 1,0-1-1,0 24 1,0-23-16,-24-1 16,0 24-1,24-23-15,-47 23 16,24-24-16,-1 1 16,-23-1-16,24 1 15,-1-24 1,1 0-16,-1 0 15,1 0 1,-24 0-16,23 0 16,1-24-16,-24 1 15,0-1-15,23 24 16,-23-23-16,94-1 125,0 1-109</inkml:trace>
  <inkml:trace contextRef="#ctx0" brushRef="#br0" timeOffset="583874.6053">30104 5809 0,'23'23'0,"1"24"15,-1 47-15,1-23 16,23 23-16,0 23 15,0-23-15,-47-23 16,23 0-16,1-1 16,-1 1-16,-23-48 15,0 1-15,24 23 16,-24-71 93,-24-23-109,1-23 32,-1-1-32,1-47 15,-24-70 1,23 71-16,1 23 0,-1 0 15</inkml:trace>
  <inkml:trace contextRef="#ctx0" brushRef="#br0" timeOffset="584848.8159">30033 5573 0,'24'0'47,"-1"0"-31,1 0-1,-1 0 16,24 0-15,-23 0 0,23 0-1,-24 0 1,1 0-16,-1 0 16,1 0-16,-1-23 15,24-1 1,-47 1-1,24 23-15,-24-47 16,23 47 62,1 0-47,0 0-31,-24 23 16,47 24-16,-24 0 16,-23 24-1,24 23-15,23 0 16,0 0-16,-24 24 16,24-48-16,0 24 15,0 0-15,-47-23 16,24 0-16,-1-24 15,1 0-15,-1 0 16,1-24 0,-24 1-16,0-1 15,0 1-15,47-118 172,0 23-172</inkml:trace>
  <inkml:trace contextRef="#ctx0" brushRef="#br0" timeOffset="586336.7395">31585 5738 0,'0'0'0,"0"-24"0,0 48 94,0 23-78,24 0-16,-24 24 15,0-24 1,0 23-16,0 1 15,0-1-15,0-23 16,0 24-16,0-24 16,0 0-16,0 0 15,0-23-15,0 23 16,0-24-16,0 1 16,23-1 30,1-23 17,-1 0-47,1 0-16,-1 0 15,25 0-15,-25 0 16,1 0-1,-1-23-15,1 23 0,-1 0 16,24-24 0,-47-23-1,0 24 1,24-25-16,-1 25 16,-23-1-1,0 1-15,0-1 0,0 1 16,0-1-1,0-23-15,0 24 16,0-1 0,0 1-1,0-1-15,0 1 16,0-1-16,0 1 16,0-24-1,0 70 48,24 24-63,-1 24 15,-23-24 1,24 70-16,-24-46 0,23 0 16,1-1-1,-1 1-15,-23-1 16,0 48-16,24-48 0,-1 1 15,1-1-15,-24-23 16,23 1-16,-23-25 16,0 24-16,24-23 15,-24-1 1,0-46 109,0-1-109</inkml:trace>
  <inkml:trace contextRef="#ctx0" brushRef="#br0" timeOffset="592404.8646">21731 9383 0</inkml:trace>
  <inkml:trace contextRef="#ctx0" brushRef="#br0" timeOffset="595001.2516">21731 9383 0,'24'0'16,"-1"-23"15,-23-1-15,24 1-1,-1-1-15,1 1 47,-1 23 16,1 0-32,-1 0 0,1 0-15,-1 23-1,-23 1 1,24-24 78,-1 0-63,1 0-15,-1 0-1,24 0 1,0-24-1,-23 1-15,23-1 16,0 1 0,-23-1-16,-1 1 15,1 23-15,-1 0 63,1 0-48,-24 23 1,23-23-16,-23 24 16,24-24-16,-24 23 15,23 1 1,1-1 31,-1-23-47,1 0 15,-1 0 1,24 0-16,47 0 16,-70-23-16,23-1 15,0 24-15,24-23 16,-71-1-16,23 24 16,1 0 46,-1 0-46,1 0-16,-24 47 15,0 0-15,23-23 32,1-24 14,-1 0-30,1 0-16,23-24 16,-24-23-1,24 47 1,-47-23-16,47 23 0,-23 0 62,-1 0-30,1 0-17,-1 23 1,1-23 46,46 0-62,-23-23 16,1 23-16,-1-24 16,0 1-16,0-1 15,-24 24-15,24-23 16,-23 23 31,-1 23-32,1 24 1,-1-23 31,1-24-16,23 0-15,-24 0-16,48 0 15,-48 0 1,24 0-16,24-24 16,-47 24-16,-1 0 0,1 0 15,-1 0 1,1 0-16,-1 0 16,-23 24-1,24-1 1,-1 24-1,-23-23-15,24-24 16,-24 23 62,23-23-78,1 0 16,-1-23-16,1-1 15,-1 24-15,24-23 16,-47-1-16,24 24 63,-1 24-63,1-24 15,-1 47-15,-23-24 16,0 24-16,24-23 15,-24-1-15,23-23 32,1 0-17,-1-23 17,48-1-32,-24-23 15,0 0-15,0 24 16,0-24-16,-23 23 15,23 1-15,-24 23 47,1 0-47,-24 47 16,23 23 0,1 1-16,-24-24 0,23 0 15,1-24-15,-24 24 16,0-23-1,23-24 17,1-47-17,23 0-15,-24 0 16,48 0-16,-48 23 16,1 1-1,-24-1-15,24 1 31,-24-1 79,0-23-95</inkml:trace>
  <inkml:trace contextRef="#ctx0" brushRef="#br0" timeOffset="597513.8809">25612 9219 0,'23'0'16,"1"0"-1,-1 0 1,1 0 0,23 0 15,-24 0-16,24 0-15,-23 0 16,-1 0 0,1 0-16,23 0 15,-24 0-15,1 0 16,-1 0-16,1 0 16,0 0-1,-1 0-15,1 0 156</inkml:trace>
  <inkml:trace contextRef="#ctx0" brushRef="#br0" timeOffset="598475.189">26505 9195 0,'0'24'16,"24"-24"46,-1 0-62,1 0 16,-1 0-1,48 0-15,-47 0 0,23 0 16,0 0 0,-24 0-16,24 0 15,0 0-15,-23 0 16,-1 0-1,1 23-15,-1-23 63,1 0-63,-1 0 16,1 0-1,-1 0-15,1 0 16</inkml:trace>
  <inkml:trace contextRef="#ctx0" brushRef="#br0" timeOffset="599258.7857">27446 9172 0,'24'0'109,"-1"0"-93,24 0 0,-23 0-1,23 0-15,-24 0 16,24 0-16,-23 0 15,-1 0 1,1 0-16,-1 0 31,1 0-15,-1 0 0,1 0-1</inkml:trace>
  <inkml:trace contextRef="#ctx0" brushRef="#br0" timeOffset="600555.0031">28246 9242 0,'23'0'140,"1"0"-140,-1 0 16,1 0 0,-1 0-1,24 24 63,-23-24-62,-1 0 0,1 0-16,-1 0 15,48 0-15,-47 0 16,23 23-1,-24 1-15,1-24 79,-1 0-17,1 0 1,-1 0-32,1 0-16,-1 0-15,24 0 16,-23 0-16,-1 0 16,1 0-16,-1 0 15,1 0-15,-1 0 250</inkml:trace>
  <inkml:trace contextRef="#ctx0" brushRef="#br0" timeOffset="618587.9578">30527 5032 0,'0'-23'94,"-23"23"-79,23-24 17,-24 24-1,-23 0-16,23 0-15,-23 0 16,24 0 0,-1 0 31,1 0-47</inkml:trace>
  <inkml:trace contextRef="#ctx0" brushRef="#br0" timeOffset="619871.5095">30456 4915 0,'-47'23'31,"0"-23"-31,24 24 16,-24-1-16,0 1 16,-47 23-16,-47 0 15,47-24 1,-24 1-16,47 0 15,-23-1-15,0 1 16,-23-1-16,23-23 16,-24 47-16,24 0 15,-24 0-15,24 0 16,-23-23 0,23 46-16,23-23 0,0 0 15,24 0-15,0 0 16,0 0-16,24 1 15,-24 46-15,23-24 16,1 1 0,23-1-16,0-23 0,0 24 15,0-1-15,0 24 16,0 1 0,0-25-16,0 48 15,23-24-15,24-24 16,-23 1-16,46-1 15,-46-23-15,46 1 16,1 22-16,-24-23 16,71 0-16,23 0 15,-24 0-15,95 0 16,47 0-16,23-23 16,0-1-16,541-23 31,-564 0-16,-71 0-15,0 0 0,-47-23 16,-46-24-16,-25 23 16,-23-23-16,0-47 15,24 24-15,-24-24 16,23-1 0,-46 25-16,70-71 15,-47 47-15,0 0 16,-47 0-16,0 23 15,0-23 1,0 0-16,0-47 0,0 0 16,-24 47-1,-23-24-15,-23 24 16,23-24-16,-24 24 0,1-23 16,-48-1-1,1 0-15,-25 24 16,-46-23-16,0 46 15,-47-46-15,-24 70 16,48-24 0,-48 48-16,47-1 0,48 24 15,-25 0-15,-93 94 16,141-70 0,23 23-1,-23 0-15,71 0 0,-24 0 16,70-24-16,-23 1 15,24-24-15,23 23 16,-24-23 0,24 24-1,0-1 1,0 1-16</inkml:trace>
  <inkml:trace contextRef="#ctx0" brushRef="#br0" timeOffset="620773.0693">27893 2704 0,'0'0'0,"0"47"16,47 47-1,-23-23-15,-1 23 16,1 0-16,-1 23 16,1 1-16,-1 0 15,1-1-15,-1 1 16,1-24-16,-1 0 15,24 24-15,-23-71 16,-1 23 0,24-70 31,-23-23-47,23-24 15,-24-47-15,48 23 16,-24-47-1,-24 24-15,25-23 0,-1 23 16,-24-47-16,-23 70 16,0 0-16,0 24 15,0 24-15,0-1 16,24 24 93,-24 47-109,0 0 16,0-23-16,23 47 16,1-24-16,-1 0 15,-23 0 1,0 0-16,47 23 15,-47 1 1,47 23-16,0 0 16,0 24-16,-47-71 15,47 0-15,-23-24 16,-24-93 31,0-1-32,0-23-15,0 23 16,0 24-16</inkml:trace>
  <inkml:trace contextRef="#ctx0" brushRef="#br0" timeOffset="621092.605">29092 3621 0,'0'0'0,"0"24"15,0-48 95,0-46-95</inkml:trace>
  <inkml:trace contextRef="#ctx0" brushRef="#br0" timeOffset="621492.5299">29351 3057 0,'24'47'16,"-24"23"-16,23-23 15,24 71 1,-47-47-16,24-24 16,-24 0-16,23 0 15,-23-71 95,0-46-95,-23-1 1,23 1-1</inkml:trace>
  <inkml:trace contextRef="#ctx0" brushRef="#br0" timeOffset="622160.5361">29422 3104 0,'23'0'0,"24"0"16,0-24 0,-23 24-1,23 0-15,0-23 16,0 23 0,-24-24-16,24 1 0,0 23 15,-23-24-15,23 1 16,-23 23 109,-24 70-110,0-23-15,23 71 16,1 0 0,-1-24-16,1-24 15,-1 1-15,-23-24 16,0 47-16,24-47 16,-24-24-1</inkml:trace>
  <inkml:trace contextRef="#ctx0" brushRef="#br0" timeOffset="623628.1908">19285 6091 0,'0'23'31,"0"1"-31,0 23 16,0-24 0,0 1-16,0-1 15,0 1-15,0-1 16,24 1 78,-1-1-79,1-23 1,-24 24-1,23-24 1,-23 23-16,24-23 16,-1 24-16,-23 0 15,47 23-15,-47-24 0,24 24 16,-1 0 0,1-23-16,-1 23 15,-23-24 1,0 1-1,0-1-15,0 1 16,0 23 0,-23 0-1,-1-47 1,1 23 0,-1-23-16,1 0 15,-1 0-15,-23 0 16,-23 0-16,46-23 15,-23-1-15,-23-23 16,23 0-16,23 0 16,-23 0-1,23-23-15,1 46 0,23 1 16,23 23 156,1 0-157</inkml:trace>
  <inkml:trace contextRef="#ctx0" brushRef="#br0" timeOffset="624482.2825">19332 6138 0,'24'0'47,"-1"0"-31,1 0-16,23 0 15,-24 0-15,1 0 16,-1 0-16,48 0 15,-48 0-15,1 0 16,-1 0 0,1 0-16,0 0 31,-1 0 0,24-24-31,-23 1 16,46-1-16,-23 24 15,0 0-15,24 0 16,-1 0-16,1-23 16,-48 23-16,1 0 15,23 0-15,-24 0 16,1 0-16,47-24 16,-48 24-16</inkml:trace>
  <inkml:trace contextRef="#ctx0" brushRef="#br0" timeOffset="626492.7967">19850 6702 0,'23'0'109,"1"0"-93,-1 0-16,48-23 15,-24-1-15,23 1 16,48 23 0,-24-24-16,47 1 0,24-1 15,-1 1-15,25-1 16,-95 24 0,0 0-16,-47 0 15,-24 0-15,1 0 0,-24-23 141,-47 23-126,23 0 1,-23-24-16,24 1 16,-1 23-1,1 0-15,-1-24 16,1 24 31,-24-24-32,23 24 1,-23-23 0,0-1-1,47 1 1,-24 23-16,48 23 125,23-23-125,0 47 16,-23-23-16,23 0 15,-24-24-15,1 0 16,-1 0 15,1 0 32,-1 0 46,1 0-93,-1-24-16,1 0 15,-1 24 1,1 0 93,-24 24-62,0 0-31,0-1-16,-24 1 0,24-1 15,-23 1 1,23-1-16,-24 24 16,1-23-16,-1-1 15,24 1-15,-23-1 16,-1 24-16,1-23 15,-1-1 1,24 1 187,-23-24-203</inkml:trace>
  <inkml:trace contextRef="#ctx0" brushRef="#br0" timeOffset="630964.5104">21802 6726 0,'0'0'0,"23"-24"0,24 24 16,0 0-16,47-23 15,-23-1-15,-1 24 16,1 0-16,23 0 16,24 0-16,46 0 15,-23 0-15,-23 0 16,-24 0-16,0 0 15,-23 0-15,-24 0 16,-24 0 0,-23-23 156,0-1-172,-23 24 15</inkml:trace>
  <inkml:trace contextRef="#ctx0" brushRef="#br0" timeOffset="631679.7288">22836 6349 0,'0'24'94,"0"47"-79,0 23-15,0 23 16,0-23-16,0 47 16,0-70-16,-23 47 15,-1-71-15,24-24 16,-23 48-16,23-48 16,0-93 202</inkml:trace>
  <inkml:trace contextRef="#ctx0" brushRef="#br0" timeOffset="635619.336">23613 5856 0,'0'23'31,"0"1"-15,0 46-16,0 1 15,0-1-15,0 24 16,0 0-16,0-23 16,0 23-1,0-23-15,0-1 0,0-23 16,0 24-16,0 23 16,0-71-1,0 1 1,0-1-16,0 1 0,0-48 125,0-46-125,0-1 15</inkml:trace>
  <inkml:trace contextRef="#ctx0" brushRef="#br0" timeOffset="636707.4018">23542 5879 0,'0'0'0,"0"-23"0,24 23 31,-1 0-15,1 0-16,-1 0 16,1 0-16,-1 0 15,1 0 1,-1 0-16,1 0 16,23 0-1,-24 23 16,1 1-15,-1-1 0,1-23-16,-24 24 15,23-1 1,-23 1-16,24-1 16,-24 1-16,23-1 15,-23 1-15,0-1 16,0 1-16,0-1 15,0 1-15,0-1 16,0 1 0,0-1 15,-23-23 0,-24 0-15,23 0-1,1 0 1,-1 0 15,1 0 1,-1 24 186,24-1-202,0 1 0</inkml:trace>
  <inkml:trace contextRef="#ctx0" brushRef="#br0" timeOffset="637020.8987">24012 6820 0,'0'0'0,"0"-24"141,0-23-126,0-47-15,0 24 16,0-24-16</inkml:trace>
  <inkml:trace contextRef="#ctx0" brushRef="#br0" timeOffset="638204.682">24106 6020 0,'24'24'0,"-24"23"16,0-24-1,24 24-15,-1-23 16,-23 23-16,0-24 16,24 1-1,-24-1 1,0 1-16,23 23 16,-23 0-1,24 0 1,-1-47-16,-23 24 0,-23-95 109,23 24-93,0 0-16,-24-24 15,1 1 1,23 46-16,-24-23 0,24 24 31,0-1-31,0 1 110,24-1-79,-1 24-15,48-23-16,-1 23 15,1 0 1,-24 0-16,0 0 0,-24 0 15,1 0-15,23 0 63,-47 23-47,23 1-1,1-1-15,-24 1 16,0 23-1,0-24-15,0 24 0,0 0 16,0-23-16,0-1 16,0 1-1,0-1-15,0 1 16,0-1 0</inkml:trace>
  <inkml:trace contextRef="#ctx0" brushRef="#br0" timeOffset="638589.5689">24836 6373 0</inkml:trace>
  <inkml:trace contextRef="#ctx0" brushRef="#br0" timeOffset="640624.9026">24577 7337 0,'0'-23'94,"0"-24"-78,0-24-16,0-23 15,0 47-15,47-24 16,0 1-16,-47 46 15,23 1 1,-23-1-16,24 24 94,-1 0-94,-23 47 15,24-23-15,0-1 16,-24 1 0,0 23-16,0-24 0,23 1 15,1 0-15,-24-1 16,23-23 31,1 0 0,23 0-47,-24-23 15,1 23-15,-24-48 16,23 25-16,-23-1 16,24 24 109,-24 24-125,0 23 15,23 24 1,1-24-16,-1 0 15,1-24-15,-1 1 16,-23-1-16,24 1 31,23-24 1,-24 0-17,24-24-15,-23-23 16,23 24-16,0-24 15,-47-24-15,24 24 16,-24 23-16,0-23 16,0 24-16,0-1 15,0 1-15,0 46 125,0 48-125,0-24 0,23 47 16,1-47-16,-24 0 16,0-23-16,0 23 15,0-24 63,-24-23-31,-23 0-31,23-23-1,1-1 1,23 1 0,0-24-1,0 23 1,0 1 15,23 23-15,1 0-1,23 0-15,-23 23 0,23-23 16,-24 24-16,1-24 16,23 23-1,-24-23 63,1-23-62,-1-1 0,1 1-16,-24-1 15,23 24-15,-23-23 78,0-1-15,47 48-47,-47-1-16,24 1 15,-1 23 1,1 0-1,-24-24-15,0 1 63,23-48-1</inkml:trace>
  <inkml:trace contextRef="#ctx0" brushRef="#br0" timeOffset="641621.2765">26176 6749 0,'24'0'172,"-1"0"-172,1 0 16,23 0-16,0 24 16,0-1-16,-24-23 15,24 0-15,-23 0 16,-1 0-16,-23 24 94,0-1-63,0 1-16,0 46 1,0-46-16,0 23 16,-23 0-16,-1 0 15,24-23-15,-23-1 16,-1 24-16,24-23 16,0-1-1,0 1 16,0-1-15,0 1 0,0-1-1,24-23 1,-1 0 0,1 0-1,-1 0 1,1 0-1,-95 0 79,1-23-78,-24-1-16,47 24 15</inkml:trace>
  <inkml:trace contextRef="#ctx0" brushRef="#br0" timeOffset="641896.5639">27423 7408 0</inkml:trace>
  <inkml:trace contextRef="#ctx0" brushRef="#br0" timeOffset="644134.8741">26999 7196 0,'-23'0'16,"93"0"124,24 0-124,0 0-16,1 0 15,-1 0 1,23 0-16,-46 0 0,-24 0 16,0 0-16,-24 0 15,1 0 1,-1 0 0,1 24-16,-1 23 15,48-24-15,-24 48 16,0-1-1,-23-23-15,-1-23 0,1 23 16,-1 0-16,1 0 16,-24-24-16,23 25 15,1-25 1,-24 1-16,0 23 16,0-24-16,0 1 15,0-1 1,0 1-16,0-1 15,0 24-15,0 0 0,0-23 16,0-1 0,0 1-16,0-1 15,0 1 1,0-1 62,0 1-62,0-1-1,0 1-15,0 23 16,0-24 0,0 25-16,0-25 15,0 1 1,0 23-16,0-24 0,0 1 109,-24-24-78,-23-24-15,24 1-16,-24-1 16,23 1-16,1-1 15,-1 1 1,0-1-16,1 0 16,-1 1-16,48 46 109,-1-23-93,1 48-16,0-48 15,-1 47-15,24-24 16,-47 24-16,47 0 15,-23-23-15,-24-1 0,23 1 16,1 23 0,-1-24-1,-23 1 79,24-24-78,-24-24-1,47 24 1,-24-23 15,1 23-31,-1-24 16,-23 1-16,24-1 15,-1-23 1,1 24-16,-24-1 16,23 1-1,-23-1-15,24-23 16,-1 47 0</inkml:trace>
  <inkml:trace contextRef="#ctx0" brushRef="#br0" timeOffset="646036.4704">28387 8584 0,'23'-24'32,"1"1"-17,46 23 1,1-24 0,-24 24-16,71-23 15,-48 23-15,1 0 16,-1 0-16,1 0 15,-1 0-15,-46 0 16,-1 0 0,1 0 31,-1 0-32,1 0 1,0 0-16,-1 23 15,1 24-15,-24-23 16,23 23-16,1 0 16,-24-24-1,0 24-15,23-47 16,-23 24-16,0-1 16,0 1-16,0-1 15,0 1-15,0-1 16,0 1-16,0-1 15,0 1 1,0 0 0,0-1-1,0 1-15,0-1 32,-23 24-1,-1 0-31,24-23 15,-70 46 1,46-70-16,24 47 16,-47-23-1,23-1-15,-23 24 16,24-23-16,-1-24 0,-23 23 16,47 1-16,-23-24 15,-1 0 1,1 23 15,-1-23 0,1 0-15,-24-23 0,23 23-16,1-24 15,-24 1-15,0-24 16,23 23-16,-23 24 15,24-23-15,-1-1 16,-23 24-16,47-23 16,-24 23-1,24-24-15,-23 24 0,-1 0 16,1-23 0,-24 23-1,23-24-15,1 1 16,-1 23-16,1-47 15,-48 47 1,24-47-16,0 23 0,0 1 16,0-1-1,24 1 1,-1-1-16,1 24 16,23-24 15,0 1 16,0-24-47,0 0 15,0-24 1,23 24-16,-23 0 16,47-23-16,-47 46 15,24-23 1,-1 0-16,-23 24 281,-23 23-265,-95-24-16</inkml:trace>
  <inkml:trace contextRef="#ctx0" brushRef="#br0" timeOffset="653017.1771">22884 8278 0,'0'23'31,"0"1"-16,0 0 1,0-1-16,0 24 16,0 0-1,0 0-15,0 0 0,0 24 16,0-1-16,0-23 16,0 0-1,0 0-15,0 0 0,0-23 16,0-1-1,0-46 126,0-1-141</inkml:trace>
  <inkml:trace contextRef="#ctx0" brushRef="#br0" timeOffset="654237.3988">22884 8349 0,'23'0'125,"1"0"-125,-1 0 15,1 0-15,23 0 16,-24 0 0,1 0-16,-1 0 0,1 0 15,-1 0 1,1 0 31,-1 0-47,1 23 15,-1 1 1,1 23 0,-1-47 15,-23 23 0,0 1-15,-23-1-1,-24 1 1,23-24 15,-23 23-31,24-23 16,-48 24 0,48-24-1,-1 0-15,1 0 16,-1 0-1,48 0 220,-1 0-235</inkml:trace>
  <inkml:trace contextRef="#ctx0" brushRef="#br0" timeOffset="654649.4007">23307 8584 0,'23'0'125,"-23"-47"-93</inkml:trace>
  <inkml:trace contextRef="#ctx0" brushRef="#br0" timeOffset="655264.9877">23401 8372 0,'23'0'15,"-23"24"16,0-1-31,24 24 16,-24-23 0,0 23-1,0-24-15,0 1 0,0 23 16,0-24-16,0 1 16,23 70-1,-23-118 126,0-23-126,-23 0-15,23 24 16</inkml:trace>
  <inkml:trace contextRef="#ctx0" brushRef="#br0" timeOffset="656388.9055">23448 8443 0,'0'-24'0,"23"24"16,1 0 78,0 0-79,-1 0 1,1 0 0,-1 0-1,1 0 63,-1 0-62,1 0 0,-1-23-1,1-24 1,-24 23 15,23 24-15,-23 24 78,0-1-63,0 1-31,0-1 15,0 1 1,0-1-16,0 24 0,0 0 16,0-23-1,0-1-15,0 1 16,0-1-16,24 24 16,-24-23-1</inkml:trace>
  <inkml:trace contextRef="#ctx0" brushRef="#br0" timeOffset="718253.7908">26952 17380 0,'-23'23'63,"23"-46"-32,0-1-16</inkml:trace>
  <inkml:trace contextRef="#ctx0" brushRef="#br0" timeOffset="719345.7706">26741 17591 0,'-47'0'47,"23"0"-47,0-70 15,1 23-15,-48-24 16,24-23-16,-23 24 16,-1-48-16,1 47 15,-24 1-15,47 23 16,0 0-1,-24 23-15,24 24 16,-24-47-16,1 24 16,46 23-16,-46 0 15,-24 0-15,-47 0 16,23 0-16,-23 0 16,47 0-16,-24 0 15,-46 0-15,-1 0 16,24 0-16,-47-24 0,23 1 15,0-1-15,71 24 16,0 0 0,24 0-16,-24 0 15,70 24-15,1 23 16,23 0-16,-24 0 16,1 23-16,-1 24 15,24 0-15,0-23 16,0 23-16,0-23 15,0 23-15,0 94 16,0-118 0,47 48-16,24 0 15,-1-24-15,1 0 16,23-24 0,0 1-16,47 23 0,47-24 15,-23 1-15,23-24 16,0 24-1,-23-48-15,23 1 0,-47-24 16,71-24-16,-48 24 16,-23-47-1,-70 0-15,47-23 16,-71 46-16,0-47 0,23 1 16,1-1-1,-1-23-15,1 47 16,-24-23-16,0 23 15,23 0-15,-46 0 16,0 23-16,-24 1 16,0-1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1-11T18:01:49.0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12771 5009 0,'0'0'0,"141"0"63,-94 0-47,23 0 15,-46 0-31,23 0 15,-24 0 1,1 0 31</inkml:trace>
  <inkml:trace contextRef="#ctx0" brushRef="#br0" timeOffset="977.8139">12912 4774 0,'23'23'0,"1"1"31,-1 23-15,-23-24-1,24 24-15,-1 0 16,-23-23 0,0-1-1,24 1-15,-24-1 63,0 1-1,0-1-46,0 1 31,0 0-16,0-1-15,0 1-1,0-1-15,0 1 16,-24-24 93</inkml:trace>
  <inkml:trace contextRef="#ctx0" brushRef="#br0" timeOffset="1700.6503">13429 4797 0,'0'0'0,"0"24"32,24 23-17,-24-24-15,0 1 16,0-1 0,0 24-16,0 0 0,0-23 15,0 23-15,0-24 16,0 48-16,0-47 15,0-1 1,0 1-16,0-1 0,0 1 16,0-71 77,0 0-77</inkml:trace>
  <inkml:trace contextRef="#ctx0" brushRef="#br0" timeOffset="3133.2289">13311 4821 0,'24'0'0,"0"0"47,-1 0-31,1 0 15,-1 0-15,1 0-1,-1 0 1,1 0-16,-1 0 16,1 0 15,-1 0 0,1 0-15,-1 0-16,1 47 31,-1-47 16,-23 23-32,0 1 17,0-1-17,-23-23 1,-1 24 0,1-1 15,-1 1 47,24-1-47,0 1 47,24-24-62,23 0 0,0 0-1,0 23-15,-24-23 16,1 0 15,-1 0-15,-23 24-1,24-24 1,-24 23 15,0 1 0,0 0-31,-24 23 16,1-24 15,23 1-31,-24-1 16,1-23 0,-1 0-1,1 24 1,-1-24-16,1 0 47,-1 0-32</inkml:trace>
  <inkml:trace contextRef="#ctx0" brushRef="#br0" timeOffset="4490.239">13994 4868 0,'23'23'15,"1"24"1,-1-23 15,-23-1-15,0 24-16,24-23 15,-1-1 1,-23 1 46,0-1 48,-23-46-95,-1 23-15,1-24 16,23 1-16,-24-1 16,1 1-1,-1-24 1,24 23 31,0 1-47,0-1 15,24 1 1,-1-24 15,1 47 1,-1 0-17,1 0-15,-1 23 16,1-23-1,-1 0 17,1 24 93,-1-1-110,-23 24 1,24 24-16,-1-24 16,1 0-16,-24-24 15,0 25-15,0-25 16,0 1-1,0-1 142</inkml:trace>
  <inkml:trace contextRef="#ctx0" brushRef="#br0" timeOffset="5353.6964">15028 4633 0,'-23'0'47,"-1"47"-47,1-47 15,23 23-15,-24 1 16,1-1-16,-1-23 15,24 24-15,-23-1 16,23 1 0,-24 23-16,1-24 15,23 24-15,-24 0 16,24-23-16,0-1 16,0 24-16,0 0 31,0-23-31,0 23 0,0-23 15,0 23-15,0-24 16,24 1-16,-24-1 16,23-23-16,-23 24 15,24-24-15,-1 0 16,-23-24 78,0 1-94</inkml:trace>
  <inkml:trace contextRef="#ctx0" brushRef="#br0" timeOffset="6500.3158">15146 4727 0,'0'23'15,"23"1"1,-23-1 15,0 1-15,0 23 0,24 0 15,-1 0-16,-23 0 1,24-24-16,0 1 16,-24-1-1,47-23 79,-24-23-78,-23-1 31,0 1-32,0-1-15,0 1 16,0-1-1,0-23 1,0 24 0,0-1-16,0-23 15,0 24 1,24 23 31,-1 23-32,-23 24-15,24-47 16,-1 47 0,-23-23-16,0-1 15,0 1 1,0-1-16,0 1 0,0-1 16,24 48-16,-1-24 15,-23-23-15,0-1 16,0 1-1,24-1 1</inkml:trace>
  <inkml:trace contextRef="#ctx0" brushRef="#br0" timeOffset="7414.5642">15640 4633 0,'23'23'16,"1"-23"0,-24 24-16,23-1 0,24 1 15,-23 23 1,-24-24-16,23 1 16,1 23-16,-24 0 15,23-24-15,1 24 16,-24 0-16,24-23 15,-1 46-15,1-46 16,-24 0-16,0-1 16,0 1-16,0-1 15,0 1 1,0-1 31,0 1-32,-24-24 64,1 0 14,-1 23-46</inkml:trace>
  <inkml:trace contextRef="#ctx0" brushRef="#br0" timeOffset="8807.4445">18627 6326 0,'23'0'16,"1"0"-16,-1 0 16,1 0-1,23 0 1,-24 0-1,24 0 1,-23 0-16,23 0 16,23 0-16,-46 0 15,47 0-15,-24 0 16,0 0 0,-24 0-1,1 0-15</inkml:trace>
  <inkml:trace contextRef="#ctx0" brushRef="#br0" timeOffset="10715.153">18462 6679 0,'0'-24'15,"24"1"16,-1 23-31,24-24 16,0 1 0,0 23-16,-23 0 0,46-24 15,-23 1-15,-23 23 47,-1 0-16,1 23-15,-24 1-16,23 23 16,-23-24-16,0 1 15,0-1 1,0 24-16,0-23 0,0-1 16,0 1-1,0-48 95,24-23-95,-24 24 1,23-1-16,1 1 15,-1 23 32,1 0-15,-1 0-17,1 0-15,0 47 16,-1-24 15,1-23 63,23-47-79,0 24 1,-47-1-16,23 24 47,24 24-31,-23 23-1,-1-24 1,-23 1-16,0-1 15,0-46 95,-23-1-110,23 1 15,-24-1-15,1-23 16,-1 47 125,24 24-126,0-1 1,0 1 15,0-1-31,0 1 16,0-1-16,24 1 15,-24-1 1,23 24 0,1-23-1,-1-1-15,1-23 16,-1 0 15,1 0-31,-1 0 16,1 0-1,-1 0-15,1 0 16,-48 0 125</inkml:trace>
  <inkml:trace contextRef="#ctx0" brushRef="#br0" timeOffset="11072.0317">19520 6820 0</inkml:trace>
  <inkml:trace contextRef="#ctx0" brushRef="#br0" timeOffset="11535.9931">19779 6679 0,'0'0'0,"0"23"15,0 24-15,0-23 16,0 46-16,0 24 16,24-23-16,-24-48 0,0 48 15,0-24 1,0-23-16,0-1 0,0 1 16,-24-71 109,1 0-125,-1-24 15,24 47-15,0-23 16</inkml:trace>
  <inkml:trace contextRef="#ctx0" brushRef="#br0" timeOffset="12192.097">19803 6726 0,'23'0'31,"1"0"-31,-1 0 16,48 23-1,-71 1 1,23-24-16,-23 23 15,24 1-15,-1-1 16,1 1 0,-24-1-1,0 1 48,-24-24-48,1 0 1,-24 0 0,23 0-1,-23 0-15,24 0 32,23 47 108,23-24-124,-23 1-16,24 23 15</inkml:trace>
  <inkml:trace contextRef="#ctx0" brushRef="#br0" timeOffset="12764.4018">20273 7079 0</inkml:trace>
  <inkml:trace contextRef="#ctx0" brushRef="#br0" timeOffset="20584.2958">18391 4656 0,'0'0'0,"0"24"0,0-1 16,0 1-16,0-1 16,0 24-1,0-23-15,0 23 16,0-24-16,0 1 16,0-1-1,0 1 1,0-1-1,0 1 1,0-1-16,0 1 16,0-1-16</inkml:trace>
  <inkml:trace contextRef="#ctx0" brushRef="#br0" timeOffset="21848.0997">18533 4680 0,'23'0'15,"1"0"17,-1 23-17,-23 1-15,24-24 16,-24 23 0,0 1-1,0-1-15,23 1 16,-23-1-1,0 1 1,0-1-16,0 1 16,0-1-1,0 1 32,24-24 109,-1 0-140,71 0-16,-70 0 16,23 47-16,0-47 15,-24 23 1,1 1-16,23-1 0,-47 1 16,23-24-1,1 23-15,-24 1 31,0 0-31,0-1 32,0 1-17,-24-1-15,24 1 16,-23-24-16,-1 23 16,1-23-16,-1 0 15,1 0-15,-1 0 16,-23 0-16,0 0 15,24 0 1,-1 0 0,-23 0-1,24 0-15,-1 0 16,24-23 31,0-1 47,24 24-16,-1 0-63</inkml:trace>
  <inkml:trace contextRef="#ctx0" brushRef="#br0" timeOffset="22848.2658">18439 5126 0,'0'0'0,"23"24"15,24 0 1,-23-24 0,46 23-1,-70 1 1,24-24-16,-1 23 16,1-23 15,-1 0-16,1 0 17</inkml:trace>
  <inkml:trace contextRef="#ctx0" brushRef="#br0" timeOffset="24004.7565">19238 4985 0,'0'0'0,"24"24"0,-24-1 16,23 1-16,1-1 16,-24 1-1,0 23-15,0-23 16,0-1-1,0 1 1,0-48 78,0-23-79,0 23 17,0 1-17,0-1 1,0 1-16,0-1 16,0 1-1,0-1 1,23 24-16,1 0 15,-1-23 1,1 23 0,-1 0-1,1 0 32,-1 0-31,1 0 15,-1 23-15,-23 1-1,0-1 1,0 1 0,0-1-1,0 1-15,0-1 63,0 1-32,0 0 0</inkml:trace>
  <inkml:trace contextRef="#ctx0" brushRef="#br0" timeOffset="26626.5587">23777 5103 0,'0'0'0,"0"47"0,24 24 16,-1-24 0,-23 0-16,24 23 15,-24 1-15,23-1 16,1 1 0,-1 23-16,-23-24 15,24 48-15,-1 0 16,-23-24-16,0-47 15,0 47-15,0-24 16,0 1-16,0 0 16,0-24-16,0 0 15,0-24-15,0 1 16,0-1-16,0 1 16,24-24 46,-1 0-15,1 0-31,-1 0-1,24 0-15,-23 0 16,23 0-1,0 0-15,24 0 16,46 0-16,1 0 16,-24 0-16,23 0 15,25 0-15,-48 0 16,0 0-16,-24 0 16,-23 0-16,-23 0 15,23-24-15,-47 1 94,0-1-78,0 1-16,0-24 15,0 23-15,0-47 16,-24-46-16,24 70 15,0-47-15,0 0 16,0 23 0,0-23-16,0 47 15,0-47-15,24 23 0,-24 48 16,23-48-16,-23 24 16,0-23-1,24-1-15,-1 24 16,-23 24-1,0-24-15,0 23 16,0 1 31,0-1-31,-70 1 15,46-1-31,1 0 15,-48 1-15,1-1 16,23 1-16,0-1 16,0 1-16,-24 23 15,48 0-15,-24 0 16,-1 0 0,1 0-16,0 0 15,-23 0-15,23 0 0,23 0 16,-23 0-16,0 0 15,-23 0 1,23 0-16,0 0 0,0 0 16,0 0-16,23 0 15,0 0 1,1 0-16,-1 0 16,1 0-16,-24 0 31,23 0-16,-23 0-15,24 0 16,-1 0-16,-23 0 16,24 0-1,-1 0 126</inkml:trace>
  <inkml:trace contextRef="#ctx0" brushRef="#br0" timeOffset="29738.1043">23448 4750 0,'23'0'62,"-23"-23"-31,24-24-15,23 23 0,-23 1 15,-1 23-15,1 0 93,-24 23-78,0 1-15,0-1-1,0 1-15,0-1 16,0 1 0,0-1-16,0 24 15,0-70 142,23 23-142,1-24-15,23 1 16,-47-1-1,47 24-15,-47-23 0,23 23 16,1 0 62,23 23-62,-47 1-16,23-1 15,1 1-15,-24 23 16,23 0 0,1-24-16,-24-46 93,23-1-77,1 1-16,-24-24 16,47 23-16,-24 1 15,1-1-15,-1 1 16,25 23 0,-25 0 46,1 0-31,-24-24 94,-24 1-125,1 23 78,-1 0-46,24 23 15,0 1-16,0-1-16,0 1 1,0-1 0,0 1-16,0-1 15,24 1 1,-1-1 15,1-23-15,-1 0-1,1 0 17</inkml:trace>
  <inkml:trace contextRef="#ctx0" brushRef="#br0" timeOffset="30071.8611">24318 4891 0,'24'0'47,"23"0"16,-24-23-48,1-24 1,-1 23-16</inkml:trace>
  <inkml:trace contextRef="#ctx0" brushRef="#br0" timeOffset="31084.52">24600 4609 0,'0'24'16,"0"23"0,0-24-1,24 48-15,-1-48 16,-23 1-16,0 23 15,0-24 1,0-70 109,0 24-109,0-1-16,0-23 15,0 0-15,0 0 16,0 24 0,0-1 15,24 24 31,-1 0-46,1 0 0,-1 0 15,1 24 16,-24-1-16,0 24 16,-24-47 0,-23 0-32,24 0-15,-1 0 16,1 0-16</inkml:trace>
  <inkml:trace contextRef="#ctx0" brushRef="#br0" timeOffset="33762.1831">25282 4115 0,'0'24'31,"0"23"-31,24 47 16,-1-24-16,1 1 15,-24-24 1,0 24-16,0-1 0,0 1 15,0-24-15,0 0 16,0 23 0,0-46-16,0-1 15,0 1-15,0 23 16,0-24 0,0 1-1,0-71 110,0-24-125,-24-46 16,24 23-16,0-71 15,0 24-15,0-24 16,0 24-16,24 71 16,-1 46-1,-23 1-15,0-1 16,24 24 31,0 0-47,-1 0 15,24 0 1,-23 24 0,-1-24-16,1 23 15,-1 24 1,1-23-16,-24-1 16,23-23-16,-23 24 15,0 23 1,0-24-1,-23 1 1,23-1-16,-24-23 16,1 0-1,-1 0 1,1 0 0,23 24 155,23-24-155,24 23-16,-23 1 16,-1 23-16,1-24 15,23 24-15,-24-47 16,24 47-16,-47-23 16,24-1-16,-1 1 15,1 0 1,-24-1-16,0 1 15,0-1 1,0 1-16,0 23 0,0-24 16,0 1-1,0 23 1,-24-24-16,24 1 0,-47-1 16,24 1-16,-1-24 15,1 0-15,-24 0 16,23 0-16,-23 0 15,0 0-15,24 0 16,-1 0 47,24-24-17,24 24-30,23-23 0,-24-1-16,1 24 15,23-23-15,-24 23 16,48-24 0,-48 1-1,1-1-15,-1 1 16,24 23-1,0-47-15,0 23 16,-23 1-16,23-1 16,-23 24-1,23 0 95,-24 24-95,-23 23-15,0-24 16,24 24-16,-1-23 16,1 23-16,-24-24 31,-24-70 63,24 24-79,0-24 1,0 23-1,0-23-15,24 47 16,-24-23 0,23 23-1,1 0-15,-1 0 32,1 0-32,-1 0 15,1 0 1,-1 23-1,-23 1-15,24-1 16,-24 1-16,23 23 16,1-24-16,-24 1 15,0-1 1,0 1-16,23-1 16,1-23-1,-24 24 16,47-24 1,0 0-17,-24 0 1,48-24-16,-47 1 16</inkml:trace>
  <inkml:trace contextRef="#ctx0" brushRef="#br0" timeOffset="39161.1739">28551 2375 0,'-23'0'0,"-1"0"16,24 23-16,-23 1 16,-1-1-16,-23 24 15,24 0-15,-48 48 16,24-1-16,0 23 16,-94 95-1,47-71-15,23-23 16,1-1-16,46-46 15,1-1-15,-24-23 16,47 24-16,0-24 16,0 0-16,0 0 15,0 0-15,0 24 16,0-48-16,23 95 16,1-71-1,-1 0-15,-23 0 0,47 0 16,-23 0-1,47 0-15,-1 23 16,-23-46 0,0 23-1,-23-23-15,-1-24 0,1 0 32,-1 0-17,-23-24 1</inkml:trace>
  <inkml:trace contextRef="#ctx0" brushRef="#br0" timeOffset="40329.4623">28316 3927 0,'0'-23'15,"0"-1"1,24 0 0,-1-23-16,-23 0 15,94-141 1,-47 94-16,0 0 15,1 47-15,-48 24 16,23-1-16,1 24 63,-1 24-63,1 23 15,-24-24-15,23 1 16,1 23-16,-1 0 15,-23-24 17,24-23-1,-1 0-15,1 0 15,-1 0-16,1 0 17,-48 24 93,24 23-110,0 23-15,-23-23 16,23 0 0,0 0-16,0 24 15,0-47 1,0 23-16,0-24 15,0 1 1,0-1-16,0 1 16,23-1-16,1 24 15,-24-23-15,23-1 16,-23 1-16,24-1 16,-1-23-1,1 0 1,23 0-1,-47-23-15,23 23 16,48 0-16,-71-24 16,23 1-16,1 23 15,-1-24-15,-23 1 63</inkml:trace>
  <inkml:trace contextRef="#ctx0" brushRef="#br0" timeOffset="41617.0622">29422 3480 0,'-24'0'31,"1"0"0,-1 47-15,24 0-16,0-23 15,0-1-15,0 24 16,0 0 0,0 24-16,0-24 0,0-24 15,0 1-15,0 23 16,0 0-16,24 0 16,-24-23-1,23-24-15,1 23 16,-1 1 15,1-1-15,-1-23-1,24 0 1,-23 0-16,-1 0 16,48 0-16,-24 0 15,0-47 1,-24 47-16,1-23 15,-1-24-15,1 23 16,0-23-16,-24 0 16,0 23-16,0 1 15,0-24-15,0 0 16,0 23-16,0 1 16,0-48-1,0 24-15,-24 47 16,24-23-16,-24-24 15,1 23 1,-1 24 47,1 0-48,-1 24 16,-23-1-15,47 1-16,-23-24 16,23 23-16,-24-23 15,1 0-15,-1 24 16,24-1-16,-23 1 16,-1-1-16,24 1 15,-23-1-15,23 1 16,-24-1 31,1-23-32,-1 0 1</inkml:trace>
  <inkml:trace contextRef="#ctx0" brushRef="#br0" timeOffset="44425.8401">29939 3692 0,'0'47'47,"24"-24"-31,-24 24-1,0 0-15,0-23 16,23 23-16,1 0 16,-1-23-16,-23-1 15,0 24-15,24-23 16,-24-1 15,23-23-15,1 0-16,-1 0 31,24 0-31,-23 0 16,46 0-1,-23-23-15,0-1 0,0 1 16,0-24-16,1 0 15,-25 23 1,1-47-16,-1 24 16,24 0-16,-23 0 0,-1 0 15,1 24-15,-24-1 16,23 1 0,1 23 46,-1 47-62,1 0 16,-1 0-16,1 0 15,-24-24-15,0 1 16,-24-71 78,1 23-79,-1-70-15,1 94 16,-1-23-16,1-1 16,23 1 30,-24 23-30,24 23 0,-23 1-1,-1-24-15,24 47 16,-23-24-16,-1 1 16,24 23-16,-23 0 15,23-24 1,0 25-1,0-1-15,0 23 16,23-23-16,-23 0 16,24 0-16,-1 0 15,-23-23-15,24-1 16,23 24-16,-24-23 16,1 23-16,23-47 15,-47 23 1,23-23-16,1 0 15,-1 0 1,1 0 0,-1-23-16,24-24 0,-47 0 15,47-24 1,-23 1-16,23-1 0,0 1 16,-47 23-1,24-24-15,-1 47 16,-23 1-16,0-1 0,24-46 15,-24 46 1,23 24 62,1 71-78,-24-24 16,0 47-16,23-23 15,1 23 1,-1-24-16,1-23 0,-24 0 16,0-23-16,0-1 15,0-46 63,0-48-78,0 1 16,0-24-16,23 47 16,24 0-1,-23-24-15,23 71 0,-47-24 16,23 24 0,1 0 15,-1 24-31,1 23 15,23 47-15,0 0 16,-47-23-16,47 23 16,-24-47-16,-23-71 93,24-46-93,23-24 16,-23 47-16,23 0 16,-24 0-16,24 23 15,-47 1-15,24 23 32,23 23-17,-47 24-15,23 0 16,24 24-1,-47-1-15,47 1 16,-23-24-16,-24-24 16,23 1 31,24-48-32,24 1 1,-24-24-16,0 0 15,47 0-15,-47-24 16,-23 48 0,46-71-16,-70 70 15,0 1-15,0 70 110,0 0-110,0 0 15,0 23 1,24 24-16,-1-47 16,1 24-16,-24-24 15,70 71-15,-46-95 16,-1 24-16,24-23 15,-47-1-15,24-23 16,-1 0 31,-23-23-16,0-1-31,0 1 16,0-24-16,0-1 15,0 1-15,0 24 16,-23 23 0,-1 0 15,1 0-15,-1 0-1,-23 0 1,47 23-1,-23-23 1,-1 0-16,1 0 94,-1 0-79</inkml:trace>
  <inkml:trace contextRef="#ctx0" brushRef="#br0" timeOffset="45074.2913">31562 3386 0,'0'0'0,"23"0"16,1 24-16,-1-24 16,-23 23-16,24 1 15,23-24-15,0 23 16,-23 1-16,23-24 16,0 23-16,0 1 15,-24-1-15,24-23 16,-23 0-1</inkml:trace>
  <inkml:trace contextRef="#ctx0" brushRef="#br0" timeOffset="45755.8815">32597 2775 0,'47'0'16,"0"47"-16,0 47 0,23 0 16,24 23-1,0 72-15,-23-72 16,23 71-16,0-23 15,0-24-15,-23 0 16,-1 0-16,-23-23 16,24-1-16,-24 25 15,0-1-15,-23-71 16,-1 24-16,1-23 16,-24-1-1,0-46-15,0-1 0,0 24 16,0 1-16,0-25 15,0 24 1,-24-23-16,1-24 16,23 23-16,-47 24 15,23 0-15,-23 0 16,0-23 0,0 23-16,0-24 0,0 1 15,23-1-15,1 1 16,-1-24-1,1 0 1,-1 0 0,1 0-1,-24 0 1,-24 0-16,1-24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1-11T18:05:32.3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1811 3316 0,'0'0'0,"23"70"0,24 24 16,1 47-1,-1 24-15,23 47 0,24-24 16,24 23-16,-48-22 15,1-1-15,-1 23 16,1-46-16,-24 0 16,24-24-16,-24 0 15,23-24-15,-23 1 16,-23-47-16,23 46 16,-24-46-16,1-1 15,-1-23-15,1 24 16,23 23-1,0 24-15,0-48 16,-24 24-16,1-23 16,23 23-16,-23-47 15,-1 47-15,1-24 16,-24-46-16,23 47 16,1-1-16,-24-23 15,0 24-15,23-1 16,1 1-1,-1 23-15,-23-71 16,0 1-16,0-1 16,0 1-16,0-1 47,24 1-32,-24 0-15,23-1 16,1 1-16,-24-1 15,23-23 48</inkml:trace>
  <inkml:trace contextRef="#ctx0" brushRef="#br0" timeOffset="914.4253">1999 8113 0,'0'-23'16,"47"-24"-1,71-24-15,-1-23 16,24-23 0,1-25-16,22-46 0,1-23 15,23-25-15,47-69 16,-23-72-16,70-116 16,-23-119-16,-1 71 15,-46 71-15,-47 117 16,23 47-16,-47 24 15,0 94-15,-23-24 16,-48 48-16,1-1 16,-24 24-1,0 47-15,-24 23 16,1 24-16,-1 24 0,-23-1 16</inkml:trace>
  <inkml:trace contextRef="#ctx0" brushRef="#br0" timeOffset="2720.9277">3410 8349 0,'-23'23'15,"-1"1"1,1-24 0,-1 0-1,1 0 1,-1 0-16,-23 23 15,-24 1 1,-46-1-16,-1-23 0,-70 0 16,0 0-16,-47 0 15,-212 0 1,188 0 0,1 0-16,22 0 15,1-23-15,24-48 0,-1 48 16,24-1-16,23 0 15,71 24 1,-118 0-16,-140 0 16,210 0-1,1 0-15,-23 24 16,46 0-16,24-1 16,23 1-16,48-1 15,-1 1-15,1 23 16,23 0-1,0-24-15,0 48 16,0-1-16,0 24 16,23 0-16,1-23 15,23 70-15,0-47 16,47 47-16,24 0 16,-1 48-16,24-48 15,71 0-15,0 47 16,46-23-16,-69-24 15,257 117 1,-187-140 0,-47-24-16,23 0 15,24 24-15,-1-48 16,1 1-16,23-1 16,71 1-16,141-1 15,47-46-15,23-24 16,71 0-16,24 0 15,46 0-15,-23 0 16,24 0-16,-47 0 16,352 0-1,-470 0-15,-188-71 16,23 24-16,-70 0 16,-24-23-16,-23-1 15,-24 24-15,-24 0 16,25 0-16,-25 0 15,1 0-15,-24-23 16,-47 22 0,-47-22-16,-23 23 15,-48 0-15,1 23 0,-24 1 16,0-48 0,0 1-16,-47-1 0,23-23 15,-46-24-15,-1 1 16,-23-24-1,-24 23-15,-23 1 0,-94-25 16,-47 1-16,-118-47 16,-70 0-16,-118-47 15,-118 47 1,-117-24-16,23 47 16,-164-46-1,94 46-15,-71-47 0,1 48 16,69-1-1,72 48-15,-1 23 0,71 23 16,94 24-16,235 47 16,94 0-16,-281 0 31,469 0-31,47 0 0,24 0 16,0-24 46,24 1-62,-1-1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1-11T18:13:24.9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16957 2939 0,'0'47'16,"-24"-47"-1,24 47 1,-23-23 0,-1-1-16,24 1 15,-23 23 17,-1 0 93,24-24-94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8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4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04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8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6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1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6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12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7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5.jpeg"/><Relationship Id="rId7" Type="http://schemas.openxmlformats.org/officeDocument/2006/relationships/customXml" Target="../ink/ink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emf"/><Relationship Id="rId4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11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ноября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19: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—22: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955997"/>
              </p:ext>
            </p:extLst>
          </p:nvPr>
        </p:nvGraphicFramePr>
        <p:xfrm>
          <a:off x="104776" y="2025085"/>
          <a:ext cx="11856852" cy="4736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977">
                  <a:extLst>
                    <a:ext uri="{9D8B030D-6E8A-4147-A177-3AD203B41FA5}">
                      <a16:colId xmlns:a16="http://schemas.microsoft.com/office/drawing/2014/main" xmlns="" val="3808135318"/>
                    </a:ext>
                  </a:extLst>
                </a:gridCol>
                <a:gridCol w="1190130">
                  <a:extLst>
                    <a:ext uri="{9D8B030D-6E8A-4147-A177-3AD203B41FA5}">
                      <a16:colId xmlns:a16="http://schemas.microsoft.com/office/drawing/2014/main" xmlns="" val="2494670148"/>
                    </a:ext>
                  </a:extLst>
                </a:gridCol>
                <a:gridCol w="275940">
                  <a:extLst>
                    <a:ext uri="{9D8B030D-6E8A-4147-A177-3AD203B41FA5}">
                      <a16:colId xmlns:a16="http://schemas.microsoft.com/office/drawing/2014/main" xmlns="" val="1591501333"/>
                    </a:ext>
                  </a:extLst>
                </a:gridCol>
                <a:gridCol w="280537">
                  <a:extLst>
                    <a:ext uri="{9D8B030D-6E8A-4147-A177-3AD203B41FA5}">
                      <a16:colId xmlns:a16="http://schemas.microsoft.com/office/drawing/2014/main" xmlns="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322172163"/>
                    </a:ext>
                  </a:extLst>
                </a:gridCol>
                <a:gridCol w="502407">
                  <a:extLst>
                    <a:ext uri="{9D8B030D-6E8A-4147-A177-3AD203B41FA5}">
                      <a16:colId xmlns:a16="http://schemas.microsoft.com/office/drawing/2014/main" xmlns="" val="17233624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xmlns="" val="2699534202"/>
                    </a:ext>
                  </a:extLst>
                </a:gridCol>
                <a:gridCol w="283723">
                  <a:extLst>
                    <a:ext uri="{9D8B030D-6E8A-4147-A177-3AD203B41FA5}">
                      <a16:colId xmlns:a16="http://schemas.microsoft.com/office/drawing/2014/main" xmlns="" val="1087864011"/>
                    </a:ext>
                  </a:extLst>
                </a:gridCol>
                <a:gridCol w="180474">
                  <a:extLst>
                    <a:ext uri="{9D8B030D-6E8A-4147-A177-3AD203B41FA5}">
                      <a16:colId xmlns:a16="http://schemas.microsoft.com/office/drawing/2014/main" xmlns="" val="4134670203"/>
                    </a:ext>
                  </a:extLst>
                </a:gridCol>
                <a:gridCol w="216568">
                  <a:extLst>
                    <a:ext uri="{9D8B030D-6E8A-4147-A177-3AD203B41FA5}">
                      <a16:colId xmlns:a16="http://schemas.microsoft.com/office/drawing/2014/main" xmlns="" val="222592599"/>
                    </a:ext>
                  </a:extLst>
                </a:gridCol>
                <a:gridCol w="260140">
                  <a:extLst>
                    <a:ext uri="{9D8B030D-6E8A-4147-A177-3AD203B41FA5}">
                      <a16:colId xmlns:a16="http://schemas.microsoft.com/office/drawing/2014/main" xmlns="" val="4204094954"/>
                    </a:ext>
                  </a:extLst>
                </a:gridCol>
                <a:gridCol w="318052">
                  <a:extLst>
                    <a:ext uri="{9D8B030D-6E8A-4147-A177-3AD203B41FA5}">
                      <a16:colId xmlns:a16="http://schemas.microsoft.com/office/drawing/2014/main" xmlns="" val="3512687050"/>
                    </a:ext>
                  </a:extLst>
                </a:gridCol>
                <a:gridCol w="344556">
                  <a:extLst>
                    <a:ext uri="{9D8B030D-6E8A-4147-A177-3AD203B41FA5}">
                      <a16:colId xmlns:a16="http://schemas.microsoft.com/office/drawing/2014/main" xmlns="" val="3714765155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xmlns="" val="4164231008"/>
                    </a:ext>
                  </a:extLst>
                </a:gridCol>
                <a:gridCol w="344556">
                  <a:extLst>
                    <a:ext uri="{9D8B030D-6E8A-4147-A177-3AD203B41FA5}">
                      <a16:colId xmlns:a16="http://schemas.microsoft.com/office/drawing/2014/main" xmlns="" val="2560383885"/>
                    </a:ext>
                  </a:extLst>
                </a:gridCol>
                <a:gridCol w="556592">
                  <a:extLst>
                    <a:ext uri="{9D8B030D-6E8A-4147-A177-3AD203B41FA5}">
                      <a16:colId xmlns:a16="http://schemas.microsoft.com/office/drawing/2014/main" xmlns="" val="3354036930"/>
                    </a:ext>
                  </a:extLst>
                </a:gridCol>
                <a:gridCol w="458525">
                  <a:extLst>
                    <a:ext uri="{9D8B030D-6E8A-4147-A177-3AD203B41FA5}">
                      <a16:colId xmlns:a16="http://schemas.microsoft.com/office/drawing/2014/main" xmlns="" val="1245638451"/>
                    </a:ext>
                  </a:extLst>
                </a:gridCol>
                <a:gridCol w="384048">
                  <a:extLst>
                    <a:ext uri="{9D8B030D-6E8A-4147-A177-3AD203B41FA5}">
                      <a16:colId xmlns:a16="http://schemas.microsoft.com/office/drawing/2014/main" xmlns="" val="2839565259"/>
                    </a:ext>
                  </a:extLst>
                </a:gridCol>
                <a:gridCol w="539496">
                  <a:extLst>
                    <a:ext uri="{9D8B030D-6E8A-4147-A177-3AD203B41FA5}">
                      <a16:colId xmlns:a16="http://schemas.microsoft.com/office/drawing/2014/main" xmlns="" val="1273863544"/>
                    </a:ext>
                  </a:extLst>
                </a:gridCol>
                <a:gridCol w="707689">
                  <a:extLst>
                    <a:ext uri="{9D8B030D-6E8A-4147-A177-3AD203B41FA5}">
                      <a16:colId xmlns:a16="http://schemas.microsoft.com/office/drawing/2014/main" xmlns="" val="2798962432"/>
                    </a:ext>
                  </a:extLst>
                </a:gridCol>
                <a:gridCol w="471887">
                  <a:extLst>
                    <a:ext uri="{9D8B030D-6E8A-4147-A177-3AD203B41FA5}">
                      <a16:colId xmlns:a16="http://schemas.microsoft.com/office/drawing/2014/main" xmlns="" val="287168152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81203038"/>
                    </a:ext>
                  </a:extLst>
                </a:gridCol>
                <a:gridCol w="812066">
                  <a:extLst>
                    <a:ext uri="{9D8B030D-6E8A-4147-A177-3AD203B41FA5}">
                      <a16:colId xmlns:a16="http://schemas.microsoft.com/office/drawing/2014/main" xmlns="" val="1939870502"/>
                    </a:ext>
                  </a:extLst>
                </a:gridCol>
                <a:gridCol w="692458">
                  <a:extLst>
                    <a:ext uri="{9D8B030D-6E8A-4147-A177-3AD203B41FA5}">
                      <a16:colId xmlns:a16="http://schemas.microsoft.com/office/drawing/2014/main" xmlns="" val="1048629945"/>
                    </a:ext>
                  </a:extLst>
                </a:gridCol>
                <a:gridCol w="570087">
                  <a:extLst>
                    <a:ext uri="{9D8B030D-6E8A-4147-A177-3AD203B41FA5}">
                      <a16:colId xmlns:a16="http://schemas.microsoft.com/office/drawing/2014/main" xmlns="" val="1651570142"/>
                    </a:ext>
                  </a:extLst>
                </a:gridCol>
                <a:gridCol w="331537">
                  <a:extLst>
                    <a:ext uri="{9D8B030D-6E8A-4147-A177-3AD203B41FA5}">
                      <a16:colId xmlns:a16="http://schemas.microsoft.com/office/drawing/2014/main" xmlns="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Молодец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Цыплёнок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Диалог/письмо/смс о*3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ОА и Татьяна о*3</a:t>
                      </a: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Тексты чтение</a:t>
                      </a: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числитель-</a:t>
                      </a:r>
                      <a:r>
                        <a:rPr lang="ru-RU" sz="700" b="0" i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ные</a:t>
                      </a: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Хуайюй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*\*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ч1</a:t>
                      </a:r>
                      <a:r>
                        <a:rPr lang="ru-RU" sz="900" b="1" i="1" kern="1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ч7+\-\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- + - ++</a:t>
                      </a: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Кэюань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Цзыян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+*\\\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––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Ч2</a:t>
                      </a:r>
                      <a:r>
                        <a:rPr lang="ru-RU" sz="900" b="1" i="1" kern="1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\\\-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</a:t>
                      </a: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72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Вэйи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 Цзиньхун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 Юнькай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Цзя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Ч3 \\++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+++-</a:t>
                      </a: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Юньи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Ичэнь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-</a:t>
                      </a: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Иньчэнь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–-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Ч6  \+ - -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Ч5 + +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 - +++++</a:t>
                      </a: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Ч4 +++\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+++</a:t>
                      </a: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4676949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03158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F531ED6-4B4D-28FA-9EAD-4DC99889D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A1AD5A-007C-12F4-AF11-5A69C6EE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5CE1E7-453D-DE43-2E1C-E674DC345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0BAB46F-AA31-3D3D-4EAA-2131E6C10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8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="" xmlns:a16="http://schemas.microsoft.com/office/drawing/2014/main" id="{B918E9E9-8FA2-EAB4-B961-6499BCD0C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7" y="934324"/>
            <a:ext cx="2058193" cy="123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BC04CE9C-1603-7509-9750-460BC451B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20195">
            <a:off x="-433225" y="4423408"/>
            <a:ext cx="4135368" cy="1154967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="" xmlns:a16="http://schemas.microsoft.com/office/drawing/2014/main" id="{29294C18-A964-3373-15F6-9571417CD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06" y="5308679"/>
            <a:ext cx="2454012" cy="15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=""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=""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688D113-AB9D-ABDF-3844-79A11C4E8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9955">
            <a:off x="4997709" y="5541983"/>
            <a:ext cx="1271596" cy="14021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3BE3F40-2D78-C287-3D53-A6F8B863DE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90420">
            <a:off x="7222195" y="5459282"/>
            <a:ext cx="1308984" cy="13686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971D77A-54D7-E044-DA5D-0132836F7B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69851" y="5487051"/>
            <a:ext cx="1852572" cy="13546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A579FD93-7E32-920F-019D-938A4AA3BA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544" y="5346668"/>
            <a:ext cx="1527456" cy="81769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="" xmlns:a16="http://schemas.microsoft.com/office/drawing/2014/main" id="{0611114B-FF38-96DB-9141-999FC324E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042" y="2802281"/>
            <a:ext cx="1674878" cy="22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C7E0C860-0DD2-F9E0-C4C9-83057F286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876" y="39118"/>
            <a:ext cx="953403" cy="1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="" xmlns:a16="http://schemas.microsoft.com/office/drawing/2014/main" id="{68889CB9-FD0C-9EB8-ED8D-7C21D2CD3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6" y="2392788"/>
            <a:ext cx="2433780" cy="16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="" xmlns:a16="http://schemas.microsoft.com/office/drawing/2014/main" id="{D90550C7-86DE-181A-0B60-CAEA6D521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5676">
            <a:off x="8621290" y="1049316"/>
            <a:ext cx="4282516" cy="113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280" y="234321"/>
            <a:ext cx="5090160" cy="731621"/>
          </a:xfrm>
          <a:gradFill>
            <a:gsLst>
              <a:gs pos="0">
                <a:schemeClr val="accent6">
                  <a:lumMod val="5000"/>
                  <a:lumOff val="95000"/>
                  <a:alpha val="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50800" dir="5400000" algn="ctr" rotWithShape="0">
              <a:srgbClr val="000000">
                <a:alpha val="5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5B3A26C-F8CE-D429-DAA4-2D1314822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0737" y="957664"/>
            <a:ext cx="7210456" cy="498925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Цыплёнок в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ци́рке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цимба́лах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мотоци́кле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разъезжа́л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цифр знал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нема́ло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из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цили́ндра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Морко́вь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огурцы́.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одного́ не знал: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пи́шут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ЦЫ, где — ЦИ.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E90BDD6-5026-C2F3-E1D0-58B55EC83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4699A9-53BC-2C6F-B6EA-1B35F2CF3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pPr algn="l"/>
            <a:r>
              <a:rPr lang="ru-RU" sz="3200" dirty="0">
                <a:solidFill>
                  <a:srgbClr val="BFA7C7"/>
                </a:solidFill>
              </a:rPr>
              <a:t>1. Скороговорку «Цапля...» выучить наизусть.</a:t>
            </a:r>
            <a:br>
              <a:rPr lang="ru-RU" sz="3200" dirty="0">
                <a:solidFill>
                  <a:srgbClr val="BFA7C7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2. Составить три варианта текста, объясняющего, как добраться от станции метро / автовокзала /железнодорожного вокзала до вашей квартиры / дома / комнаты: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б) письмо,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rgbClr val="C4D2EC"/>
                </a:solidFill>
              </a:rPr>
              <a:t>3. Тест по теме «Где-куда-откуда». </a:t>
            </a:r>
            <a:r>
              <a:rPr lang="ru-RU" sz="3200" i="1" dirty="0">
                <a:solidFill>
                  <a:srgbClr val="C4D2EC"/>
                </a:solidFill>
              </a:rPr>
              <a:t>Ссылку на тест см. на сайте.</a:t>
            </a:r>
            <a:endParaRPr lang="ru-RU" sz="3200" dirty="0">
              <a:solidFill>
                <a:srgbClr val="C4D2EC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2FBE8787-19F9-7717-E541-D561DDECBAA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194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xmlns="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xmlns="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3591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835447C-FDE8-0B08-B841-73C53389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CC7684-7526-B2E8-85B9-86EC222C7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r>
              <a:rPr lang="ru-RU" sz="3600" dirty="0">
                <a:solidFill>
                  <a:srgbClr val="BDA6CC"/>
                </a:solidFill>
              </a:rPr>
              <a:t>1. Поговорку «Молодец против овец...» выучите наизусть.</a:t>
            </a:r>
            <a:br>
              <a:rPr lang="ru-RU" sz="3600" dirty="0">
                <a:solidFill>
                  <a:srgbClr val="BDA6CC"/>
                </a:solidFill>
              </a:rPr>
            </a:br>
            <a:r>
              <a:rPr lang="ru-RU" sz="3600" dirty="0">
                <a:solidFill>
                  <a:srgbClr val="BDA6CC"/>
                </a:solidFill>
              </a:rPr>
              <a:t/>
            </a:r>
            <a:br>
              <a:rPr lang="ru-RU" sz="3600" dirty="0">
                <a:solidFill>
                  <a:srgbClr val="BDA6CC"/>
                </a:solidFill>
              </a:rPr>
            </a:br>
            <a:r>
              <a:rPr lang="ru-RU" sz="3600" dirty="0">
                <a:solidFill>
                  <a:srgbClr val="BDA6CC"/>
                </a:solidFill>
              </a:rPr>
              <a:t>2. Прочитайте тексты с числительными </a:t>
            </a:r>
            <a:r>
              <a:rPr lang="ru-RU" sz="3600" dirty="0" smtClean="0">
                <a:solidFill>
                  <a:srgbClr val="BDA6CC"/>
                </a:solidFill>
              </a:rPr>
              <a:t>(</a:t>
            </a:r>
            <a:r>
              <a:rPr lang="en-US" sz="3600" dirty="0">
                <a:solidFill>
                  <a:srgbClr val="BDA6CC"/>
                </a:solidFill>
              </a:rPr>
              <a:t>https://www.philol.msu.ru/~</a:t>
            </a:r>
            <a:r>
              <a:rPr lang="en-US" sz="3600" dirty="0" smtClean="0">
                <a:solidFill>
                  <a:srgbClr val="BDA6CC"/>
                </a:solidFill>
              </a:rPr>
              <a:t>elvigus/Gruppy/DZ</a:t>
            </a:r>
            <a:r>
              <a:rPr lang="ru-RU" sz="3600" dirty="0" smtClean="0">
                <a:solidFill>
                  <a:srgbClr val="BDA6CC"/>
                </a:solidFill>
              </a:rPr>
              <a:t> </a:t>
            </a:r>
            <a:r>
              <a:rPr lang="en-US" sz="3600" dirty="0" err="1" smtClean="0">
                <a:solidFill>
                  <a:srgbClr val="BDA6CC"/>
                </a:solidFill>
              </a:rPr>
              <a:t>gruppam</a:t>
            </a:r>
            <a:r>
              <a:rPr lang="en-US" sz="3600" dirty="0" smtClean="0">
                <a:solidFill>
                  <a:srgbClr val="BDA6CC"/>
                </a:solidFill>
              </a:rPr>
              <a:t>/InterFsChislit.docx</a:t>
            </a:r>
            <a:r>
              <a:rPr lang="ru-RU" sz="3600" dirty="0" smtClean="0">
                <a:solidFill>
                  <a:srgbClr val="BDA6CC"/>
                </a:solidFill>
              </a:rPr>
              <a:t>), </a:t>
            </a:r>
            <a:r>
              <a:rPr lang="ru-RU" sz="3600" dirty="0">
                <a:solidFill>
                  <a:srgbClr val="BDA6CC"/>
                </a:solidFill>
              </a:rPr>
              <a:t>обратите внимание на числительные и их формы, задайте вопросы к числительным и сочетаниям с </a:t>
            </a:r>
            <a:r>
              <a:rPr lang="ru-RU" sz="3600" dirty="0" smtClean="0">
                <a:solidFill>
                  <a:srgbClr val="BDA6CC"/>
                </a:solidFill>
              </a:rPr>
              <a:t>числительными</a:t>
            </a:r>
            <a:r>
              <a:rPr lang="ru-RU" sz="3600" dirty="0">
                <a:solidFill>
                  <a:srgbClr val="BDA6CC"/>
                </a:solidFill>
              </a:rPr>
              <a:t>.</a:t>
            </a:r>
            <a:br>
              <a:rPr lang="ru-RU" sz="3600" dirty="0">
                <a:solidFill>
                  <a:srgbClr val="BDA6CC"/>
                </a:solidFill>
              </a:rPr>
            </a:br>
            <a:r>
              <a:rPr lang="ru-RU" sz="3600" dirty="0">
                <a:solidFill>
                  <a:srgbClr val="BDA6CC"/>
                </a:solidFill>
              </a:rPr>
              <a:t/>
            </a:r>
            <a:br>
              <a:rPr lang="ru-RU" sz="3600" dirty="0">
                <a:solidFill>
                  <a:srgbClr val="BDA6CC"/>
                </a:solidFill>
              </a:rPr>
            </a:br>
            <a:r>
              <a:rPr lang="ru-RU" sz="3600" dirty="0">
                <a:solidFill>
                  <a:srgbClr val="BDA6CC"/>
                </a:solidFill>
              </a:rPr>
              <a:t>3. Тест по тексту «Экран криминальных сообщений</a:t>
            </a:r>
            <a:r>
              <a:rPr lang="ru-RU" sz="3600" dirty="0" smtClean="0">
                <a:solidFill>
                  <a:srgbClr val="BDA6CC"/>
                </a:solidFill>
              </a:rPr>
              <a:t>» (</a:t>
            </a:r>
            <a:r>
              <a:rPr lang="en-US" sz="3600" dirty="0">
                <a:solidFill>
                  <a:srgbClr val="BDA6CC"/>
                </a:solidFill>
              </a:rPr>
              <a:t>https://onlinetestpad.com/pkf3t3voboifm</a:t>
            </a:r>
            <a:r>
              <a:rPr lang="ru-RU" sz="3600" i="1" dirty="0" smtClean="0">
                <a:solidFill>
                  <a:srgbClr val="BDA6CC"/>
                </a:solidFill>
              </a:rPr>
              <a:t>).</a:t>
            </a: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/>
              <a:t/>
            </a:r>
            <a:br>
              <a:rPr lang="ru-RU" sz="3600" i="1" dirty="0"/>
            </a:br>
            <a:r>
              <a:rPr lang="ru-RU" sz="3600" dirty="0" smtClean="0"/>
              <a:t>4. Расскажите об Ольге Александровне и Татьяне.</a:t>
            </a:r>
            <a:endParaRPr lang="ru-RU" sz="36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DC897CF8-C7B2-3BE2-FAD9-02F5315188D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11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3772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066465F-CE35-4A47-A2A2-6347BDF86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6" t="2003" b="982"/>
          <a:stretch/>
        </p:blipFill>
        <p:spPr>
          <a:xfrm>
            <a:off x="1056443" y="1376039"/>
            <a:ext cx="10184694" cy="51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7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B16607-8366-4FB5-8433-9A924A13A477}"/>
              </a:ext>
            </a:extLst>
          </p:cNvPr>
          <p:cNvSpPr txBox="1"/>
          <p:nvPr/>
        </p:nvSpPr>
        <p:spPr>
          <a:xfrm>
            <a:off x="893687" y="2015232"/>
            <a:ext cx="9919316" cy="3372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Дорогая Ольга Александровна!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Пишет Вам Ваша бывшая ученица Сергеенкова Татьяна. Вы помните выпуск 1995 года? 2 года назад мы все были на встрече выпускников. Ну, не все, конечно, а кто смог — 16 человек.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Пишу Вам обычное письмо, так как Ваш адрес у меня записан еще со школьных времён и кто-то из наших сказал, что Вы по-прежнему живёте там. А есть ли у Вас электронная почта, я, к сожалению, не знаю. Надеюсь, что Вы за эти 2 года не переехали.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5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B16607-8366-4FB5-8433-9A924A13A477}"/>
              </a:ext>
            </a:extLst>
          </p:cNvPr>
          <p:cNvSpPr txBox="1"/>
          <p:nvPr/>
        </p:nvSpPr>
        <p:spPr>
          <a:xfrm>
            <a:off x="964707" y="1633492"/>
            <a:ext cx="10262586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 встрече выпускников я рассказывала, что уже 8 лет работаю в Иркутске. Периодически езжу в отпуск к маме. Она вышла на пенсию, продала квартиру в Москве и вот уже больше 5 лет живёт в Костромской области у своей сестры. Обычно я прилетаю в Москву днём и сразу еду на вечернем поезде в Кострому, но в этот раз мне нужно кое-что сделать по работе, поэтому я задержусь в Москве на 4 дня. Очень хотела бы с Вами повидаться.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Надеюсь, что у Вас всё хорошо и Вы получите моё письмо. С нетерпе­нием буду ждать Вашего ответа. Если у Вас есть электронная почта, то вот мой мейл: tatbelova_78@mail.ru.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С уважением, Ваша бывшая ученица Таня Сергеенкова.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C1F495E-C751-4A48-B97A-E3CCA411C9BC}"/>
              </a:ext>
            </a:extLst>
          </p:cNvPr>
          <p:cNvSpPr txBox="1"/>
          <p:nvPr/>
        </p:nvSpPr>
        <p:spPr>
          <a:xfrm>
            <a:off x="680620" y="1596457"/>
            <a:ext cx="10830759" cy="4652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15:47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Танюша, милая!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была рада получить от тебя письмо. Конечно, у меня есть электронная почта, теперь без неё никуда.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ты приезжаешь? Очень хочу тебя увидеть, но через 2 недели я уезжаю на 10 дней в Суздаль к своей давней подруге. Она перенесла серьёзную операцию, через 12 дней её выписывают из больницы, нужен уход, а её дочь должна срочно ехать за границу решать какие-то важные проблемы. Я решила им помочь, вот обещала приехать. Вернусь 27.04. Будет очень жаль, если ты окажешься в Москве в моё отсутствие.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Судя по твоему адресу, ты уже вышла замуж, я правильно поняла? Надеюсь, нам удастся встретиться и мы обо всём поговорим.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1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C1F495E-C751-4A48-B97A-E3CCA411C9BC}"/>
              </a:ext>
            </a:extLst>
          </p:cNvPr>
          <p:cNvSpPr txBox="1"/>
          <p:nvPr/>
        </p:nvSpPr>
        <p:spPr>
          <a:xfrm>
            <a:off x="914400" y="1596458"/>
            <a:ext cx="10493405" cy="4742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RE: От Ольги Александровны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16:14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Дорогая Ольга Александровна!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очень рада, что Вы получили моё письмо и ответили. Я лечу в Москву 7 или 8.04, поэтому мы обязательно встретимся. Точную дату я сообщу сразу, как куплю билет и забронирую гостиницу.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 </a:t>
            </a:r>
          </a:p>
        </p:txBody>
      </p:sp>
    </p:spTree>
    <p:extLst>
      <p:ext uri="{BB962C8B-B14F-4D97-AF65-F5344CB8AC3E}">
        <p14:creationId xmlns:p14="http://schemas.microsoft.com/office/powerpoint/2010/main" val="316336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39F33C-C978-4156-AB41-2E5920AA6829}"/>
              </a:ext>
            </a:extLst>
          </p:cNvPr>
          <p:cNvSpPr txBox="1"/>
          <p:nvPr/>
        </p:nvSpPr>
        <p:spPr>
          <a:xfrm>
            <a:off x="782715" y="1737923"/>
            <a:ext cx="10349884" cy="4446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Re[2]: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Танечка!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правильно поняла, что тебе теперь негде остановиться в Москве? Зачем тебе гостиница? Я живу одна в 3-комнатной квартире. Приезжай ко мне! Так мы сможем вдоволь наговориться. Да и твои бывшие одноклассники ко мне иногда заходят. Устроим внеочередную встречу выпускников. Напиши, когда ты прилетаешь. Я вряд ли смогу встретить тебя в аэропорту, но ты ведь прилетишь в Домодедово? Если поедешь на общественном транспорте, я встречу тебя у метро или у станции электрички. И вот мой телефон: 8-916-152-34-11.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8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B4098C-5C92-4F38-9A46-2D46807FCA01}"/>
              </a:ext>
            </a:extLst>
          </p:cNvPr>
          <p:cNvSpPr txBox="1"/>
          <p:nvPr/>
        </p:nvSpPr>
        <p:spPr>
          <a:xfrm>
            <a:off x="1367162" y="1926455"/>
            <a:ext cx="9206143" cy="356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Re[3]: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Спасибо огромное за предложение! Если честно, у меня проблемы с гостиницей.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Билет купила на вт., 7.04. Прилетаю я в Домодедово в 14:30. Но встречать меня не надо, я доберусь сама. Позвоню Вам сразу, как приземлится самолёт.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встречи!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7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13C2F1B-8699-4184-A307-EA3C29F6F6ED}"/>
              </a:ext>
            </a:extLst>
          </p:cNvPr>
          <p:cNvSpPr txBox="1"/>
          <p:nvPr/>
        </p:nvSpPr>
        <p:spPr>
          <a:xfrm>
            <a:off x="1438182" y="1549806"/>
            <a:ext cx="9126245" cy="4246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Телефонный разговор. Звонок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Дзынь-дзынь-дзынь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Танюша! Ты уже прилетела? Так рано?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Ольга Александровна! Я задерживаюсь. Здесь нелётная погода, гроза, град и ураган, я еще не вылетела из Иркутска.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Алло! Танечка! Плохо слышно! Ты где? В Домодедове?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Нет-нет, я ещё в Иркутске!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Ничего не поняла! Ты на станции? Я выхожу тебя встречать.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 надо, Ольга Александровна!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сбрдддцццззззо-шшш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ту-ту-ту…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B2917A8-E4F3-41D8-B208-FB9C8B8F69BD}"/>
              </a:ext>
            </a:extLst>
          </p:cNvPr>
          <p:cNvSpPr txBox="1"/>
          <p:nvPr/>
        </p:nvSpPr>
        <p:spPr>
          <a:xfrm>
            <a:off x="632830" y="1406236"/>
            <a:ext cx="974028" cy="53290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89BDDB2-8E5F-4782-B2B3-C46E9F4DC16D}"/>
              </a:ext>
            </a:extLst>
          </p:cNvPr>
          <p:cNvSpPr txBox="1"/>
          <p:nvPr/>
        </p:nvSpPr>
        <p:spPr>
          <a:xfrm>
            <a:off x="1237991" y="2449346"/>
            <a:ext cx="7164280" cy="99392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Мой вылет задержан. Как минимум на 2 ч. Я напишу.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2BF4D9-372B-41BB-A14E-4A6EB76524DF}"/>
              </a:ext>
            </a:extLst>
          </p:cNvPr>
          <p:cNvSpPr txBox="1"/>
          <p:nvPr/>
        </p:nvSpPr>
        <p:spPr>
          <a:xfrm>
            <a:off x="3947161" y="4306431"/>
            <a:ext cx="7164280" cy="14549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Объявили мой самолёт, вылет через 35 мин. В М в 17:00. У Вас буду после 6 ч.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3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835447C-FDE8-0B08-B841-73C53389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CC7684-7526-B2E8-85B9-86EC222C7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r>
              <a:rPr lang="ru-RU" sz="3600" dirty="0">
                <a:solidFill>
                  <a:srgbClr val="BDA6CC"/>
                </a:solidFill>
              </a:rPr>
              <a:t>1. Поговорку «Молодец против овец...» выучите наизусть.</a:t>
            </a:r>
            <a:br>
              <a:rPr lang="ru-RU" sz="3600" dirty="0">
                <a:solidFill>
                  <a:srgbClr val="BDA6CC"/>
                </a:solidFill>
              </a:rPr>
            </a:br>
            <a:r>
              <a:rPr lang="ru-RU" sz="3600" dirty="0">
                <a:solidFill>
                  <a:srgbClr val="BDA6CC"/>
                </a:solidFill>
              </a:rPr>
              <a:t/>
            </a:r>
            <a:br>
              <a:rPr lang="ru-RU" sz="3600" dirty="0">
                <a:solidFill>
                  <a:srgbClr val="BDA6CC"/>
                </a:solidFill>
              </a:rPr>
            </a:br>
            <a:r>
              <a:rPr lang="ru-RU" sz="3600" dirty="0"/>
              <a:t>2. Прочитайте тексты с числительными </a:t>
            </a:r>
            <a:r>
              <a:rPr lang="ru-RU" sz="3600" dirty="0" smtClean="0"/>
              <a:t>(</a:t>
            </a:r>
            <a:r>
              <a:rPr lang="en-US" sz="3600" dirty="0"/>
              <a:t>https://www.philol.msu.ru/~</a:t>
            </a:r>
            <a:r>
              <a:rPr lang="en-US" sz="3600" dirty="0" smtClean="0"/>
              <a:t>elvigus/Gruppy/DZ</a:t>
            </a:r>
            <a:r>
              <a:rPr lang="ru-RU" sz="3600" dirty="0" smtClean="0"/>
              <a:t> </a:t>
            </a:r>
            <a:r>
              <a:rPr lang="en-US" sz="3600" dirty="0" err="1" smtClean="0"/>
              <a:t>gruppam</a:t>
            </a:r>
            <a:r>
              <a:rPr lang="en-US" sz="3600" dirty="0" smtClean="0"/>
              <a:t>/InterFsChislit.docx</a:t>
            </a:r>
            <a:r>
              <a:rPr lang="ru-RU" sz="3600" dirty="0" smtClean="0"/>
              <a:t>), </a:t>
            </a:r>
            <a:r>
              <a:rPr lang="ru-RU" sz="3600" dirty="0"/>
              <a:t>обратите внимание на числительные и их формы, задайте вопросы к числительным и сочетаниям с </a:t>
            </a:r>
            <a:r>
              <a:rPr lang="ru-RU" sz="3600" dirty="0" smtClean="0"/>
              <a:t>числительными</a:t>
            </a:r>
            <a:r>
              <a:rPr lang="ru-RU" sz="3600" dirty="0"/>
              <a:t>.</a:t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C5D4EC"/>
                </a:solidFill>
              </a:rPr>
              <a:t>3. Тест по тексту «Экран криминальных сообщений</a:t>
            </a:r>
            <a:r>
              <a:rPr lang="ru-RU" sz="3600" dirty="0" smtClean="0">
                <a:solidFill>
                  <a:srgbClr val="C5D4EC"/>
                </a:solidFill>
              </a:rPr>
              <a:t>» (</a:t>
            </a:r>
            <a:r>
              <a:rPr lang="en-US" sz="3600" dirty="0">
                <a:solidFill>
                  <a:srgbClr val="C5D4EC"/>
                </a:solidFill>
              </a:rPr>
              <a:t>https://onlinetestpad.com/pkf3t3voboifm</a:t>
            </a:r>
            <a:r>
              <a:rPr lang="ru-RU" sz="3600" i="1" dirty="0" smtClean="0">
                <a:solidFill>
                  <a:srgbClr val="C5D4EC"/>
                </a:solidFill>
              </a:rPr>
              <a:t>).</a:t>
            </a:r>
            <a:br>
              <a:rPr lang="ru-RU" sz="3600" i="1" dirty="0" smtClean="0">
                <a:solidFill>
                  <a:srgbClr val="C5D4EC"/>
                </a:solidFill>
              </a:rPr>
            </a:br>
            <a:r>
              <a:rPr lang="ru-RU" sz="3600" i="1" dirty="0">
                <a:solidFill>
                  <a:srgbClr val="C5D4EC"/>
                </a:solidFill>
              </a:rPr>
              <a:t/>
            </a:r>
            <a:br>
              <a:rPr lang="ru-RU" sz="3600" i="1" dirty="0">
                <a:solidFill>
                  <a:srgbClr val="C5D4EC"/>
                </a:solidFill>
              </a:rPr>
            </a:br>
            <a:r>
              <a:rPr lang="ru-RU" sz="3600" dirty="0" smtClean="0">
                <a:solidFill>
                  <a:srgbClr val="C5D4EC"/>
                </a:solidFill>
              </a:rPr>
              <a:t>4. Расскажите об Ольге Александровне и Татьяне.</a:t>
            </a:r>
            <a:endParaRPr lang="ru-RU" sz="3600" dirty="0">
              <a:solidFill>
                <a:srgbClr val="C5D4EC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DC897CF8-C7B2-3BE2-FAD9-02F5315188D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11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ноября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069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C959035-75FC-B9C6-6084-AD76A59E10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209089" y="34429"/>
            <a:ext cx="3959860" cy="16529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7479A11-30C5-3F23-0A88-10A2B792C8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777" y="557010"/>
            <a:ext cx="5528310" cy="19342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CFE4311-5F24-6972-4D28-B9F57C6C1E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202802" y="3722803"/>
            <a:ext cx="5513070" cy="9461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8CF9A4C-834F-6610-E794-F69C734575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0" y="4716990"/>
            <a:ext cx="5528310" cy="17938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353B2F8-5487-5E58-5B87-BDC2EACDBC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10" y="3012332"/>
            <a:ext cx="5600700" cy="26015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Рукописный ввод 1"/>
              <p14:cNvContentPartPr/>
              <p14:nvPr/>
            </p14:nvContentPartPr>
            <p14:xfrm>
              <a:off x="228600" y="2666880"/>
              <a:ext cx="11726640" cy="4055760"/>
            </p14:xfrm>
          </p:contentPart>
        </mc:Choice>
        <mc:Fallback>
          <p:pic>
            <p:nvPicPr>
              <p:cNvPr id="2" name="Рукописный ввод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9240" y="2657520"/>
                <a:ext cx="11745360" cy="407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916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B472048-D6CC-C382-E139-5545EF316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4" y="526472"/>
            <a:ext cx="5387975" cy="5181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4A7413A-5AFC-4CD7-4152-E2BB1147DE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85" y="2709516"/>
            <a:ext cx="5387975" cy="38080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30112" y="231648"/>
            <a:ext cx="56771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Три четвёртых</a:t>
            </a:r>
          </a:p>
          <a:p>
            <a:r>
              <a:rPr lang="ru-RU" dirty="0" smtClean="0"/>
              <a:t>Семь – десять</a:t>
            </a:r>
          </a:p>
          <a:p>
            <a:r>
              <a:rPr lang="ru-RU" dirty="0" smtClean="0"/>
              <a:t>Тридцать</a:t>
            </a:r>
          </a:p>
          <a:p>
            <a:r>
              <a:rPr lang="ru-RU" dirty="0" smtClean="0"/>
              <a:t>Пять –- тридцать</a:t>
            </a:r>
          </a:p>
          <a:p>
            <a:r>
              <a:rPr lang="ru-RU" dirty="0" smtClean="0"/>
              <a:t>Девять тысяч</a:t>
            </a:r>
          </a:p>
          <a:p>
            <a:r>
              <a:rPr lang="ru-RU" dirty="0" smtClean="0"/>
              <a:t>В тысяча девятьсот пятидесятые</a:t>
            </a:r>
          </a:p>
          <a:p>
            <a:r>
              <a:rPr lang="ru-RU" dirty="0" smtClean="0"/>
              <a:t>десяти</a:t>
            </a:r>
            <a:endParaRPr lang="ru-RU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Рукописный ввод 2"/>
              <p14:cNvContentPartPr/>
              <p14:nvPr/>
            </p14:nvContentPartPr>
            <p14:xfrm>
              <a:off x="118440" y="973440"/>
              <a:ext cx="11523600" cy="5757840"/>
            </p14:xfrm>
          </p:contentPart>
        </mc:Choice>
        <mc:Fallback>
          <p:pic>
            <p:nvPicPr>
              <p:cNvPr id="3" name="Рукописный ввод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080" y="964080"/>
                <a:ext cx="11542320" cy="577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657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3/5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всех посевов замёрзло этой зимой.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8B53E02-8290-CF7F-9B43-893561973BAF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281112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пятых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всех посевов замёрзло этой зимой.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3/5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всех посевов замёрзло этой зимой.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DD893F-DA1B-CFF9-F4A6-BCFE10A4371B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40670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E536181-AD4A-BC6E-6734-B1241BBA5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F1A7C944-46A5-0344-D6D5-512E5CF2CA40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BEAF2E2-8C14-62D6-C9D0-AC7D4147137C}"/>
              </a:ext>
            </a:extLst>
          </p:cNvPr>
          <p:cNvSpPr txBox="1"/>
          <p:nvPr/>
        </p:nvSpPr>
        <p:spPr>
          <a:xfrm>
            <a:off x="594804" y="334681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пятых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всех посевов замёрзло этой зимой.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409B665-93AE-FB91-A8C4-D3ECEF46990F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3/5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всех посевов замёрзло этой зимой.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9BF300B-4BB8-CB69-40F3-D1213C8D55E8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A1709ED-37B9-5577-33DD-F026287F3564}"/>
              </a:ext>
            </a:extLst>
          </p:cNvPr>
          <p:cNvSpPr txBox="1"/>
          <p:nvPr/>
        </p:nvSpPr>
        <p:spPr>
          <a:xfrm>
            <a:off x="914400" y="4263390"/>
            <a:ext cx="6686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три части пятых частей (частей чего?) посевов</a:t>
            </a:r>
          </a:p>
        </p:txBody>
      </p:sp>
    </p:spTree>
    <p:extLst>
      <p:ext uri="{BB962C8B-B14F-4D97-AF65-F5344CB8AC3E}">
        <p14:creationId xmlns:p14="http://schemas.microsoft.com/office/powerpoint/2010/main" val="24428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 из 4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(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ящик)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A8CAC5A-3117-A4EF-370E-D6F7EBAAD32F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6836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из четырёх 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 из 4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(ящик)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FBB2D4F-9D3B-4EE5-1467-C7BD3740D27A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192041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из четырёх 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 из 4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(ящик)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32EB9A3-23E5-4BF4-9E29-D56A0EA08C93}"/>
              </a:ext>
            </a:extLst>
          </p:cNvPr>
          <p:cNvSpPr txBox="1"/>
          <p:nvPr/>
        </p:nvSpPr>
        <p:spPr>
          <a:xfrm>
            <a:off x="594804" y="485006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¾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1DDC7E-A101-DED1-16FA-7EADDC6E9B4C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73453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из четырёх 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 из 4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(ящик)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32EB9A3-23E5-4BF4-9E29-D56A0EA08C93}"/>
              </a:ext>
            </a:extLst>
          </p:cNvPr>
          <p:cNvSpPr txBox="1"/>
          <p:nvPr/>
        </p:nvSpPr>
        <p:spPr>
          <a:xfrm>
            <a:off x="594804" y="485006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¾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ящиков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A1FEE1-833B-4DB7-85FF-D7DEEEC8EDEE}"/>
              </a:ext>
            </a:extLst>
          </p:cNvPr>
          <p:cNvSpPr txBox="1"/>
          <p:nvPr/>
        </p:nvSpPr>
        <p:spPr>
          <a:xfrm>
            <a:off x="594803" y="5532204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четвёртых 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…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2311987-FD77-4356-C920-3F9BC204EF2B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282429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из четырёх 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3 из 4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(ящик)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32EB9A3-23E5-4BF4-9E29-D56A0EA08C93}"/>
              </a:ext>
            </a:extLst>
          </p:cNvPr>
          <p:cNvSpPr txBox="1"/>
          <p:nvPr/>
        </p:nvSpPr>
        <p:spPr>
          <a:xfrm>
            <a:off x="594804" y="485006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¾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ящиков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были съедены за неделю.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A1FEE1-833B-4DB7-85FF-D7DEEEC8EDEE}"/>
              </a:ext>
            </a:extLst>
          </p:cNvPr>
          <p:cNvSpPr txBox="1"/>
          <p:nvPr/>
        </p:nvSpPr>
        <p:spPr>
          <a:xfrm>
            <a:off x="594803" y="5532204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четвёртых 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…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D6D7701-E64D-464C-BE78-544B14937CA5}"/>
              </a:ext>
            </a:extLst>
          </p:cNvPr>
          <p:cNvSpPr txBox="1"/>
          <p:nvPr/>
        </p:nvSpPr>
        <p:spPr>
          <a:xfrm>
            <a:off x="594803" y="6116979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Три четверти ящиков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яблок …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2/3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(класс)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 не пришло на занятия.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D655F45-87A0-528C-8BD9-D1F6FA5A01BE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107198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Две третьих класса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не пришло на занятия.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2/3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(класс)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 не пришло на занятия.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23E84E5-49F0-F5A0-C040-A67E9F74D854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74940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Две третьих класса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не пришло на занятия.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630315" y="2237108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33333"/>
                </a:solidFill>
                <a:latin typeface="Arial Black" panose="020B0A04020102020204" pitchFamily="34" charset="0"/>
              </a:rPr>
              <a:t>2/3</a:t>
            </a:r>
            <a:r>
              <a:rPr lang="ru-RU" sz="32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latin typeface="Open Sans" panose="020B0606030504020204" pitchFamily="34" charset="0"/>
              </a:rPr>
              <a:t>(класс)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 не пришло на занятия.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9455E8-17D9-421B-883C-750A1792B2A0}"/>
              </a:ext>
            </a:extLst>
          </p:cNvPr>
          <p:cNvSpPr txBox="1"/>
          <p:nvPr/>
        </p:nvSpPr>
        <p:spPr>
          <a:xfrm>
            <a:off x="594803" y="4307085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Две трети класса </a:t>
            </a:r>
            <a:r>
              <a:rPr lang="ru-RU" sz="3200" dirty="0">
                <a:solidFill>
                  <a:srgbClr val="333333"/>
                </a:solidFill>
                <a:latin typeface="Open Sans" panose="020B0606030504020204" pitchFamily="34" charset="0"/>
              </a:rPr>
              <a:t>не пришло на занятия.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B103DB4-8D3A-40FE-D522-5CB3543995F4}"/>
              </a:ext>
            </a:extLst>
          </p:cNvPr>
          <p:cNvSpPr txBox="1"/>
          <p:nvPr/>
        </p:nvSpPr>
        <p:spPr>
          <a:xfrm>
            <a:off x="2912533" y="1117600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9649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A57175A-5599-E51A-0854-3330D50D86CA}"/>
              </a:ext>
            </a:extLst>
          </p:cNvPr>
          <p:cNvSpPr txBox="1"/>
          <p:nvPr/>
        </p:nvSpPr>
        <p:spPr>
          <a:xfrm>
            <a:off x="2805787" y="829222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19354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C8B9926-9D92-5037-A848-819CB75D39EA}"/>
              </a:ext>
            </a:extLst>
          </p:cNvPr>
          <p:cNvSpPr txBox="1"/>
          <p:nvPr/>
        </p:nvSpPr>
        <p:spPr>
          <a:xfrm>
            <a:off x="2805787" y="829222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Рукописный ввод 2"/>
              <p14:cNvContentPartPr/>
              <p14:nvPr/>
            </p14:nvContentPartPr>
            <p14:xfrm>
              <a:off x="4597560" y="855000"/>
              <a:ext cx="7561080" cy="1744560"/>
            </p14:xfrm>
          </p:contentPart>
        </mc:Choice>
        <mc:Fallback>
          <p:pic>
            <p:nvPicPr>
              <p:cNvPr id="3" name="Рукописный ввод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8200" y="845640"/>
                <a:ext cx="7579800" cy="176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83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четверть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D709B99-01DF-7A1E-878B-DDAF24AD0668}"/>
              </a:ext>
            </a:extLst>
          </p:cNvPr>
          <p:cNvSpPr txBox="1"/>
          <p:nvPr/>
        </p:nvSpPr>
        <p:spPr>
          <a:xfrm>
            <a:off x="2805787" y="829222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46669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20 </a:t>
            </a:r>
            <a:r>
              <a:rPr lang="ru-RU" sz="2800" b="1" dirty="0">
                <a:solidFill>
                  <a:srgbClr val="333333"/>
                </a:solidFill>
                <a:latin typeface="Open Sans" panose="020B0606030504020204" pitchFamily="34" charset="0"/>
              </a:rPr>
              <a:t>(студент)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четверть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Рукописный ввод 1"/>
              <p14:cNvContentPartPr/>
              <p14:nvPr/>
            </p14:nvContentPartPr>
            <p14:xfrm>
              <a:off x="-491040" y="761760"/>
              <a:ext cx="5207400" cy="3378600"/>
            </p14:xfrm>
          </p:contentPart>
        </mc:Choice>
        <mc:Fallback>
          <p:pic>
            <p:nvPicPr>
              <p:cNvPr id="2" name="Рукописный ввод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500400" y="752400"/>
                <a:ext cx="5226120" cy="339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78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20 </a:t>
            </a:r>
            <a:r>
              <a:rPr lang="ru-RU" sz="2800" b="1" dirty="0">
                <a:solidFill>
                  <a:srgbClr val="333333"/>
                </a:solidFill>
                <a:latin typeface="Open Sans" panose="020B0606030504020204" pitchFamily="34" charset="0"/>
              </a:rPr>
              <a:t>(студент)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двадцать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студентов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четверть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66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20 </a:t>
            </a:r>
            <a:r>
              <a:rPr lang="ru-RU" sz="2800" b="1" dirty="0">
                <a:solidFill>
                  <a:srgbClr val="333333"/>
                </a:solidFill>
                <a:latin typeface="Open Sans" panose="020B0606030504020204" pitchFamily="34" charset="0"/>
              </a:rPr>
              <a:t>(студент)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двадцать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студентов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То есть 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5/20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четверть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D39FDF5-79F4-7849-99D7-8B098F61C3DD}"/>
              </a:ext>
            </a:extLst>
          </p:cNvPr>
          <p:cNvSpPr txBox="1"/>
          <p:nvPr/>
        </p:nvSpPr>
        <p:spPr>
          <a:xfrm>
            <a:off x="2805787" y="829222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6961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204186" y="4950604"/>
            <a:ext cx="118516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То есть 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пять двадцатых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20 </a:t>
            </a:r>
            <a:r>
              <a:rPr lang="ru-RU" sz="2800" b="1" dirty="0">
                <a:solidFill>
                  <a:srgbClr val="333333"/>
                </a:solidFill>
                <a:latin typeface="Open Sans" panose="020B0606030504020204" pitchFamily="34" charset="0"/>
              </a:rPr>
              <a:t>(студент)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двадцать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студентов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То есть 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5/20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четверть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89356EF-F3E0-23FE-C27C-4AB619C4D444}"/>
              </a:ext>
            </a:extLst>
          </p:cNvPr>
          <p:cNvSpPr txBox="1"/>
          <p:nvPr/>
        </p:nvSpPr>
        <p:spPr>
          <a:xfrm>
            <a:off x="2805787" y="829222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247775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204186" y="4950604"/>
            <a:ext cx="118516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То есть 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пять двадцатых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20 </a:t>
            </a:r>
            <a:r>
              <a:rPr lang="ru-RU" sz="2800" b="1" dirty="0">
                <a:solidFill>
                  <a:srgbClr val="333333"/>
                </a:solidFill>
                <a:latin typeface="Open Sans" panose="020B0606030504020204" pitchFamily="34" charset="0"/>
              </a:rPr>
              <a:t>(студент)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двадцать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студентов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То есть 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5/20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четверть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5DAB681-9FE6-4C6E-946F-83D779A76F33}"/>
              </a:ext>
            </a:extLst>
          </p:cNvPr>
          <p:cNvSpPr txBox="1"/>
          <p:nvPr/>
        </p:nvSpPr>
        <p:spPr>
          <a:xfrm>
            <a:off x="204186" y="5858518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На пятёрку написали только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5</a:t>
            </a:r>
            <a:r>
              <a:rPr lang="ru-RU" sz="2800" i="1" dirty="0">
                <a:solidFill>
                  <a:srgbClr val="0070C0"/>
                </a:solidFill>
                <a:latin typeface="Calibri Light" panose="020F0302020204030204"/>
              </a:rPr>
              <a:t> (собир.)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7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891BA2-18AD-426F-9634-A965C431E0A4}"/>
              </a:ext>
            </a:extLst>
          </p:cNvPr>
          <p:cNvSpPr txBox="1"/>
          <p:nvPr/>
        </p:nvSpPr>
        <p:spPr>
          <a:xfrm>
            <a:off x="204186" y="4950604"/>
            <a:ext cx="118516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То есть 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пять двадцатых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1/4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20 </a:t>
            </a:r>
            <a:r>
              <a:rPr lang="ru-RU" sz="2800" b="1" dirty="0">
                <a:solidFill>
                  <a:srgbClr val="333333"/>
                </a:solidFill>
                <a:latin typeface="Open Sans" panose="020B0606030504020204" pitchFamily="34" charset="0"/>
              </a:rPr>
              <a:t>(студент)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 группе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двадцать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студентов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То есть количество пятерок за диктант составило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5/20</a:t>
            </a:r>
            <a:r>
              <a:rPr lang="ru-RU" sz="2800" dirty="0">
                <a:solidFill>
                  <a:srgbClr val="333333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одну четвёртую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от 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Количество пятерок за диктант составило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четверть 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всех оценок.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5DAB681-9FE6-4C6E-946F-83D779A76F33}"/>
              </a:ext>
            </a:extLst>
          </p:cNvPr>
          <p:cNvSpPr txBox="1"/>
          <p:nvPr/>
        </p:nvSpPr>
        <p:spPr>
          <a:xfrm>
            <a:off x="204186" y="5858518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На пятёрку написали только </a:t>
            </a:r>
            <a:r>
              <a:rPr lang="ru-RU" sz="2800" b="1" dirty="0">
                <a:solidFill>
                  <a:srgbClr val="333333"/>
                </a:solidFill>
                <a:latin typeface="Arial Black" panose="020B0A04020102020204" pitchFamily="34" charset="0"/>
              </a:rPr>
              <a:t>5</a:t>
            </a:r>
            <a:r>
              <a:rPr lang="ru-RU" sz="2800" i="1" dirty="0">
                <a:solidFill>
                  <a:srgbClr val="0070C0"/>
                </a:solidFill>
                <a:latin typeface="Calibri Light" panose="020F0302020204030204"/>
              </a:rPr>
              <a:t> (собир.)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1ACE2D3-61EF-438A-8B5A-0B3BA7F90CF2}"/>
              </a:ext>
            </a:extLst>
          </p:cNvPr>
          <p:cNvSpPr txBox="1"/>
          <p:nvPr/>
        </p:nvSpPr>
        <p:spPr>
          <a:xfrm>
            <a:off x="204186" y="6330806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На пятёрку написали только </a:t>
            </a:r>
            <a:r>
              <a:rPr lang="ru-RU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пятеро</a:t>
            </a:r>
            <a:r>
              <a:rPr lang="ru-RU" sz="2800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4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84F16FC-CB20-4D6A-8FA5-AAB16D6050B4}"/>
              </a:ext>
            </a:extLst>
          </p:cNvPr>
          <p:cNvSpPr txBox="1"/>
          <p:nvPr/>
        </p:nvSpPr>
        <p:spPr>
          <a:xfrm>
            <a:off x="514906" y="1584097"/>
            <a:ext cx="10928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0" b="1" dirty="0">
                <a:solidFill>
                  <a:srgbClr val="333333"/>
                </a:solidFill>
                <a:latin typeface="Arial Black" panose="020B0A04020102020204" pitchFamily="34" charset="0"/>
              </a:rPr>
              <a:t>1/5 = 2/10</a:t>
            </a:r>
            <a:r>
              <a:rPr lang="ru-RU" sz="10000" dirty="0">
                <a:solidFill>
                  <a:srgbClr val="333333"/>
                </a:solidFill>
                <a:latin typeface="Arial Black" panose="020B0A04020102020204" pitchFamily="34" charset="0"/>
              </a:rPr>
              <a:t> = 0,2</a:t>
            </a:r>
            <a:endParaRPr lang="ru-RU" sz="10000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6EEF9D-0F91-1ED9-4E8E-5AF284933B8D}"/>
              </a:ext>
            </a:extLst>
          </p:cNvPr>
          <p:cNvSpPr txBox="1"/>
          <p:nvPr/>
        </p:nvSpPr>
        <p:spPr>
          <a:xfrm>
            <a:off x="2805787" y="829222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42306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84F16FC-CB20-4D6A-8FA5-AAB16D6050B4}"/>
              </a:ext>
            </a:extLst>
          </p:cNvPr>
          <p:cNvSpPr txBox="1"/>
          <p:nvPr/>
        </p:nvSpPr>
        <p:spPr>
          <a:xfrm>
            <a:off x="514906" y="1584097"/>
            <a:ext cx="10928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0" b="1" dirty="0">
                <a:solidFill>
                  <a:srgbClr val="333333"/>
                </a:solidFill>
                <a:latin typeface="Arial Black" panose="020B0A04020102020204" pitchFamily="34" charset="0"/>
              </a:rPr>
              <a:t>1/5 = 2/10</a:t>
            </a:r>
            <a:r>
              <a:rPr lang="ru-RU" sz="10000" dirty="0">
                <a:solidFill>
                  <a:srgbClr val="333333"/>
                </a:solidFill>
                <a:latin typeface="Arial Black" panose="020B0A04020102020204" pitchFamily="34" charset="0"/>
              </a:rPr>
              <a:t> = 0,2</a:t>
            </a:r>
            <a:endParaRPr lang="ru-RU" sz="10000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3F23E76-B7F4-4E19-A256-FA270D6A4F32}"/>
              </a:ext>
            </a:extLst>
          </p:cNvPr>
          <p:cNvSpPr txBox="1"/>
          <p:nvPr/>
        </p:nvSpPr>
        <p:spPr>
          <a:xfrm>
            <a:off x="630316" y="2993190"/>
            <a:ext cx="2760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одна пятая</a:t>
            </a: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44B417C-253A-4FD4-BC61-1F33BF61AB94}"/>
              </a:ext>
            </a:extLst>
          </p:cNvPr>
          <p:cNvSpPr txBox="1"/>
          <p:nvPr/>
        </p:nvSpPr>
        <p:spPr>
          <a:xfrm>
            <a:off x="4279038" y="2993190"/>
            <a:ext cx="32403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две десятых</a:t>
            </a: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8C00CFC-54B5-499F-9144-4BBCA9BDEB4C}"/>
              </a:ext>
            </a:extLst>
          </p:cNvPr>
          <p:cNvSpPr txBox="1"/>
          <p:nvPr/>
        </p:nvSpPr>
        <p:spPr>
          <a:xfrm>
            <a:off x="8544758" y="2945128"/>
            <a:ext cx="32403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две десятых</a:t>
            </a: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42F0884-1CDF-4210-9B97-0D3E5E52CCFC}"/>
              </a:ext>
            </a:extLst>
          </p:cNvPr>
          <p:cNvSpPr txBox="1"/>
          <p:nvPr/>
        </p:nvSpPr>
        <p:spPr>
          <a:xfrm>
            <a:off x="8544758" y="4283956"/>
            <a:ext cx="32403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ноль целых </a:t>
            </a:r>
            <a:r>
              <a:rPr lang="ru-RU" sz="3200" dirty="0">
                <a:solidFill>
                  <a:srgbClr val="00B050"/>
                </a:solidFill>
                <a:latin typeface="Calibri Light" panose="020F0302020204030204"/>
              </a:rPr>
              <a:t>(и)</a:t>
            </a: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/>
            </a:r>
            <a:b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две десятых</a:t>
            </a: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BA76F0-4D5E-2A67-3DEE-848594E4AA32}"/>
              </a:ext>
            </a:extLst>
          </p:cNvPr>
          <p:cNvSpPr txBox="1"/>
          <p:nvPr/>
        </p:nvSpPr>
        <p:spPr>
          <a:xfrm>
            <a:off x="2805787" y="829222"/>
            <a:ext cx="616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Дробные числительные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C94986-A1DE-9766-6C3C-BFE1D2FF20EB}"/>
              </a:ext>
            </a:extLst>
          </p:cNvPr>
          <p:cNvSpPr txBox="1"/>
          <p:nvPr/>
        </p:nvSpPr>
        <p:spPr>
          <a:xfrm>
            <a:off x="514906" y="4624406"/>
            <a:ext cx="7674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i="1" dirty="0">
                <a:solidFill>
                  <a:prstClr val="black"/>
                </a:solidFill>
              </a:rPr>
              <a:t>часть</a:t>
            </a:r>
            <a:r>
              <a:rPr lang="ru-RU" sz="6600" dirty="0">
                <a:solidFill>
                  <a:prstClr val="black"/>
                </a:solidFill>
              </a:rPr>
              <a:t>, </a:t>
            </a:r>
            <a:r>
              <a:rPr lang="ru-RU" sz="6600" i="1" dirty="0">
                <a:solidFill>
                  <a:prstClr val="black"/>
                </a:solidFill>
              </a:rPr>
              <a:t>доля</a:t>
            </a:r>
            <a:r>
              <a:rPr lang="ru-RU" sz="6600" dirty="0">
                <a:solidFill>
                  <a:prstClr val="black"/>
                </a:solidFill>
              </a:rPr>
              <a:t> — </a:t>
            </a:r>
            <a:r>
              <a:rPr lang="ru-RU" sz="6600" dirty="0">
                <a:solidFill>
                  <a:srgbClr val="EE0000"/>
                </a:solidFill>
              </a:rPr>
              <a:t>ж. р.</a:t>
            </a:r>
          </a:p>
        </p:txBody>
      </p:sp>
    </p:spTree>
    <p:extLst>
      <p:ext uri="{BB962C8B-B14F-4D97-AF65-F5344CB8AC3E}">
        <p14:creationId xmlns:p14="http://schemas.microsoft.com/office/powerpoint/2010/main" val="55250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84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  <a:p>
            <a:pPr>
              <a:defRPr/>
            </a:pPr>
            <a:endParaRPr lang="ru-RU" sz="4000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866E5F7-8F28-BD02-3DDA-20036B9417D2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112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67662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endParaRPr lang="ru-RU" sz="40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89F5F0-EABA-8850-B0AE-BFF2A7C247D2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Рукописный ввод 2"/>
              <p14:cNvContentPartPr/>
              <p14:nvPr/>
            </p14:nvContentPartPr>
            <p14:xfrm>
              <a:off x="6062040" y="1058040"/>
              <a:ext cx="42840" cy="101880"/>
            </p14:xfrm>
          </p:contentPart>
        </mc:Choice>
        <mc:Fallback>
          <p:pic>
            <p:nvPicPr>
              <p:cNvPr id="3" name="Рукописный ввод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2680" y="1048680"/>
                <a:ext cx="61560" cy="12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008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95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0E1D01-C8D0-0ABD-39CC-96EB416ECCFC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121956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9" y="958787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8A07218-61A7-6EEB-3A89-F175B8E8A6F0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7781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49915"/>
            <a:ext cx="110260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6684468-0032-42E8-8CCB-65529E7A74DE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12543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83"/>
            <a:ext cx="110260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CA32FF-C6F2-0B01-BE39-A1089750A6FD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7287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89"/>
            <a:ext cx="110260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30F079-63A1-C683-E1CD-EFD061C76B6C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264995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93"/>
            <a:ext cx="115054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3E2B87B-66D7-7061-FC6A-C6C9FCB44C9A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366771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67660"/>
            <a:ext cx="115054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87D1B6-58C4-269E-F537-11B4A6D45685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42832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91"/>
            <a:ext cx="115054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B90B30-B3AB-F9E2-38B5-6AD3BDE40B54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10424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83"/>
            <a:ext cx="115054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75C30C0-674A-ED56-2BCB-663CC14261EE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410912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49911"/>
            <a:ext cx="115054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целых пять десятых дом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1EBA4B-DBD3-4878-C2E9-1B3850B5EAAC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72265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91"/>
            <a:ext cx="115054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целых пять десятых дом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7D8DB92-0730-34B9-FCDF-EFBC8E683C63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315009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93"/>
            <a:ext cx="115054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целых пять десятых дом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с</a:t>
            </a:r>
          </a:p>
          <a:p>
            <a:pPr>
              <a:lnSpc>
                <a:spcPts val="3000"/>
              </a:lnSpc>
              <a:defRPr/>
            </a:pPr>
            <a:r>
              <a:rPr lang="ru-RU" sz="4000" dirty="0">
                <a:solidFill>
                  <a:srgbClr val="00B050"/>
                </a:solidFill>
              </a:rPr>
              <a:t>половиной процент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  <a:r>
              <a:rPr lang="ru-RU" sz="4000" dirty="0">
                <a:solidFill>
                  <a:srgbClr val="00B050"/>
                </a:solidFill>
              </a:rPr>
              <a:t> домов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3CC393-FC0A-FFAA-04CA-B8CE20E83CA0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192405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FB2D7-8CB2-41C0-A37A-252568E952A6}"/>
              </a:ext>
            </a:extLst>
          </p:cNvPr>
          <p:cNvSpPr txBox="1"/>
          <p:nvPr/>
        </p:nvSpPr>
        <p:spPr>
          <a:xfrm>
            <a:off x="426128" y="958791"/>
            <a:ext cx="1150546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целых пять десятых дом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с</a:t>
            </a:r>
          </a:p>
          <a:p>
            <a:pPr>
              <a:lnSpc>
                <a:spcPts val="3000"/>
              </a:lnSpc>
              <a:defRPr/>
            </a:pPr>
            <a:r>
              <a:rPr lang="ru-RU" sz="4000" dirty="0">
                <a:solidFill>
                  <a:srgbClr val="00B050"/>
                </a:solidFill>
              </a:rPr>
              <a:t>половиной процент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  <a:r>
              <a:rPr lang="ru-RU" sz="4000" dirty="0">
                <a:solidFill>
                  <a:srgbClr val="00B050"/>
                </a:solidFill>
              </a:rPr>
              <a:t>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1B73BB6-CD6B-4BD1-EA88-C63F4DF4FB3F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48617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2D62B0D-9C36-D98D-DEE3-26BBCE075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DBB5EBF-53BA-7F2B-9A89-B29CFEE6B870}"/>
              </a:ext>
            </a:extLst>
          </p:cNvPr>
          <p:cNvSpPr txBox="1"/>
          <p:nvPr/>
        </p:nvSpPr>
        <p:spPr>
          <a:xfrm>
            <a:off x="426128" y="958791"/>
            <a:ext cx="1150546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один дом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процентов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целых пять десятых дом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 </a:t>
            </a:r>
            <a:r>
              <a:rPr lang="ru-RU" sz="4000" dirty="0">
                <a:solidFill>
                  <a:srgbClr val="00B050"/>
                </a:solidFill>
              </a:rPr>
              <a:t>двадцать с</a:t>
            </a:r>
          </a:p>
          <a:p>
            <a:pPr>
              <a:lnSpc>
                <a:spcPts val="3000"/>
              </a:lnSpc>
              <a:defRPr/>
            </a:pPr>
            <a:r>
              <a:rPr lang="ru-RU" sz="4000" dirty="0">
                <a:solidFill>
                  <a:srgbClr val="00B050"/>
                </a:solidFill>
              </a:rPr>
              <a:t>половиной процент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  <a:r>
              <a:rPr lang="ru-RU" sz="4000" dirty="0">
                <a:solidFill>
                  <a:srgbClr val="00B050"/>
                </a:solidFill>
              </a:rPr>
              <a:t> домов</a:t>
            </a:r>
          </a:p>
          <a:p>
            <a:pPr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целых пять</a:t>
            </a:r>
          </a:p>
          <a:p>
            <a:pPr>
              <a:lnSpc>
                <a:spcPts val="3000"/>
              </a:lnSpc>
              <a:defRPr/>
            </a:pPr>
            <a:r>
              <a:rPr lang="ru-RU" sz="4000" dirty="0">
                <a:solidFill>
                  <a:srgbClr val="00B050"/>
                </a:solidFill>
              </a:rPr>
              <a:t>десятых процент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  <a:r>
              <a:rPr lang="ru-RU" sz="4000" dirty="0">
                <a:solidFill>
                  <a:srgbClr val="00B050"/>
                </a:solidFill>
              </a:rPr>
              <a:t> домов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7F1E369-7FEB-59E5-EB7A-B4146CE66E29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391534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E50C2FF-EF20-9DF4-34D7-2810077C8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8906734-571C-E8C7-1B16-85D20E65D7B0}"/>
              </a:ext>
            </a:extLst>
          </p:cNvPr>
          <p:cNvSpPr txBox="1"/>
          <p:nvPr/>
        </p:nvSpPr>
        <p:spPr>
          <a:xfrm>
            <a:off x="426128" y="1485105"/>
            <a:ext cx="11505460" cy="4613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4000" dirty="0">
                <a:solidFill>
                  <a:prstClr val="black"/>
                </a:solidFill>
              </a:rPr>
              <a:t>21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один процент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</a:p>
          <a:p>
            <a:pPr>
              <a:lnSpc>
                <a:spcPct val="150000"/>
              </a:lnSpc>
              <a:defRPr/>
            </a:pPr>
            <a:r>
              <a:rPr lang="ru-RU" sz="4000" dirty="0">
                <a:solidFill>
                  <a:prstClr val="black"/>
                </a:solidFill>
              </a:rPr>
              <a:t>20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половина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с половиной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</a:p>
          <a:p>
            <a:pPr>
              <a:lnSpc>
                <a:spcPct val="150000"/>
              </a:lnSpc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>
                <a:solidFill>
                  <a:srgbClr val="00B050"/>
                </a:solidFill>
              </a:rPr>
              <a:t>двадцать целых пять десятых дом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</a:p>
          <a:p>
            <a:pPr>
              <a:lnSpc>
                <a:spcPct val="150000"/>
              </a:lnSpc>
              <a:defRPr/>
            </a:pPr>
            <a:r>
              <a:rPr lang="ru-RU" sz="4000" dirty="0">
                <a:solidFill>
                  <a:prstClr val="black"/>
                </a:solidFill>
              </a:rPr>
              <a:t>20,5</a:t>
            </a:r>
            <a:r>
              <a:rPr lang="ru-RU" sz="4000" i="1" dirty="0">
                <a:solidFill>
                  <a:srgbClr val="0070C0"/>
                </a:solidFill>
              </a:rPr>
              <a:t> +</a:t>
            </a:r>
            <a:r>
              <a:rPr lang="ru-RU" sz="4000" dirty="0">
                <a:solidFill>
                  <a:prstClr val="black"/>
                </a:solidFill>
              </a:rPr>
              <a:t> процент </a:t>
            </a:r>
            <a:r>
              <a:rPr lang="ru-RU" sz="4000" i="1" dirty="0">
                <a:solidFill>
                  <a:srgbClr val="0070C0"/>
                </a:solidFill>
              </a:rPr>
              <a:t>+</a:t>
            </a:r>
            <a:r>
              <a:rPr lang="ru-RU" sz="4000" dirty="0">
                <a:solidFill>
                  <a:prstClr val="black"/>
                </a:solidFill>
              </a:rPr>
              <a:t> дом </a:t>
            </a:r>
            <a:r>
              <a:rPr lang="ru-RU" sz="4000" i="1" dirty="0">
                <a:solidFill>
                  <a:srgbClr val="0070C0"/>
                </a:solidFill>
              </a:rPr>
              <a:t>=</a:t>
            </a:r>
            <a:r>
              <a:rPr lang="ru-RU" sz="4000" dirty="0">
                <a:solidFill>
                  <a:srgbClr val="00B050"/>
                </a:solidFill>
              </a:rPr>
              <a:t> двадцать целых пять</a:t>
            </a:r>
          </a:p>
          <a:p>
            <a:pPr>
              <a:lnSpc>
                <a:spcPct val="150000"/>
              </a:lnSpc>
              <a:defRPr/>
            </a:pPr>
            <a:r>
              <a:rPr lang="ru-RU" sz="4000" dirty="0">
                <a:solidFill>
                  <a:srgbClr val="00B050"/>
                </a:solidFill>
              </a:rPr>
              <a:t>                                          десятых процент</a:t>
            </a:r>
            <a:r>
              <a:rPr lang="ru-RU" sz="4000" b="1" dirty="0">
                <a:solidFill>
                  <a:srgbClr val="00B050"/>
                </a:solidFill>
              </a:rPr>
              <a:t>а</a:t>
            </a:r>
            <a:r>
              <a:rPr lang="ru-RU" sz="4000" dirty="0">
                <a:solidFill>
                  <a:srgbClr val="00B050"/>
                </a:solidFill>
              </a:rPr>
              <a:t> дом</a:t>
            </a:r>
            <a:r>
              <a:rPr lang="ru-RU" sz="4000" b="1" dirty="0">
                <a:solidFill>
                  <a:srgbClr val="00B050"/>
                </a:solidFill>
              </a:rPr>
              <a:t>ов</a:t>
            </a:r>
            <a:endParaRPr lang="ru-RU" sz="4000" dirty="0">
              <a:solidFill>
                <a:srgbClr val="00B050"/>
              </a:solidFill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xmlns="" id="{36C98B19-D4E5-2813-BD39-5F347F896CB8}"/>
              </a:ext>
            </a:extLst>
          </p:cNvPr>
          <p:cNvCxnSpPr>
            <a:cxnSpLocks/>
          </p:cNvCxnSpPr>
          <p:nvPr/>
        </p:nvCxnSpPr>
        <p:spPr>
          <a:xfrm>
            <a:off x="9234311" y="1896537"/>
            <a:ext cx="20320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xmlns="" id="{683A3649-C197-FD2B-A2DF-0CE1B1F779E5}"/>
              </a:ext>
            </a:extLst>
          </p:cNvPr>
          <p:cNvCxnSpPr>
            <a:cxnSpLocks/>
          </p:cNvCxnSpPr>
          <p:nvPr/>
        </p:nvCxnSpPr>
        <p:spPr>
          <a:xfrm>
            <a:off x="6276622" y="2771426"/>
            <a:ext cx="4989689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83554A19-D3C4-2F63-3AAB-0CEDC1AF30F7}"/>
              </a:ext>
            </a:extLst>
          </p:cNvPr>
          <p:cNvCxnSpPr>
            <a:cxnSpLocks/>
          </p:cNvCxnSpPr>
          <p:nvPr/>
        </p:nvCxnSpPr>
        <p:spPr>
          <a:xfrm>
            <a:off x="8703733" y="3702760"/>
            <a:ext cx="167025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62EE0D83-54DF-189D-2920-34F206C6BF6F}"/>
              </a:ext>
            </a:extLst>
          </p:cNvPr>
          <p:cNvCxnSpPr>
            <a:cxnSpLocks/>
          </p:cNvCxnSpPr>
          <p:nvPr/>
        </p:nvCxnSpPr>
        <p:spPr>
          <a:xfrm>
            <a:off x="6096000" y="5528738"/>
            <a:ext cx="273755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E83CB3E7-B9E2-B0D4-85F7-279107239C98}"/>
              </a:ext>
            </a:extLst>
          </p:cNvPr>
          <p:cNvCxnSpPr>
            <a:cxnSpLocks/>
          </p:cNvCxnSpPr>
          <p:nvPr/>
        </p:nvCxnSpPr>
        <p:spPr>
          <a:xfrm>
            <a:off x="7865533" y="5376338"/>
            <a:ext cx="232833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823E48E-7A02-E2EF-B57A-407F690C3E37}"/>
              </a:ext>
            </a:extLst>
          </p:cNvPr>
          <p:cNvSpPr txBox="1"/>
          <p:nvPr/>
        </p:nvSpPr>
        <p:spPr>
          <a:xfrm>
            <a:off x="8150578" y="3330226"/>
            <a:ext cx="1354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B050"/>
                </a:solidFill>
              </a:rPr>
              <a:t>(частей)</a:t>
            </a:r>
            <a:endParaRPr lang="ru-RU" i="1" dirty="0">
              <a:solidFill>
                <a:srgbClr val="00B05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3865E49-F6D2-38A8-37C5-26C683886697}"/>
              </a:ext>
            </a:extLst>
          </p:cNvPr>
          <p:cNvSpPr txBox="1"/>
          <p:nvPr/>
        </p:nvSpPr>
        <p:spPr>
          <a:xfrm>
            <a:off x="5501525" y="5086829"/>
            <a:ext cx="1354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B050"/>
                </a:solidFill>
              </a:rPr>
              <a:t>(частей)</a:t>
            </a:r>
            <a:endParaRPr lang="ru-RU" i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880BDC3-358A-3D73-7529-C1E965B3568D}"/>
              </a:ext>
            </a:extLst>
          </p:cNvPr>
          <p:cNvSpPr txBox="1"/>
          <p:nvPr/>
        </p:nvSpPr>
        <p:spPr>
          <a:xfrm>
            <a:off x="257616" y="149268"/>
            <a:ext cx="116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 числительных с существительными</a:t>
            </a:r>
          </a:p>
        </p:txBody>
      </p:sp>
    </p:spTree>
    <p:extLst>
      <p:ext uri="{BB962C8B-B14F-4D97-AF65-F5344CB8AC3E}">
        <p14:creationId xmlns:p14="http://schemas.microsoft.com/office/powerpoint/2010/main" val="5081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835447C-FDE8-0B08-B841-73C53389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DC897CF8-C7B2-3BE2-FAD9-02F5315188D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13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13F6B36-FFFA-CAEA-894D-C8BF6982D9C6}"/>
              </a:ext>
            </a:extLst>
          </p:cNvPr>
          <p:cNvSpPr txBox="1"/>
          <p:nvPr/>
        </p:nvSpPr>
        <p:spPr>
          <a:xfrm>
            <a:off x="329938" y="1046375"/>
            <a:ext cx="11657275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ru-RU" sz="3600" dirty="0">
                <a:solidFill>
                  <a:prstClr val="black"/>
                </a:solidFill>
                <a:latin typeface="Calibri Light" panose="020F0302020204030204"/>
              </a:rPr>
              <a:t>Тест по числительным </a:t>
            </a:r>
            <a:r>
              <a:rPr lang="ru-RU" sz="3200" i="1" dirty="0">
                <a:solidFill>
                  <a:prstClr val="black"/>
                </a:solidFill>
                <a:latin typeface="Calibri Light" panose="020F0302020204030204"/>
              </a:rPr>
              <a:t>(«Числительные-2 (ДЗ)»: сложные и составные, склонение числительных, сочетание с существительными) — </a:t>
            </a:r>
            <a:r>
              <a:rPr lang="en-US" sz="3200" dirty="0">
                <a:solidFill>
                  <a:prstClr val="black"/>
                </a:solidFill>
                <a:latin typeface="Calibri Light" panose="020F0302020204030204"/>
              </a:rPr>
              <a:t>https://onlinetestpad.com/eyilm4tsjpwfy</a:t>
            </a:r>
            <a:r>
              <a:rPr lang="ru-RU" sz="3600" dirty="0" smtClean="0">
                <a:solidFill>
                  <a:prstClr val="black"/>
                </a:solidFill>
                <a:latin typeface="Calibri Light" panose="020F0302020204030204"/>
              </a:rPr>
              <a:t>.</a:t>
            </a:r>
            <a:endParaRPr lang="ru-RU" sz="36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spcBef>
                <a:spcPts val="2400"/>
              </a:spcBef>
              <a:defRPr/>
            </a:pPr>
            <a:r>
              <a:rPr lang="ru-RU" sz="3600" dirty="0">
                <a:solidFill>
                  <a:prstClr val="black"/>
                </a:solidFill>
                <a:latin typeface="Arial Black" panose="020B0A04020102020204" pitchFamily="34" charset="0"/>
              </a:rPr>
              <a:t>На следующем занятии будет </a:t>
            </a:r>
            <a:r>
              <a:rPr lang="ru-RU" sz="36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очередной </a:t>
            </a:r>
            <a:r>
              <a:rPr lang="ru-RU" sz="3600" dirty="0">
                <a:solidFill>
                  <a:prstClr val="black"/>
                </a:solidFill>
                <a:latin typeface="Arial Black" panose="020B0A04020102020204" pitchFamily="34" charset="0"/>
              </a:rPr>
              <a:t>тест по числительным. </a:t>
            </a:r>
            <a:r>
              <a:rPr lang="ru-RU" sz="3600" dirty="0">
                <a:solidFill>
                  <a:prstClr val="black"/>
                </a:solidFill>
                <a:latin typeface="Arial Black" panose="020B0A04020102020204" pitchFamily="34" charset="0"/>
              </a:rPr>
              <a:t>Повторите тему!!!</a:t>
            </a:r>
          </a:p>
        </p:txBody>
      </p:sp>
    </p:spTree>
    <p:extLst>
      <p:ext uri="{BB962C8B-B14F-4D97-AF65-F5344CB8AC3E}">
        <p14:creationId xmlns:p14="http://schemas.microsoft.com/office/powerpoint/2010/main" val="183673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2617</TotalTime>
  <Words>2025</Words>
  <Application>Microsoft Office PowerPoint</Application>
  <PresentationFormat>Широкоэкранный</PresentationFormat>
  <Paragraphs>430</Paragraphs>
  <Slides>61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61</vt:i4>
      </vt:variant>
    </vt:vector>
  </HeadingPairs>
  <TitlesOfParts>
    <vt:vector size="71" baseType="lpstr">
      <vt:lpstr>Arial</vt:lpstr>
      <vt:lpstr>Arial Black</vt:lpstr>
      <vt:lpstr>Book Antiqua</vt:lpstr>
      <vt:lpstr>Calibri</vt:lpstr>
      <vt:lpstr>Calibri Light</vt:lpstr>
      <vt:lpstr>Open Sans</vt:lpstr>
      <vt:lpstr>Segoe Script</vt:lpstr>
      <vt:lpstr>Times New Roman</vt:lpstr>
      <vt:lpstr>Тема Office</vt:lpstr>
      <vt:lpstr>1_Тема Office</vt:lpstr>
      <vt:lpstr>Бакалавры-философы 2025 года поступления </vt:lpstr>
      <vt:lpstr>Фонетика Русские скороговорки и стихотворения</vt:lpstr>
      <vt:lpstr>Ц</vt:lpstr>
      <vt:lpstr>Скороговорки</vt:lpstr>
      <vt:lpstr>Скороговорки</vt:lpstr>
      <vt:lpstr>1. Скороговорку «Цапля...» выучить наизусть.  2. Составить три варианта текста, объясняющего, как добраться от станции метро / автовокзала /железнодорожного вокзала до вашей квартиры / дома / комнаты:             а) разговор по телефону (диалог),            б) письмо,            в) смс (максимум — 70 символов с пробелами и знаками препинания).  3. Тест по теме «Где-куда-откуда». Ссылку на тест см. на сайте.</vt:lpstr>
      <vt:lpstr>Презентация PowerPoint</vt:lpstr>
      <vt:lpstr>Презентация PowerPoint</vt:lpstr>
      <vt:lpstr>1. Поговорку «Молодец против овец...» выучите наизусть.  2. Прочитайте тексты с числительными (https://www.philol.msu.ru/~elvigus/Gruppy/DZ gruppam/InterFsChislit.docx), обратите внимание на числительные и их формы, задайте вопросы к числительным и сочетаниям с числительными.  3. Тест по тексту «Экран криминальных сообщений» (https://onlinetestpad.com/pkf3t3voboifm).  4. Расскажите об Ольге Александровне и Татьяне.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Поговорку «Молодец против овец...» выучите наизусть.  2. Прочитайте тексты с числительными (https://www.philol.msu.ru/~elvigus/Gruppy/DZ gruppam/InterFsChislit.docx), обратите внимание на числительные и их формы, задайте вопросы к числительным и сочетаниям с числительными.  3. Тест по тексту «Экран криминальных сообщений» (https://onlinetestpad.com/pkf3t3voboifm).  4. Расскажите об Ольге Александровне и Татьяне.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</dc:title>
  <dc:creator>Гусева</dc:creator>
  <cp:lastModifiedBy>Гусева</cp:lastModifiedBy>
  <cp:revision>87</cp:revision>
  <dcterms:created xsi:type="dcterms:W3CDTF">2024-09-01T20:30:35Z</dcterms:created>
  <dcterms:modified xsi:type="dcterms:W3CDTF">2025-11-11T19:14:31Z</dcterms:modified>
</cp:coreProperties>
</file>