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notesSlides/notesSlide1.xml" ContentType="application/vnd.openxmlformats-officedocument.presentationml.notesSlide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0"/>
  </p:notesMasterIdLst>
  <p:sldIdLst>
    <p:sldId id="256" r:id="rId3"/>
    <p:sldId id="257" r:id="rId4"/>
    <p:sldId id="259" r:id="rId5"/>
    <p:sldId id="263" r:id="rId6"/>
    <p:sldId id="265" r:id="rId7"/>
    <p:sldId id="266" r:id="rId8"/>
    <p:sldId id="270" r:id="rId9"/>
    <p:sldId id="271" r:id="rId10"/>
    <p:sldId id="273" r:id="rId11"/>
    <p:sldId id="831" r:id="rId12"/>
    <p:sldId id="832" r:id="rId13"/>
    <p:sldId id="275" r:id="rId14"/>
    <p:sldId id="269" r:id="rId15"/>
    <p:sldId id="439" r:id="rId16"/>
    <p:sldId id="441" r:id="rId17"/>
    <p:sldId id="272" r:id="rId18"/>
    <p:sldId id="277" r:id="rId19"/>
    <p:sldId id="442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451" r:id="rId33"/>
    <p:sldId id="452" r:id="rId34"/>
    <p:sldId id="453" r:id="rId35"/>
    <p:sldId id="454" r:id="rId36"/>
    <p:sldId id="455" r:id="rId37"/>
    <p:sldId id="456" r:id="rId38"/>
    <p:sldId id="457" r:id="rId39"/>
    <p:sldId id="443" r:id="rId40"/>
    <p:sldId id="444" r:id="rId41"/>
    <p:sldId id="445" r:id="rId42"/>
    <p:sldId id="446" r:id="rId43"/>
    <p:sldId id="447" r:id="rId44"/>
    <p:sldId id="448" r:id="rId45"/>
    <p:sldId id="449" r:id="rId46"/>
    <p:sldId id="450" r:id="rId47"/>
    <p:sldId id="436" r:id="rId48"/>
    <p:sldId id="268" r:id="rId4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A8BF"/>
    <a:srgbClr val="006600"/>
    <a:srgbClr val="5F0129"/>
    <a:srgbClr val="660066"/>
    <a:srgbClr val="749BFC"/>
    <a:srgbClr val="C8F8F3"/>
    <a:srgbClr val="B4A3E5"/>
    <a:srgbClr val="C4A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>
        <p:scale>
          <a:sx n="98" d="100"/>
          <a:sy n="98" d="100"/>
        </p:scale>
        <p:origin x="-24" y="-7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4:34.85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22016 8744 0,'63'0'78,"62"-125"-31,-63 125-31,63 0 31,-1 0-32,-61 0 1,-1-63-1,188 63 1,-126 0 0,-61 0-1,-1 0 1,0 0-16,1 0 31,-1 0 0,1 0-15,-1 0 0,0 0-1,125 0 1,1 0 15,-64 0-15,63 0 15,-124 0-15,-1 0-1,0 0 1,250 0 0,-249 0-1,-1 0-15,63 0 16,0 0 15,-63 0-15,187 0-1,1 0 1,-1 0 0,1 63-1,-125-63 1,-1 0-1,1 0-15,-63 0 16,1 0 0,-1 0-16,1 0 15,-1 0 1,0 0-16,375 0 31,-188 0-15,-62 0-1,1 0 1,-126 0-16,0 0 16,63 0-1,0 0 1,-63 0 0,1 0-16,-1 0 15,0 0 1,1 0-1,61 0-15,63 0 16,-62 0 0,0 0-1,-63 0-15,1 0 16,61 0 0,1 0-1,-62 0-15,61 0 16,1 0-1,-63 0 1,1 0-16,61 0 31,1 0-15,62 0 0,0 0-1,1 0-15,-126 0 16,63 0-1,-63 62-15,0-62 63,63 0-47,-62 0-1,-1 0 1,63 0-1,-63 0 1,63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4:37.55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2121 9806 0,'62'0'140,"0"0"-124,125 0-16,188 0 16,-126 0-1,125 0 1,-124 0-1,-188 0 1,1 0 109,61 0-109,313 0-1,-250 0 1,374 0 0,-249 0-1,-187 0 16,-63 0-15,63 0 0,-63 0-1,1 0 1,124 0 0,-125 0-16,63 0 15,187 0 1,-250 0-1,125 0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4:43.40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24761 8494 0,'0'-63'469,"0"1"-454,0 0-15,0-1 16,0 1 15,0-1-15,-63-62 15,1 63 0,0-1-15,62 1-16,-63 62 16,1-63 15,62-61-16,0 61 17,-63 63-17,1 0 1,0-62 0,-63 62 30,63-125-30,-1 125 0,63-63-1,-62 63 48,-63 0-48,63 0 1,-1 0 0,1 0-16,-63 0 31,63 0-15,0 0-16,-63 0 31,0 0-16,63 0 17,-1 0-17,-61 0 1,61 0 0,-61 0-1,61 0 1,1 0-1,-1 0 79,-61 63-78,-1-1-16,-62 126 31,0-64-15,62 1 15,63-125-15,62 63-1,-63-1 1,63 126-1,0-1 17,0-125-17,0 1 1,0 62 0,125-125 140,-63 0-141,-62-63 1,63 1 0,-63-1-1,62 1 1,-62 0-16,62-1 16,-62-62-1,0 0 1,63 0-1,-1 125 79,1 0-78,124 0-1,-63 0 1,1 0-16,0 0 0,124 0 31,-186 0-15,-1 0 31,0 0-32,1 63 17,62-1-17,-63-62 1,63 125 0,-63-125 15,63 0 47,0 0-62,-1 0-1,1 0 1,-63 0 46,1 0-30,-63 63-17,62-1 1,-62 1-1,-62-63 48,-1 0-47,1 0-16,-125 0 15,0 0 1,0 0-16,62 0 0,-187 0 31,250 0-15,-1 0-16,1 0 15,-63 0 17,63 0-17,0 0 1,-1 0-16,-62 0 15,63 0-15,0 0 16,-1 0 0,126 62 77,-1-62-77,63 62 0,0-62-1,-63 0 1,437 0 0,-437 0-1,63-62 1,0-63-1,62 0 1,-187 63-16,62-1 31,-62 1-15,125 62 78,0 0-79,-1 0-15,1 0 16,0 0 0,-63 0-1,-187 0 79,-62-125-78,-62-62-1,-63 62 1,187 62-16,63 63 31,0 0-15,62-62-16,-63 62 15,-124 0 1,125 0-16,-125 0 16,62 62-1,0 63 1,0-62-1,125-1-15,0 0 16,0 1 0,-62-1-1,62 63 17,-62-62-17,124-63 95,0 0-95,63 0 1,187 0-1,62 0 1,-311 0 0,61 0-16,-61 0 15,-1 0 63,-62 125-62,62-125 0,1 62-1,-63 1-15,0-1 16,-125-124 125,63 62-110,62-63-16,-63 63 32,1 0-31,0 0 0,-1 0-1,1 63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4:50.26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32307 8931 0,'0'0'0,"63"0"16,-1-62 0,-62-63-1,0 62 1,0 1-1,125-126 1,-125 126 0,0-250-1,0 62 1,0 125 0,0 0-16,-62 63 15,-63-126 1,62 126-1,1-1 1,0 1-16,-1-63 31,1 125 1,0-63-17,-1 63-15,1-62 16,-63-63-1,63 125 1,-1-62 0,-61 62-1,124-125 1,-125 125 15,-62 0-15,124-63-16,-61 63 15,-63 0 1,124 0 0,-62 0-16,63 0 15,0-62 1,-125 62 62,-125 0-62,62 0-1,63 0 1,0 0 0,0 0-1,125 0 1,-63 62-1,62 1 1,-61-63 0,-1 0-1,63 0 1,-1 62-16,1 1 16,-63-1-1,63-62 1,62 63-1,0-1-15,-63 0 32,1 1-17,62-1 1,0 63 15,0 0-15,0-62-1,0-1 1,0 1 0,0 124-1,0-62 1,0-63 15,0 63-15,0-62-1,0-1 1,62 63 0,-62-62-1,0-1-15,125 0 32,-125 1-17,63-1-15,-63 1 16,124 62 15,-124-63-15,0 1-1,63-1 1,61 63 0,-61-125-1,-1 63 1,125-1-1,-124 0-15,-1-62 16,63 0 0,-63 63-16,0-1 15,126 1 110,310-1-109,-61 1 0,-187-63-1,-63 0-15,-63 62 16,64-62-1,-126 0-15,0 0 16,1 0 0,61 0-1,1 0 1,-63 0-16,1-62 16,124-1-1,-62-62 1,-63 125-1,-62-62 1,0-1-16,125 1 31,-125-125-15,62 124 0,-62-62-1,0 0-15,0 0 0,0 63 16,0-188-1,0 188 1,0-63 0,0 0-1,0 0 1,0 62-16,-62-61 31,-1-126-15,1 187-1,0-62-15,-1 0 16,1 63 0,-125-250-1,124 312 1,-186-250 0,187 125-1,-125-125 1,-1 125-1,64 0 1,61 125-16,1 0 16,-63-62-1,0 62 32,-186 0-16,186 62-15,-125-62 0,63 125-1,187-62-15,-124-1 16,61 0 0,1 1-1,-1-1 1,1 63-16,0-62 31,-1-1-15,1 63-1,-63-62 1,125-1-16,0 1 31,-125-63-15,125 62-16,-62 125 31,0-62-15,-1-62-1,63-1 1,-62 63 0,0-125 155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4:59.15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6861 9930 0,'-63'0'47,"63"-124"-16,0-1-15,0-63 15,0 63-16,0 0 17,-62 63-1,62 0-15,0-1-16,-125 1 46,63 62-30,62-63 0,-63 1-1,1 62 1,62-63-16,-62 63 31,-1-62-15,1 62-1,0 0 17,-1 0 77,1 0-93,-1 0-1,1 0-15,0 0 16,-1 0 0,1 0-1,0 0 1,-125 62 62,62 1-62,62-63-1,1 0 1,0 0-16,62 62 15,-63 1 17,-61-1-17,124 1 1,0-1 0,0 0-16,0 1 15,0-1 1,0 63-1,0-62 1,0-1 15,0 1-15,0-1-16,0 1 31,0-1-15,0 0-16,0 1 62,124-63-46,-124 62-16,63 1 16,-1-63-1,0 0 1,1 0-16,-1 0 15,63 0 1,0 0 0,-1 0-16,63 0 31,-124 0-15,-1 0-16,1 0 31,-1 0-16,63-63 17,-63 1-17,-62-63 1,0 0 15,0 63-15,0-63 15,0 62-15,0 1-16,0-1 15,0 1 1,0-63 0,-62 63 15,-1-1-16,-61 63 110,61 0-109,-62 0-16,63 0 0,-63 0 16,63 63-16,-63 61 31,1 1-15,124-62-16,0 62 31,0 0 0,0-63 0,124-62 1,-124 125-17,125-125 1,0 0-1,62 0-15,0 0 16,0 0 0,63-62 15,-250-1-15,62 1-16,0-63 15,-62 62 1,0 1-16,0-63 31,-62 62 32,0 63-48,-63 0 1,62 0-1,1 0-15,0 0 16,-63 0 0,0 125-1,0-62 1,125-1 0,-62 1-1,62-1 1,0 1-1,0-1 17,62 1-17,-62-1-15,63 0 32,62-62 46,-125-62-63,0 0-15,0-63 16,0 0 0,0 0-1,-63 125 313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5:19.96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5364 15489 0,'0'-62'47,"0"-1"-16,0-61-15,-63-1 15,63 62-15,0 1-1,-62-1 1,62 1-16,-62-1 16,-63 1-1,63-1 1,62 1-1,-125 62 1,125-63-16,-63 1 16,-61 62-1,61-62-15,-186-63 16,-1 0 0,63 62-1,63 1-15,-126 62 16,125 0-1,1 0 1,61 0-16,-62 0 16,63 0-1,0 0 1,-1 0 0,1 62 30,62 1-30,-62-1-16,62 1 16,0-1-1,0 1 1,0 124 0,0-125-16,0 1 15,62-1-15,0 63 16,63-62 15,-125-1-15,62 1-1,1-63 1,-1 0-16,125 62 16,125 1-1,-249-63-15,186 124 31,-62-61-15,-125-63 0,63 0 15,0 0-15,0 0 15,-63 62-16,0-62 1,1 0 0,-1-62 15,-62-1-15,0 1-1,0 0 1,0-1-16,0 1 31,-62-1-15,-63 1-1,-187-63 1,63 0 0,62 125-1,-63-63 1,125 63-1,1 0 1,61 0 0,1 125 31,62-62-32,0 62-15,0 62 16,0-124-1,0 61 1,0-61 0,187-63 15,125 0-15,0 0-16,-125 0 15,125-63 1,-125 63-1,-125-62-15,63 0 16,-63-1-16,1 63 16,-63-62-1,0-63 48,-63 0-48,-311-125 1,-125 0 0,250 188-16,124-1 15,-249-62 1,249 125-16,63 0 31,-1 0-15,1 63 15,-1 124-15,1 63 15,62-188-15,0 1-16,0 62 15,0-63 1,62 63 15,-62-62-15,63-1-16,-1-62 31,1 63-15,-1-1 15,0 0-16,188 126 17,-1-126-17,-124 1 1,499 124 0,-375-62 15,1-125-16,-188 0-15,0 0 32,63 0-17,-62 0-15,-1 0 32,63 0-17,-63 0-15,0 0 110,63 0-95,0 0 1,124 0-1,-186 0-15,-1 0 16,0 0 0,63 0 46,0 0-46,62 0-16,250 0 31,-375 0-15,0 0-1,63 0 48,-63 0-48,63 0-15,125 0 16,-63 0 0,0 0-1,-62 0 1,-1 0 46,-61 0-46,124 0 0,-62 0-1,-63 0-15,0 0 16,1 0 0,-1 0-16,0 0 15,1 62 1,-1-62-1,1 0 1,-1 0 0,63 0-1,-1 0 1,-61 0 0,-1 0-1,63 63 1,0-1-1,-1-62 1,1 0 0,-63 0-1,1 0 110,62 0-109,-63 0-16,125 0 16,-62 0-1,187 0 1,-250 0-1,0 0 17,1 0-17,-1 0 1,0 0 0,63 0-1,-62 0 1,-1 0-16,0 0 15,1 0 1,61 0 0,-61 0-1,-1 0-15,1-62 32,-1 62-17,125-63 1,-187 1-1,62 62-15,-62-62 16,63 62 0,-63-125-1,62 62 1,-62 1-16,0-63 16,0 62-1,0-62 1,0 63-1,0 0-15,0-63 16,0 62 0,0-62-1,-62 63 1,62-1 0,-187 63 15,62 0-16,0 0 17,63 0-17,-1 0-15,1 0 16,-125 0 0,125 63-16,-63-1 15,62 63 1,63-62-1,-62 62 1,62 62 15,0 0-15,0-124 0,0-1-1,0-124 95,0-63-95,62-125 1,-62 0-1,0 188 1,63 124 78,-1 126-79,1 186 1,-63-311 0,0-1-16,62-62 78,0-187-63,1-63 1,-1 63 0,-62 124-16,0 1 15,0 124 48,0 126-48,0 61 1,0-186 0,0 62-1,62-188 48,-62-124-48,0 124 1,63-61 0,-1 124 31,-62 124-16,63-61-16,-63-1-15,62-62 79,-62-62-48,62-1-16,-62 1-15,63 0 16,-63 124 47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5:24.65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9293 15677 0,'0'-63'15,"0"1"1,0-1-1,0 1 1,0-63 0,0 63-1,0-1 1,0 1 0,0-1-1,0 1 32,0-1-31,0 1-16,0-1 31,-125 1 94,1 62-109,124-63-1,-63 1 1,1 62-1,-1 0 79,1 0-78,0 0 46,-1 0-30,1 62-17,0-62 16,62 63-15,-63-63 0,63 62-16,-62-62 31,0 63-15,-1-63-16,63 62 46,-62 1-30,-1-1 0,63 1-1,0-1 1,0 63 15,0-63-15,0 63 15,0-62 0,0-1 16,0 1-31,63-1 15,62 63 0,-125-62-15,124-63 125,-61 0-126,61 0 1,-61-125-1,-1 0 17,0 125-17,-62-63 1,0 1 0,0-63-1,0 62 1,0 1-1,125 62 1,-125-62 0,0-1-1,0-62 17,0 63-17,0-1-15,0 1 31,0-63-15,0 62-16,0 1 16,-62 62 734,-63 0-735,-187-63 1,-499-124 0,63-125-1,623 249 1,63 1-1,0 62 32,-1 0-31,-62 0 0,-249 0-1,0 0 16,312 0-15,-1 62-16,-124 1 16,125-1-1,-1 1-15,1-1 32,62 63-17,-62 62 1,62 1-1,0-63-15,0 62 32,0 63-17,62-125 1,63 0 0,-125 0-16,62-63 15,63 63 1,0-62-16,62-1 15,125 63 1,374 62 0,-437-124-1,-124-1-15,0 1 16,124-1 0,-124 1-16,124-63 31,63 0-16,62 0 17,-311-63-17,124-62 1,-62 0 0,-1 63-16,-61-63 0,-1 62 15,-62-61 1,62-1-16,-62-125 15,0 62 1,0 64 0,0-126-1,0 0 1,-62 125 0,0 125-16,-1-125 15,-61 63 1,-64-63-1,-123 0 1,248 62-16,-124 1 16,-187-1-1,124-62 1,-249 63 0,1-1 15,373 63-16,-312 0 1,125 0 0,125 0-1,-125 0 1,-62 63 0,125 62-1,62-63 1,62 63-1,62-125 1,63 63 0,-62-63 77,0 0-61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5:49.13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12412 9556 0,'0'62'203,"0"1"-188,0 124 1,0 125 0,-63-312-16,63 250 15,-62-250 1,62 125 0,0-187 202,0-126-202,0 126 0,0-188-1,0 125 1,0 0-1,0 63-15,62-1 16,-62 1 0,0 124 140,0 63-140,-62 62-1,-1 1 1,63-126-1,-124 126 1,124-126-16,0 1 16,-63-1-1,63-187 188,63-125-187,124 0 0,-125 126-1,-62 61-15,0 1 32,63 62 46,-1 62-47,-62 63-15,0 0 15,0 0 63,0-63-79,0 1 1,0-1 109,-62-62-110,-1 0 17,1 0-1,62-62 250,0-1-265,0 1-16,0-1 15,-63 126 173,-61-1-172,61 126-1,1-188 1,-63 125-1,125 0 1,0-188 140,0-62-140,0 63 0,0-63-1,0 0 16,63 125 126,-1 0-142,0 0 1,-62-63 0,63 1 15,-1 62 47,-62 62-62,0 1-1,0-1 1,0 63-16,0-62 15,0 62 1,0-63-16,62-62 203,-62-62-187,125-1-1,-125-62 1,63 63 0,-1-1-1,-62 126 142,0-1-142,-62 1-15,-1-1 31,1-62-15,-1 125 31,1-125 62,62-62-77,0-1-1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5:54.08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11975 11117 0,'0'-62'109,"0"-1"-93,0 1 0,0-1-1,0 1 1,0-63 0,0 63 15,0-1-16,0 1 1,0-63 15,0 62-15,0 126 156,0-1-157,0 63 1,0-62 0,0-1-16,0 0 31,0 1 0,0 62-15,0-63 15,62 1 0,-62-126 126,0 1-142,0-1-15,0-62 31,0 63-15,0 0 0,0-1-1,0 1 48,-62 62-48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6:07.29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16777 12304 0,'63'0'31,"-1"0"-15,1 0-1,-1 0 1,63 0 0,-63 0 15,125 62-16,-125-62-15,1 0 16,-1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6:08.70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23014 12304 0,'63'0'94,"-1"0"-78,-62 62 15,0 1 313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6:14.24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29937 13491 0,'0'0'0,"125"0"47,0 0 0,0 0-31,62 125-1,0-63 1,-62 0-16,-125 1 16,187-1-1,62-62 1,-186 125 15,-188-125 219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6:15.68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22890 13616 0,'62'0'16,"63"0"-1,-1 0 79,-61 0-78,-1 0-1,1 0-15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6:17.42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13846 13678 0,'62'0'47,"1"0"-31,62 0-1,-1 0 16,-61 0-15,61 0 0,-61 0-1,61 0 17,-61 0-1,-1 0-31,1 0 94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6:28.37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2744 17675 0,'63'-62'15,"-1"62"1,312 0 0,-249 0-1,0 0 1,-63 0-16,0 0 0,188 0 31,-125 0-15,-63 0-1,63 0 1,-63 0 0,0 0-1,1 0 63,-1 0-62,1 0 0,-1 62-1,63 1 1,-1-63 62,-61 0-47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6:29.79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7859 17301 0,'124'0'31,"1"0"-15,249 0-1,375 125 1,-63-125-1,-374 62 1,249 63 0,-436-125-1,-1 0 1,-61 0-16,-1 0 16,63 0-16,-63 0 15,188 0 1,124 0-1,-249 0 1,311 0 0,63 62-1,-374-62 1,-63 63 0,1-63 77,-1 0-77,63 0 0,-63 0-1,1 0 1,-63 62 46,-250 1-62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6:30.90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7983 18050 0,'125'0'32,"125"63"-17,311-1 1,312 63 0,63 125-1,-562-250 1,561 187-1,-685-124 1,-188-63 0,63 0-1,0 0-15,-63 0 16,125 0 0,-62 0 15,0 0-16,-1 0-15,1 0 16,62 0 0,0 0-1,-124 0 1,61 0-16,1 0 16,62 0-1,-62 0-15,-63 0 31,1 0-15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6:32.09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15655 16739 0,'0'-63'16,"0"-62"-1,0 63-15,0-63 31,0 0-15,-63 125 31,1-63-31,0 63-1,-188-62 1,-124-63-1,-63 63 1,313 62 15,61 0 47,-61 0-62,124 124 15,-125 1-15,0 125 0,125-125-1,0 0 1,0 0-1,0 0 1,0 250 0,0-250-1,0-63 1,0 0-16,62 63 16,-62-62-1,0-1 1,0 1-16,63-63 15,62 0 1,-125 62 0,62-62-1,63 0 1,-1 0 0,1 0-1,62-62 1,-62-1-16,124-62 31,-61 0-15,-126 63-1,0-63 1,1-62 0,-63-63 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6:32.34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15343 16176 0,'-125'0'16,"125"-62"-1,0-1 79,-62 63-78,-1 0-1,63 63 1,-62-63-16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8:39.49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25471 6514 0,'23'0'31,"48"0"-15,-1 0-1,-23 0 1,-23 0 0,-1 0-1,1 0 1,-1 0 0,1 0-1,-1 0 16,1 0 79,-24 24-95,0 70 17,0-47-17,0-24 1,0 24 15,0-23-15,-47-24 15,0 0-15,0 0 15,23 0-15,-23-1012 15,71 2024 125,-1-1012-140,1 0-16,-1 0 15,1 0 1,-1 0 0,1 23-1,-1-23 1,1 0-1,-1 0 32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8:43.01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7667 7408 0,'0'47'78,"0"70"-62,-47 48 0,47-71-1,0 0-15,-24 94 16,24-23-1,0-94 1,0-1-16,0 71 16,0-23-1,0 23 1,0-94 0,0 0-16,0 47 15,0-70 1,0 23-1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8:44.47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7738 7478 0,'-24'0'63,"1"0"-48,-1 0-15,-47 0 16,1 0-16,-1 0 15,-70 0 1,47 0-16,-70 0 16,93 0-1,-47 0 1,-23 0 0,118 0-1,-95 0 1,48 0-1,-142 0 1,71 0 15,94 0-15,0 24-16,23-24 16,-23 0-1,47 23 63,-47 24-62,0 24 0,-23-24-1,23 0 1,23-23-1,1 23 1,-25 0 0,48 23-1,-23 71 1,-1-117 0,24 23-1,0 23 1,24 1-1,-24-24 1,23-23 0,1-24-16,0 47 31,46 0-15,-46-24-16,70 24 31,-71 0-16,71 0 1,0-23 0,-47-1-16,47 1 15,48-1 1,46 24 0,-71-23-16,-23-1 15,118 1 1,-94-24-1,-24 0 1,-71 0-16,48 0 31,-48 0 1,-23-24 124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8:46.33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8420 8725 0,'-24'0'47,"1"-24"-32,23 1 1,0-48 15,-24 1-15,24-1-1,0 24-15,0 0 16,0-71 0,0 24-1,0 0 1,0 24-16,0 46 16,0 1-16,0-1 15,0 1-15,0-1 78,24 24-62,-1-23-16,1-24 16,93 0-1,-23 23 1,-23 1-16,-24 23 15,23 0-15,48 0 32,94 0-17,-142 0 1,118 47 0,-164-47-1,23 23 1,-24-23-1,1 24 64,23-24-64,47 23 1,-47-23-1,0 24 1,0-1 0,-23 1-16,-1-1 31,-23 1-15,24 46-1,-24-23 1,0-23-16,0 93 15,0 1 1,0-71 0,0 47-1,0 0 1,0-23 0,0-24-1,0-24 1,0 1-1,-24-1 1,24 24 15,0-23-15,0-1 15,-47 1-15,0-24-1,24 0 1,-1 23-16,-46-23 16,-166 24-1,1-24 1,141 0 0,-188-24-1,188 24 1,70 0-1,1 0-15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8:54.80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26153 8066 0,'47'0'63,"0"-23"-48,188-1 1,118-46 0,-189 46-16,1 1 15,47-24 1,-142 23 0,-46 24-1,-48 47 63,-117 71-62,47-48-16,-24 1 16,-164 23-1,23-47 1,142-47-1,46 0-15,24 0 16,0 0 0,165 0 93,-24 0-93,70 0-16,-22 23 15,163 48 1,-211-47-16,-47-24 16,-23 23-1,-71 1 79,-141-1-78,117 1-16,-23-1 15,-47 24 1,0-23-1,117-24 1,1 23 0,46-23 62,1 0-63,-24 24 48,-24-24-47,1 47-16,-1-47 15,-23 23 1,24 1-1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8:56.27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27258 8725 0,'23'0'31,"1"0"-15,0 0 0,70 47-1,211 47 1,236 47-1,118-47 1,-24-23 0,-94-24-1,-165-47 1,-164 0 0,-71 0-1,-94-47-15,-24 47 16,24-47-1,71-47 1,-47 47 0,-24-1-16,70-69 15,1-1 1,-95 48 0,48-1-16,-48 1 15,48-71 1,-1 23-1,25-23 1,-95 47 0,23-71-1,-70 95 1,-282-142 0,188 118-1,-236-71 1,189 95-16,-23 23 15,-448-95 1,189 95 0,281 47-1,25 0-15,-1 0 16,-141 0 0,165 47-16,-23 24 15,46-24 1,-23 24-16,47-24 15,-94 70 1,94-46-16,47-24 16,-71 70-1,71-22-15,-23-1 16,-1 70 0,47-93-16,-23 46 15,0-23 1,47-23-16,-23-24 15,-1 71 1,24-71 0,0-24 109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8:58.82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2164 10089 0,'23'0'31,"48"0"-15,164 0-1,0 0 1,0 0-16,24 0 16,305 0-1,-352 0-15,235 0 16,-282 0-1,70 0 1,-94-24 0,-118 24-1,24-23 1,-23-1 0,0 1-1,-1 23-15,24-47 16,24-24-1,-48 71-15,-23-70 32,0-24-17,0 23 1,-23 0 0,-71-23-1,-1 47 1,25 24-1,-24-1 1,47 1-16,0-1 16,-47 1-1,47-48 17,0 1-17,23 70 1,24-24-1,-23 24 64,-24 0-64,23 24 1,-23 23-1,-47 0 1,70-24 0,1 1-16,-1 23 15,-23 0 1,24 0-16,23 0 16,-24-24-16,24 1 15,0 70 1,0-47-1,0 71 1,0-95-16,0 1 16,0 46-1,0-46 17,-23-24 30,-1-24-31,1-46-15,-1-1 0,1-93-1,-1 46 1,24 94-16,-23-23 15,-1-23 1,1-48 0,23 95-1,0-48 1,0 48-16,0-1 16,0-23-16,0 24 15,0-24 1,0 23-1,0-23 1,23 47-16,24-24 31,-23 24-15,23 0 0,47 0-1,-47 0-15,94 0 16,-23 47-1,-71-23 1,0 0 0,-24-1-16,1 1 15,23 46 1,0 1 0,-24-48-1,48 95 1,-48-95-1,-23 71 1,24-47 0,-24 0-1,0 0-15,0-23 32,-47 94-17,23-71 16,1-47-15,-1 0-16,1 23 16,-24 24-1,23-47 1,1 0 109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9:04.95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22366 10159 0,'24'0'110,"-1"0"-95,-23 24 1,47-24 0,71 23-1,-48-23 1,71 0-1,24 0 1,-24 0 0,-70 0-16,-1 0 15,118 0 1,-70 0 0,-94 0-1,46 0 1,1 0-1,-48 0 1,95 0 0,-71-23-1,94-1 1,-118-23-16,72 24 16,-1-1-1,-71 24 1,24-23-16,-23-24 15,23 0 1,0 0 0,0-47-1,-24 23 1,-23 48 0,0-24-16,0 23 15,0-23 1,0 0-1,-23 0 17,-48 0-17,48 47 1,23-24 0,-47 1-16,0 23 15,-24-24 1,48 24-1,-142-23 1,118 23 0,0 0-16,-24 0 0,-117 0 31,118 0-15,-24 0-1,-24 0 1,94 0-16,1 0 15,-24 0 1,23 0 0,1 0-1,-71 0 1,-47 0 0,0 0-1,46 0 1,25 0-1,46 0 1,-23 0 0,24 23-16,-1-23 15,-23 71 1,0-1 0,47 1-1,-23-24 1,23 47-1,0-70 1,0 46 0,0 1-1,0-1 1,23-46 0,1 23-1,23-24-15,-47 1 16,23-1-16,1-23 15,46 71 1,-46-71-16,23 0 16,23 47-1,-22-47 1,-1 24 0,-24-24-1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9:07.78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22742 10277 0,'-23'0'94,"-71"0"-79,-188 0 1,-48 0 0,25 0-1,22 0 1,189 0-16,0 0 15,24 0-15,-1 0 16,24 0 0,0 0-16,-47 0 15,-24 0 1,1 0 0,-48 0-1,95 0 1,-119 0-1,48 0 1,47 24 0,24-24-1,46 0 1,71 0 78,141-47-79,330-1 1,70 25 0,-24-1-1,-188 1 1,-187-24-1,-142 47 1,-24-47-16,1 47 16,-24-24-1,-24 24 48,-282 0-48,95 0-15,-377 0 32,0 0-17,117-23 1,166 23 0,211 0-16,47 0 15,23 0 1,1 0-1,46 0 79,142-71-78,46 24-16,636-117 31,-259 93-15,-353 48-1,-23-25 1,-189 48-16,-93 0 109,-212 48-93,46-25-16,1 1 16,-23-1-1,-1-23-15,-94 24 16,141-1-1,236-23 64,94-23-64,46-24-15,330-48 31,118-22-15,-518 93 0,-118 24 62,-235 0-63,-564 0 1,541 0 0,-47 0-1,94 0-15,-142 0 16,213 0 0,140 0-1,48 0 32,187-47-31,-23 24-16,447-24 31,-329 47-15,-235 0-16,-24 0 15,0 0 1,-24-24-1,1 24 64,-1 0-64,1 0-15,-1 0 16,119 0-1,-25 0 1,-93 0 0,-260 47 46,119-23-46,-24-1-16,-212 24 15,188-23-15,1-1 16,70-23 0,-47 0-1,117 24 1,95-24 31,234-71-32,-93 24 1,494-23 0,-401 46-1,-234 24 1,-48 0-16,-70 0 94,-23 24-79,-24-24-15,-118 47 16,118-47 0,-47 47-1,117-47 1,1 0 46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9:11.57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24389 10324 0,'70'0'31,"260"0"-16,-1 0-15,0 0 16,447 0 0,-447 0-16,612-47 31,-518 0-15,-234 23-1,69-46 1,-187 70-16,70-24 15,-94 1 1,24-24 0,-1 23-1,-46 24 1,-24-23 62,0-1-62,23-70-1,-23 71 1,0-71 0,-23 23-1,-1-23 1,-23-24-1,-23 24 1,23-23 0,23 93-16,-23-93 31,47 93-15,-24 24-16,1 0 46,-71 71-30,-24 117 0,71-118-1,24 1-15,23 23 16,0 24 0,0-1-1,47-23 1,47 0-1,94-23 1,-94-48-16,188 24 16,0-47 15,-187 0-15,-72-47-16,1 0 15,-1-117 1,-23 70-16,0-71 15,-117-141 1,-1 95 0,47 117-1,48 47-15,-48-24 16,48 47-16,-1 24 31,-117 71-15,47-24-1,-47 165 1,70-142-16,-23 95 16,71-95-1,-1 1 1,24-47 0,24 23-1,117 0 1,-47-47-16,47 0 15,165-47 1,-189 0-16,-70-24 16,24 0-1,-71 1-15,24-1 0,-1 1 16,-23-1 0,0 24-16,-23 24 15,-48-48 1,24 71-1,-47 0 1,-24 71-16,48-1 16,-95 95-1,95-48 1,23 25 0,47-119-1,94-23 32,94-94-31,-141 47-1,47-118 1,-94 142 0,0-48-1,-24 95 16,-46 23-15,-24 141 0,47-70-1,23-48-15,1-23 0,23 0 16,0 47 0,0-47-1,23-47 1,24 0-1,71-23 1,-71-71 0,-24-118-1,-23 141 1,-23 1 0,-24 46-1,23 1 1,1 23-1,-1 0 17,1 0-17,23 23-15,-47 1 16,23-1 0,-23-23-16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9:25.03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19732 11194 0,'24'0'0,"-1"0"15,1 0 1,-1 0 0,1 0-1,23 0 1,0 0 0,47 0-1,23 0 1,-70 0 15,-47 47 94,-47-23-109,-47 93-1,0-46 1,71-48-16,-24 1 16,94-24 93,23 0-93,24-24-16,71 1 15,-71-1 16,-23-46-15,-48 70-16,1-24 31,-1 24-15,-23-47 109,-23 47-109,-24-94-1,-95-47 1,48 0-1,94 118 1,0-1 0,-23 24 124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9:31.07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20532 14111 0,'0'0'0,"23"0"15,71-47 1,0-1 0,47-46-1,-70 71-15,0-1 16,23-23-1,23 24 1,-70 23 0,-47-24-16,0 48 62,0 23-46,0 23-16,0 1 15,-94 117 1,0-70 0,47-71-1,47-24-15,0 1 16,-23-24 31,-1-71-32,1-46-15,-25-189 32,48 188-17,0 95-15,0-1 16,-23 24 15,23 24-15,-24-1-16,-46 165 15,46-70 1,-46 70 0,70-141-1,47-164 48,70-1-48,1 0 1,-118 95 0,24 23-1,-24 23 1,0 24 15,0-23-15,0 0-1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9:33.53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6444 15028 0,'0'0'0,"24"0"15,-1 0 1,-23 23 47,0 24-48,0-23-15,0 23 16,0 70-1,0-93 1,0-48 47,118-164-48,-24 47-15,23 24 16,72-95-1,-142 188-15,0-23 16,-24 47 0,-23 24-1,0-1-15,-117 354 32,-1-72-17,71-187-15,-94 70 31,117-164-15,1-48 15,-71-164-15,47 70 0,-24-164-1,71 165-15,0 46 16,0 24-1,0 24-15,0 140 47,0-23-31,0 24-16,0-24 16,0 71-1,0-95 1,0-46-1,-47-48 1,0-23 0,-47-165-1,47 24 1,23 94 0,24 71-1,0-1-15,71 71 31,-1 94-15,-70-70-16,24-24 16,0 23-1,-24-23 1,0-23 15,-24-24-15,0 0 15,-23-47-15,24 0-16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09:38.48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7667 14816 0,'0'24'62,"0"23"-46,0 0 0,0 47-1,-23 23 1,-1 1 0,24-24-1,-24 24 1,1-24-1,-1-71-15,24 71 16,0-47 15,0 0 32,47-47 109,1 0-157,46 0-15,70 0 0,142 24 16,141-24 15,-212 0-15,-141 0-16,71 0 31,-142 0-15,48 0-1,-1 0 1,48 0 0,70 0-1,-70 0-15,70 0 16,23 0-1,-69 0 1,22 0-16,-46 0 16,117 0-1,-141 0-15,-23 0 16,23 0-16,0 0 16,94 0-1,-94 0-15,71 0 16,117 0-1,165 0 1,-142 0 0,-140 0-1,117 0 1,-141 0-16,-23 0 16,0 0-1,46 0-15,-23 0 16,71 0-1,-118 0-15,141 0 16,-47 0 0,-46 0-16,93 0 31,70 0-15,-140 0-1,-71 0 1,-47 0-1,94 0 1,-117 0 0,70 0-1,-24 0 17,-46 0-17,-1 0-15,1 0 16,0 0-1,-1 0 1,-23-24 78,0-93-79,0 46 1,0 24-16,-47-70 16,47 70-1,-24-48 1,24 72 0,-23-71-1,23 70 1,0-46-1,-24 23 1,1 0-16,23 23 16,0 1-1,0-48 1,-24 48-16,24-1 31,-70 24 110,-95 0-126,-141 0 1,-23 0 0,212 0-1,-213 0 1,260 0 0,-1 0-1,24 0-15,0 0 16,0 0-16,-70 0 15,-72 0 1,95 0 0,-47 0-1,-70 0 1,69 0-16,25 0 16,-212 0-1,235 0 1,-95 0-1,95 0-15,-47 0 16,-70 0 0,69 0-16,-69 0 15,-48 0 1,24 0 0,70 0-1,95 0 1,-95 0-1,-117 0 1,188 0 0,-71 0-1,0 0 1,1 0 0,-1 0-1,1 0 1,70 0-16,-142 0 31,95 0-15,-23 0-1,46 0 1,-23 0 0,0 0-1,70 0-15,-70 0 31,-24 0-15,95 0 0,-48 0-1,95 0 1,-24 0 0,23 0-1,1 0 345,-71 0-345,-24 0 1,71 0-1,24 0 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0:38.07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27987 15169 0,'24'0'141,"23"-24"-126,47 1 17,0 23-17,-71 0 1,48 0 0,-24 0-16,0 0 15,0 0 1,-24 0-1,1 0 1,-1-24 0,1 24-1,0 0 1,-48 0 125,0 0-126,24 24 1,-23-24-16,-24 0 15,23 23 1,-23 1 0,24-24-1,-48 0 17,48 23-17,-24-23 1,23 24-1,-46-1 1,23 1 0,0-1-16,23-23 15,1 24 1,23 0 31,0-1-16,47 1 16,-24-24-31,71 23-1,-47 1 1,71-1-1,46-23 1,-93 0 0,0 0-1,-48 0 1,24 0 0,-23 0 15,-1 0-16,1 0 1,-1 0 0,-46 0 46,-1-1011-31,1 2022 1,-1-1011-17,-23 0 1,-212 0 0,71 0-16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0:40.23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5762 16321 0,'24'0'16,"-1"0"62,1 0-62,23 0 15,23 0-16,-23 0 1,0 0-16,-23 0 16,164 24-1,-141-24 1,71 0 0,-71 0-16,23 0 15,48 0 1,70 47-1,-141-47 1,-24 0 0,-23 23-16,0 1 109,-47-1-93,24 1-16,-71 23 15,-24-24 1,1-23 0,23 24-1,-1-24 1,48 0-1,24 0 1,23 24 62,0-1-62,0 1-1,0-1 1,0 1 0,0-1-1,23 1 1,48 23 0,23-24-1,24 1 1,-1-24-1,-70 0 1,24 0 0,-48 0-1,1 0 17,-24 23 93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0:41.93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13523 16486 0,'24'0'15,"-1"0"1,1 0-16,-1 0 0,212 0 31,1 0-15,-166 0-1,95 0 1,-95 0-16,-23 0 0,0 0 31,-47 23 110,0 1-126,-70 23 1,-48 24 0,48-48-16,46 1 15,-23-1 1,-47-23 0,94 24-1,-23-24 32,-48 0-16,47 0-15,1 23-16,-1 1 16,24-1 46,24-23-15,23 0-31,-23 0-1,-1 0-15,1 0 0,-1 0 16,1 0 15,-1 0-15,1 0-1,-1 0 1,48-23 0,-24 23-1,23-24 1,-23 1-1,0 23 1,-47-47 140,0 23-140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0:46.83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8184 17521 0,'24'0'32,"-24"47"30,0-24-46,0 1-1,0 23 1,0 0 0,0 23-1,0-46-15,0-1 16,0 48 0,0-47-16,0 23 15,0 23 1,0-23-1,0-23 1,0 23 0,0 23 15,0-46-15,0-1-1,0 48 1,0-48-16,-24 48 31,24-24-15,0-23-16,0 46 31,0-46-15,0-1-1,0 1 1,24-24 109,94-94-110,-48 47-15,95-118 32,-71 24-17,-24 70 1,-23 1 0,-23 23-1,-1 0 1,-23-988-1,24 1999 1,-1-1011 0,1-24-1,-24 48 1,24-48 0,-1 24 15,-23 0-16,24 47 1,-24 71 140,0 23-140,0-24-16,0 95 31,0-94-15,0-24-1,0 23 1,0-23 0,0 0-1,47 24 1,-47-48-16,0 24 16,23 0 15,-23-23 31,0 0-46,0-1 0,0 1-1,0-1 1,0 1-1,0-1 17,47-23 30,-23 0-46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0:47.81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10889 17497 0,'0'0'0,"0"24"15,0 70 1,0 23 0,0-46-1,0 0-15,0-1 0,0 118 32,0-70-17,24-48-15,-1 71 16,-23-46-1,0-72 1,0 1-16,0-71 172,0-24-156,0 24-16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0:49.56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10795 17474 0,'0'0'0,"-24"-24"16,-93 1 0,23-24-1,70 47 1,-46-47-1,23 47 1,23-24 0,1 24-1,-1 0-15,1-23 16,-24 23 0,-24-24-1,0 1 16,24 23-15,-94 0 0,47 0-1,47 0 1,-23 23 0,-1 1-1,24 46 1,0 24-1,47-47 1,0-23-16,-23 23 16,23-24-16,0 24 15,0 24 1,0 23 0,70 0-1,-23 0 1,24-23-1,-24-48-15,94 48 32,0-24-17,-94-24-15,0-23 16,47 24 0,-23-24-16,46 0 31,-23 0-16,-47 0 1,0-24 0,24 1-1,-24-24 1,-24 0 0,-23 23-16,24-46 15,0 23 1,-24 0-1,23-24 1,-23 47 15,0 72 63,-71-1-78,1 23-16,-1 24 15,24-23 1,-47-1 0,71 1-16,-1-48 15,-46 24 1,23-23-16,23-24 15,-93 70 1,93-70 0,-47 48-1,48-48-15,-1 0 16,-23 23 0,0-23-1,47 24 1,-23-1-1,-24-23 1,23 24 0,-23-24-1,24 0 17,-1 0-17,1 0 173,-1 0-157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04.917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8090 17450 0,'24'0'16,"-24"24"0,23-1-1,-23 48 1,0-1 0,0 142-1,0-141 1,0 93-1,0-117-15,0 24 16,0-1 0,0-23-16,0 0 15,0-23 17,24-24 77,-24 23-93,0 1-1,23-24 1,-23 23-16,24 1 15,-1-24 1,25 0 31,163-141-31,-117 47-16,-23 47 15,23-47-15,47-24 31,-70 24-15,-24-24 0,0 71-1,-24 0 1,-23 24 0,0-1-1,0 1 1,24 23 62,-24 47-47,0 47-15,0-24-1,0 25 1,0-72 0,0 48-1,0-1-15,0-23 16,0-23-16,0 23 16,0 47-1,0-71 1,0 24-1,0-23-15,0-1 125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06.778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9407 18297 0,'24'0'47,"-24"47"-16,23-47-16,-23 23 1,24-23 0,-24 24-16,47-24 31,47 0 0,24 0-15,-1 0-1,24 0 1,-47-24 0,-23-23-1,-47 24-15,23 23 16,0-47 0,-24 0-16,1 0 31,46-118-16,-70 118 1,47-118 0,-47 118-16,0-47 31,0 71-15,0-1-1,-23-23 1,-1 47-16,-70-47 31,47 47-15,0 0-16,0 0 15,-24 0-15,24-23 16,-70-1 0,93 24-1,1 0 1,-1 0 15,1 24-15,-24-1-1,23 48 1,1-24-16,-1 47 31,1-47-15,23-24-16,0 1 15,0-1 1,0 1-16,0 23 31,0-23-15,23-1 0,1 1-1,-1-24-15,1 23 16,70-23-1,23 0 1,-23 0 0,-47 0-1,24-47 1,-24 47 0,-23-47-1,23 24 1,-24-25-1,1 25 1,-24-1 0,23 24-16,1 0 31,-24-23-15,0 46 93,23 24-93,-23 1-1,24 46 1,-1-24-1,1 48 1,46-48 0,-70 24-1,24-70 1,-24-1 15,23-23-15,-23 24-1,0-1 1,24-23 109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12.322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19473 4680 0,'0'23'16,"0"24"0,0 0-1,0-23-15,0 93 16,0-70 0,0 47-1,0-47-15,0 48 16,0-1-1,0-47 1,0-24-16,0 24 16,0 47-1,0-70 1,24-24 125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14.337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19332 4444 0,'24'0'46,"-1"0"-30,1 0 0,23 0-1,0 0 1,212 0 0,-118 0-1,-94 0 1,-24 0-16,1 24 62,-1-1-46,-23 1 0,0 0-1,0 23 1,0 0-1,0-24 1,0 1 0,0 23 15,-141 0 0,94 0-15,-23-47-16,-1 47 15,-141 0 1,189-47 0,-24 0-1,47 23 48,23-23-16,24 0-32,0 0-15,24 0 16,70 0 0,-70 0-1,-48 0 1,48 0-1,-24 24 1,-24-24 0,24 23-1,24 24 1,23 24 0,-24 0-1,-23-1 1,24 24-1,-47 0 1,-24-70 0,0 23 15,0-24 0,-24-23-15,-23 24-16,23-1 15,-23-23 1,24 24-16,-71-1 16,0 1-1,23-24 1,24 23-16,24-23 16,-24 24-1,23-24 1,1 0-16,-48 0 31,24 0-15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16.071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20837 4327 0,'-23'94'15,"-24"94"1,47-23-1,-24-71 1,24 23 0,0 24-1,0-23 1,0 23 0,0-70-16,0-1 15,0 48 1,0-48-1,0-46-15,0-1 16,0 1 0,-23-24 31,-1-94-16,24 23-16,-47-187 1,24 187 0,23 1-1,0-1 1,0 47-16,0 1 16,0-1-1,23 24 63,-23 24-62,24-24 0,-1 0 46,24 0-46,-23-24-16,23 1 15,188-71 1,-164 70-16,-24 1 16,47-1-1,-94 1 1,47-1-1,-24 24 1,1-47 0,23 0-1,-47 24-15,47-48 16,0 24 15,-47 24-15,0-1-16,0 71 156,0 165-140,0-142-1,0 142 1,0-165 0,0 47-1,0-23 1,0 23-1,0-24 1,0 48 0,0-48-16,0 1 15,0-24 1,0-23 15,0-48 32,0-23-48,0 23-15,0-23 16,0 0 0,0 24-1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17.013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21543 3998 0,'23'23'16,"1"-23"-1,0 24 16,-24-1-15,47 1 0,-47 23-1,23 0 17,1 0-17,-24-24 1,0 1-1,0-1 1,0 1 0,0 23-1,0-24 1,0 1 15,0 23-15,0-24-1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21.495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16204 10089 0,'0'23'15,"0"71"1,0 1-1,0-48 1,0 23 0,0-46-1,0 46 1,0-46 0,0-1-16,0 71 15,0-23 1,0-48-1,0 24-15,0-23 16,0-1 0,0 1 46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22.883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16157 10254 0,'-23'0'125,"-24"0"-109,-24 0-1,48 0 1,-1 0-16,-23 23 0,0 24 31,23-47-15,1 24 0,23-1-1,0 1 1,0-1-1,0 24 1,0 0 15,0-23-15,47-1 15,47 1-15,71 23-1,46-24 1,-140-23 0,23 0-1,-47 0-15,-23 0 0,-1 0 16,1-23-16,-1-1 16,1 1-1,23-48 1,-24 24-1,1 0 1,-1-23 0,-23 46 46,0-23-46,-47 0 15,0 23-15,0-23-16,-165-70 31,189 93-15,-1 24-16,-23-23 31,24 23 0,-1 0-15,-23 0 15,24 23-15,-24 48 15,23-1-16,24-46 1,-23 23 0,23-23-16,0-1 15,0 1 1,0-1-16,0 24 31,0 0-15,47 0-1,23-23 1,-23-24-16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24.281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17121 10183 0,'0'23'47,"24"-23"-32,-24 24-15,0 23 32,24 0-17,-24 0 17,23-47-1,1 24-16,-24-1 1,23-23 15,1 24-15,-1-24 0,1 23-1,-1-23 1,24 24-1,-23-1-15,23-23 16,-24 0-16,24 24 16,0-1-1,-23-23-15,-1 0 47,1 0-31,23 0-1,0 0 1,0 0-16,-23-23 16,23 23-1,-24 0 1,-23-24 0,24 1-1,-1-1 1,1-23-1,-24-47 1,23 47-16,1 0 16,-1-47-1,-23 23 1,0 48 0,0-24-1,0 23 16,0 1 32,0-24-32,-23 23-15,23 1-1,-24 23 1,24-47 0,-23 47 77,23 23-77,-24-23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25.149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17451 9924 0,'0'24'94,"23"23"-79,1-24-15,-24 24 16,47 0-1,-47 24-15,0-48 16,47 72 0,-47-72-1,23 24 1,1-47-16,-24 24 16,0-1 30,0 1-30,23-1 15,-23 1 16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26.360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18039 10159 0,'23'0'62,"-23"24"-46,0-1-16,24-23 16,-24 24 93,23 0-93,-23-1-16,0 1 15,0-1 1,0 1-1,0-1 1,0 1 0,0-1 265,24 1-265,-24-1-16,0 1 15,0-1 63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32.478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447 13946 0,'0'47'15,"0"0"1,0 24-16,-24-24 16,24 94-1,-23-94-15,23 0 16,-24 0-16,24 23 15,0-23 1,0-23 0,24-24 202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34.276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517 13875 0,'0'-23'16,"0"-1"-16,24 1 15,23-24 1,-24 23-16,48-23 15,23 47 1,0 0 0,-47 0-1,0 0-15,-23 0 16,-1 0 0,1 0-1,-1 0 1,1 47 15,-1-23-15,-23 23-16,24-24 15,-24 1 1,23-1 0,-23 1-16,0 23 31,0-24-16,0 1 1,-47 23 31,24-47-31,-1 0-16,-46 24 15,46-1 1,1-23-1,-1 24 17,-23-24-17,24 23 1,-1-23 0,1 0-1,-1 0 1,1 0-1,23 47 1,-47-47 0,164 0 124,-23 0-124,71 24 0,-24-1-1,-70-23 1,-48 24-1,-23 23 17,0-24-17,0 1 1,24 46 0,-24-23-1,0-23 1,0-1-16,0 24 31,-24-23-15,1-1-1,-1-23 1,0 24-16,1-24 16,-24 0-16,-47 23 31,0-23-16,70 0-15,-70 0 32,-23 0-17,93 0 1,-23-23-16,0 23 16,23-24-1,1 24 1,-1 0-1,1-23-15,-1-1 16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35.983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1482 14675 0,'23'-24'78,"1"-70"-62,-1 24-1,48-189 1,-24 118 0,-47 70-1,23-70 1,1 47 0,-24 71-1,23 23 1,-23-24 62,0 1-62,0-1-16,24 48 93,-24 23-77,0-24-16,0 24 16,0 0-16,23 0 15,1 71 1,-1-71-1,-23 0 1,0-23 0,24-24-1,-24 47 48,23-24-48,1 1 17,0-1-17,-1-23 17,24 0-1,24-70-16,-24 46-15,0-46 16,47-72 0,-71 119-1,1-48 1,23 1 0,-24-24-1,-23 70-15,0-23 16,0 24-1,0-1-15,24 24 16,-1 24 93,1 46-93,-24 1-16,23 117 31,24-70-15,-47-24 0,24 47-1,0-94 1,-24 47-1,23-47-15,-23 0 16,24-47 0,-24 23-16,0-46 203,0-1-188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40.337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22484 13899 0,'0'47'47,"0"-24"-31,0 24-16,0 48 15,0 22 1,0 1 0,0-1-1,0 24 1,0-46 0,0-72-1,0 24 1,0 0-1,0-23 17,0 23-17,23-71 157,1 1-172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42.218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22625 13899 0,'47'0'141,"47"-47"-126,-71 47-15,24 0 16,1 0 0,-25 0-16,1 0 15,-1 0 32,-23 23-16,24-23-15,-1 47 0,1-23-16,-24-1 0,0 48 31,0-24-16,0-23 1,0-1 0,0 1-1,-24-1 1,1-23-16,-71 24 31,46 23-15,-22-47 15,70 23-15,-24-23-1,24 24 63,0 23-62,0-24 15,24-23 32,23 0-48,0 0-15,47 0 16,-47 0 0,0 0-16,0 0 15,24 0 1,-71 24 62,23-1-62,1 1-16,-1-1 31,-23 48-15,24-1-1,-1-46 1,-23-1-16,0 25 31,0-25-15,0 1-16,-23-24 15,-1 47 1,1-24 15,-24-23-15,23 24-1,1-24 1,-71 0 0,-24 0-1,47 0 1,24 0 0,-23 0-16,-24 0 15,47 0 1,23 0-16,1 0 62,-24 0-30,70 0 108,1 0-140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44.133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23519 13828 0,'0'24'78,"0"-1"-62,0 1-16,0 70 15,0 0 1,23-70-16,-23 46 15,24 1 1,-24-24 0,23 0-16,-23-24 15,24 48 1,-24-48 0,0 1-1,0 23 16,23-24-15,-23 1 0,0-1-1,24 1 1,-24-1 0,0 1-1,47-24 126,-24 0-126,142 0 1,-118 0 0,94 0-1,-118 0 1,1 0 0,0 0 15,-1-47 0,-23 0-15,0 23-1,0-46 1,0 46 0,0 1-1,0-24 1,0 23-1,-23 24-15,-1-47 32,-47-23-17,24 46-15,47 1 16,-23 23 0,-24-24-1,23 24 1,1 0 62,-1 0-62,1 0-16,-1 0 31,1 0-16,-1 0 1,24 24 31,-47 23-31,24-47 15,23 23-16,-24 1 1,1-24 0,117 0 93,0 0-109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45.621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24389 13711 0,'0'23'63,"0"1"-48,0-1 1,0 71 0,0-70-1,0 117 1,0-94-16,0 71 31,0-48-15,0-46-16,0 70 31,0-71-15,23 24-1,-23 0 1,0-23-1,0-1 64,0 24-64,0 0 1,0-23-1,0 0 1,0-1 47,0 24-32,0-23 47,0-1-62,0 1 30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52.075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800 17168 0,'0'23'47,"0"72"-31,0 93 0,0 47-1,0-141-15,0 0 16,0 141-1,0-164 1,0 46 0,0-1081-1,0 2022 1,0-1034 0,0-48 93,0 1-93,0-24-16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53.792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682 17050 0,'0'0'16,"24"0"-1,-1 0-15,1 0 16,-1 0-1,24 0 1,0 0 0,24 0-1,-48 0 1,24 0 0,-23 0-1,-24 24 1,23-1-1,-23 1-15,24 23 16,-1 0 0,-23 0-16,24 24 15,-24-24 1,0 0 0,0 23-1,0-46 1,-24-24-1,24 23-15,-23 24 16,-1-47 0,1 24-1,-1-24 1,1 0 0,23 23 77,-24 24-77,24-23 78,24-24-79,46 0 1,71 70 0,-70-46-16,23-1 15,-70 1 1,23-24-1,-47 24 1,0 23 31,23-24-31,-23 1-16,0 46 15,0-23 1,0-23-1,0-1 1,0 24 0,0-23-1,-70-1 17,23 1-17,-24-1 1,47 1-1,-70-24 1,-23 0 0,93 0-1,-23 0 17,24 0-17,-1 0 1,1 0-1,-1-24-15,1 1 16,-24-24 0,70 47 124,24 0-140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55.571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1740 17356 0,'0'24'47,"0"23"-32,0-24 1,0 48-1,0-1 1,0 1 0,0-1-1,0-46 1,0-1-16,0 1 16,0 23-1,0 47 16,0-70-15,0-1 0,0 24-1,0-23 1,24-24-16,-24 23 16,23-23 15,1 0-16,46 24 17,1-24-17,-47 0 1,70 0 0,-47 0-1,0 0 1,-24 0-16,-23-24 15,24 1-15,23-24 32,-24-24-17,-23 24 1,0 24-16,24-25 16,-24 25-1,0-24 1,0 0-1,-24-47 1,24 23 0,-70-23-1,46 47-15,-23 0 16,0-23 0,0 23-16,24 23 15,-1 0 1,-23 1-1,47-1-15,-23 24 16,-1 0 0,0 0-1,-23 0 17,24 0-17,-24 0 1,23 0-1,-23 0 1,24 0 0,23 24-1,0-1 1,0 1 0,0 0-1,47-1 95,0 1-110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56.638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2422 17239 0,'0'23'31,"0"1"-15,0-1-1,0 24 1,0 0-16,0-23 16,0 46-1,0 71 1,0-94 0,0-23-16,0 23 15,0 23 1,0-46-16,0 23 31,0 0-15,0-23-1,0-1 1,0 1-16,0-1 31,0 1-15,0-1-1,0 1 1,0-1 0,0 1-1,0-1 1,0 1 0,24-1083 171,23 2024-171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57.421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3410 17286 0,'0'47'31,"0"188"-15,0-94-1,0-71 1,-23 95 0,-1 23-1,24-70 1,0-48-1,-23-70 110,23-94-62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1:59.488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3316 17239 0,'0'0'0,"-23"0"15,-95-48 1,94 48-16,-23 0 16,-23 0-1,46 0-15,-23 0 32,-23 0-17,23 0 16,0 0 1,23 48-17,1-25 1,-1 24 0,24 0-16,-23-23 15,-1 46 1,24-23-1,0-23-15,0-1 16,0 48 0,0-48-1,0 24 1,0-23 0,71 23-1,-48-47 1,118 70-1,-94-46 1,94 0 0,-94-1-16,48-23 15,-72 0 1,1 0 0,-1 0-1,48 0 1,-1 0-1,-23 0 1,47 0 0,-47 0-16,0 0 15,-23 0 1,23 0 0,47 0-1,-47 0 1,94 0-1,0-23 17,-117 23-17,-1-24-15,24-23 32,-47 0-17,0 0 1,0 0-16,0-47 31,0 0-15,0 70-16,-23-23 0,-24 0 31,0 24-15,0-1-1,-47-23 1,23 47-1,-23-47 1,71 47-16,-1-24 16,-23 24-1,0 0 1,23 0 0,1 0-16,-1 0 15,-23 0 1,24 0-16,-24 0 15,0 24 17,23 23-17,1-23-15,-1-24 16,1 47 0,23-24 15,-24 1-16,-23-24 79,24 0-78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2:02.884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12606 17356 0,'0'24'31,"0"23"-15,0 23-16,0 1 15,0-1 1,0 189 0,0-94-1,0-24 1,0-71-16,0-23 15,0 0 1,0-23-16,0-1 16,0 1-1,0-1 63,0 1-62,0 0-16,0-1 16,23-23 77,-23-47-77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2:04.904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12606 17450 0,'-24'0'47,"1"0"-31,-24-23-16,23-1 15,-70 1 1,24-1-16,23 24 16,-71-23-1,48-1 1,22 24 0,25 0-1,-24 0 1,23 0-1,24 24 1,-23-24-16,23 47 16,-47 0-1,23 0-15,24-24 0,0 24 16,0-23 0,0 46-16,0 1 15,0-1 1,0 1-1,0-24 1,24-23 0,70 23-1,-47-24-15,141 24 16,0-23 0,-94-24-1,-23 0 1,117 0-1,-141 0 17,0-24-17,-23 1 1,46-24 0,-23 23-1,-23-23 1,-1 47-1,1 0 1,-1-47 0,1 23-1,23 1 1,-24-1 0,-23-46-1,0 46 1,0-70-1,0 71 1,-23-71 0,-142-47-1,71 94 1,47 47-16,-23-47 16,23 23-1,-24 24 1,47 0-16,1 0 15,-1 0-15,-46 0 32,-1 0-17,24 0 17,24 71-1,23-1-16,0-46 1,0 70 0,0-71-16,0 1 31,0 93-15,0-93-16,0-1 15,0 1 1,0-1-1,23-23 1,1 0 0,23 0-16,-24 0 15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2:06.596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13876 17450 0,'0'0'0,"0"47"16,0 24-16,0-1 0,0 1 16,0 117-1,0-94 1,0 0-16,0-23 15,0-1-15,0 48 16,0-48 0,23-46-1,-23-1-15,0-164 110,0 47-95,0 24-15,0-48 32,-47-46-17,24 93 1,-1-23-1,1 23 1,-24-23 0,23 71-1,1-24 1,-1 47-16,-23-24 31,24 24-15,-24 0-1,23 0 1,-23 0 0,-23 0-1,46 0-15,-47 24 16,48-24 0,-1 23-16,-23 1 15,24 23 1,23-24-16,-24 24 15,24 47 1,0-47-16,0-23 16,0 47-1,0-24-15,0-24 16,24 1-16,-1-1 16,48 48-1,47-24 1,-1-24-16,-46-23 15,23 0 1,70 0 0,-70 0-16,-23 0 15,70-47 1,-70 0 0,-24 24-1,-47-1-15,47 1 16,-24-24-1,-23 23 1,24 1 0,-24-1-16,23 0 15,-23 1 1,0-24 0,0-24-1,0 24 1,0 24-1,-23-1-15,-24-70 16,-24 24 0,48 46-16,-71-23 31,0 24-15,47-1-16,-95 1 15,119 23 1,-1 0-16,-23 0 15,0 0 1,24 0-16,-1 0 16,-23 47-1,0 0 1,47-24 0,-23 48-1,23-48 79,-24-23-78,24 24-1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2:10.422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24271 17732 0,'0'0'0,"24"142"15,-1-72 1,1 1-16,-24-1 16,23 71-1,-23-70-15,24 70 16,-24-70 0,0 70-1,0-94 1,23-24 15,-23-70 63,-23-70-79,-1 22 1,-23-187 0,24 212-1,-24-118 1,47 93 0,0 48-1,-24-23 1,24 46-1,0 1 17,0-1-17,0 1 63,47 23-62,-23 0 0,93 0-1,-93 0-15,-1 0 16,1 0 0,-1 70-1,1 48 1,-24-95-1,0 72 1,0-25-16,0-23 16,-47 71-1,23-118 1,-70 47 0,71-47-1,23 23 1,-24-23-1,24-23 79,24 23-63,140-24-15,1 24 0,-71 0-1,-70 0-15,-1 24 16,1-1 0,-24 24-1,23 0 1,-23-23-16,0-1 15,0 24 1,0-23-16,0-1 16,0 25-1,-23-48-15,-24 23 16,-1-23 0,-140 71-1,47-71 1,94 23-1,-47-23 1,306-23 156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2:12.117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26176 17850 0,'0'-24'94,"0"1"-79,0-1 1,-47-46 0,0-1-1,0 24 1,0 24-16,0 23 15,0-24 1,0 24 0,23 0-1,1 0-15,-24 0 16,-47 47 0,70-23-1,-46 46 1,23 24-1,23-47-15,1-23 16,-1 47 0,24 23-1,0-24 1,0-23-16,0 0 16,0 24-1,0 23 1,0-24-1,0-46-15,0 23 16,24-23 0,-1-24-16,1 23 15,23 1 1,-24-24 0,95 47-1,-48-47 1,48-24-1,-95 1 1,24-48 0,0-23-1,-23 0 1,-24 0 0,24 0-1,-1 47 1,-23 23-16,0-23 15,0 24 1,24 23 78,-24 23-79,23 71 1,24-47 0,-23 24-1,-1-48 1,24 24 0,-23-47-1,46 47 1,-46-47-1,70 24 1,-24-24 0,48 23-1,-47-23 1,-24 0-16,23 0 16,-46 0-1,23 0 1,-24 0-1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2:29.262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2305 17991 0,'0'-23'31,"23"-1"-15,1 1-1,-24-24 1,0 23 15,0-23-15,0 23-1,0 1 1,0-1 0,0 1-1,0-24 17,0 23-17,0 1 16,0-1-15,0 1 0,0-1 15,-24 24-15,24-23-1,-23-24 1,-1 23-1,24 1 1,-23-1-16,-1 1 16,1-1 15,23 1 16,-24-1-32,1 1 17,-24 23-17,47-24 1,-47 24 15,47-23-15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3:40.017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21637 15592 0,'-47'118'32,"-24"-24"-17,48-71 1,-71 48-1,94-48 1,-47 1 0,23 0-16,1-1 15,-24 24 1,-24-23 0,24-1-16,24-23 15,-24 47 1,47-23-1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3:55.346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11406 10771 0,'24'0'78,"0"0"-46,23 0-17,-24 0 1,1 0-1,23 0 17,-24 0-17,1 0 17,23 0-17,-24 0 48,1 0-32,-1 0-15,1 0-1,-1 0 16,1 0-15,-1 0 15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3:57.117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4139 11524 0,'24'0'47,"117"-24"-31,0 24-16,-23 0 15,-1 0-15,1 0 16,93 0 0,-116 0-16,69 0 31,-140 0-15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3:58.108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6256 11500 0,'23'0'46,"1"0"-30,-1 0-16,95 0 31,47 0-15,-95 0-16,118 0 31,-94 0-15,-70 0-1,0 0 1,-1 0 0,1 0-1,-1 0 1,24 0-16,0 0 16,0 24-16,47-1 15,94 1 1,48 23-1,-189-24 17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4:00.901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17756 11500 0,'0'0'0,"-23"-24"16,-24 1 0,23-1-16,-46-46 15,23 46 1,0 1-16,0-24 15,0 47-15,-94-71 16,-48 48 0,1-24-1,-94 0 1,94 0 0,23 47-1,95 0 1,-24 0-1,70 0-15,1 0 16,-24 0-16,0 0 16,-24 47-1,-47 23 1,71 1-16,-23-48 16,-118 165-1,47 24 16,70-47-15,47-95-16,24 1 16,0-1-1,-23 1-15,23 70 16,0 0 0,94 47-1,-23-23 1,46 0-1,24-24 1,-94-71-16,94 1 31,1 23-15,69-71 0,24 24-1,24-47 1,0 0-1,-48 0 1,-22-70 0,-72-1-1,-46-46 1,-48 46 0,48-46-1,-48 46 1,71-117-1,-70 47 1,-1 94 0,-23-24-16,24-46 15,-24 23-15,-47-165 32,-71 71-17,24 117 1,-141-117-1,118 117 1,22 71 0,1-70-1,24 70 1,46 0 78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4:01.956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20673 11006 0,'-47'24'32,"-24"23"-17,24 0 1,-70 47 0,70-71-16,-48 71 31,48-70-16,24-1 1,-1 1 0,1-1-1,23 1 1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4:10.805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15240 12652 0,'24'0'140,"23"-23"-124,23 23-16,-23 0 16,24-24-1,-24 24-15,0 0 16,47 0 0,-47 0-1,47 0 1,-23 0-1,46 0 1,-46 0 0,46 0-1,-70 0-15,165 0 32,-94 0-17,-71 0 1,23 0-16,24 0 15,-70 0 1,70 0 0,23 0-1,-23 0 1,1 0 0,-48 0-1,0 0-15,0 0 16,-24 0-1,1 0-15,-1 0 157,1 0-142,-1 0-15,48 0 16,-24 0 0,-24 0 15,1 0 31,-1 0-46,1 0 0,-1 0-1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4:33.153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6656 12511 0,'0'24'78,"-47"46"-63,47-1034 1,-47 2046 0,23-1035-16,1 0 15,-1-23-15,-23 46 16,24-23 0,-24 24-1,-1-1 1,25 1-1,-1-24 1,1-47-16,-1 23 16,24 1-16,-23-24 15,23 23 1,-24 1-16,1-1 31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4:37.470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3645 12206 0,'0'0'0,"0"47"16,0 23-1,0 24 1,0 24 0,0-48-1,0 71 1,0 1-1,0-48 1,0-47 0,0 70-1,0-46 17,0-48-17,0 24 32,24-70 47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4:38.544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3763 12699 0,'118'24'15,"93"-1"1,-117-23-1,-47 0 1,-23 0 0,23 0-1,0-47 1,-24 0 0,1 47-16,-24-23 15,23-1 1,-23 1-16,0-1 15,48-46 1,-48 46 0,0-23-1,0 24-15,0 140 157,0 95-142,0-141 1,0-1-1,0 1 1,0-24 62,0 0-62,0 0-1,0-24-15,0 48 16,0-24 0,0 0-1,0-24 1,-24-23 78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4:39.261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4892 12488 0,'0'117'15,"0"-93"1,0 23-16,0 23 16,0-22-1,0-1 1,0 117 0,0-93-1,23-1 1,1-70-1,-24 47 1,0-23-16,0-48 125,23-70-109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4:40.822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5644 12300 0,'0'0'0,"0"23"16,0 48-1,0-1 1,-23-46-1,23-1-15,-24 1 16,-46 23 0,-24-47-1,-24 47 1,71-47 0,-117 23-1,93-23-15,24 24 16,0-24-1,47 23 1,47-23 234,94 0-234,0 0-1,0 47 1,-70-23 0,-1 0-1,-46 23 1,-24-24 15,0 24-15,0 24-1,0-48 1,0 24 0,0-23-1,-24-1 16,-70 24-15,71-47 0,-48 24-1,24-24 1,-47 23 0,71-23-16,-1 0 15,1 0 1,-24 0 46,23 0-46,-141 0 0,118 0-1,-23 0 1,46 0-1,48-23 64,-24-24-64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4:42.065"/>
    </inkml:context>
    <inkml:brush xml:id="br0">
      <inkml:brushProperty name="width" value="0.08819" units="cm"/>
      <inkml:brushProperty name="height" value="0.35278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5668 12347 0,'-94'0'156,"-24"-24"-141,48 1 1,-48 23 0,95 0-1,-1-24 1,1 24 187,-1 0-187,1 0-1,-24 0-15,-24 0 16,-47 0 0,95 0-1,-1 0 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4:53.350"/>
    </inkml:context>
    <inkml:brush xml:id="br0">
      <inkml:brushProperty name="width" value="0.08819" units="cm"/>
      <inkml:brushProperty name="height" value="0.35278" units="cm"/>
      <inkml:brushProperty name="color" value="#7030A0"/>
      <inkml:brushProperty name="tip" value="rectangle"/>
      <inkml:brushProperty name="rasterOp" value="maskPen"/>
    </inkml:brush>
  </inkml:definitions>
  <inkml:trace contextRef="#ctx0" brushRef="#br0">7714 12605 0,'0'24'125,"0"-1"-109,0 1-16,-23-1 15,-48 95 1,0 23-1,48-141 1,-1 47 0,1-23-1,23-1 1,0 1 109,-24-24-109,1 23-1,23 1 1,0-1 15,0 1 0,-24-24 126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4:55.446"/>
    </inkml:context>
    <inkml:brush xml:id="br0">
      <inkml:brushProperty name="width" value="0.08819" units="cm"/>
      <inkml:brushProperty name="height" value="0.35278" units="cm"/>
      <inkml:brushProperty name="color" value="#7030A0"/>
      <inkml:brushProperty name="tip" value="rectangle"/>
      <inkml:brushProperty name="rasterOp" value="maskPen"/>
    </inkml:brush>
  </inkml:definitions>
  <inkml:trace contextRef="#ctx0" brushRef="#br0">7079 14322 0,'0'-23'16,"24"117"93,-24-47-93,0 23 0,0-23-1,0-23 1,0-1 15,0 1-15,23-1-1,-23 25 1,0 22 15,0-117 63,0 0-78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4:55.977"/>
    </inkml:context>
    <inkml:brush xml:id="br0">
      <inkml:brushProperty name="width" value="0.08819" units="cm"/>
      <inkml:brushProperty name="height" value="0.35278" units="cm"/>
      <inkml:brushProperty name="color" value="#7030A0"/>
      <inkml:brushProperty name="tip" value="rectangle"/>
      <inkml:brushProperty name="rasterOp" value="maskPen"/>
    </inkml:brush>
  </inkml:definitions>
  <inkml:trace contextRef="#ctx0" brushRef="#br0">7032 13828 0,'0'-23'109,"24"23"-93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4:57.925"/>
    </inkml:context>
    <inkml:brush xml:id="br0">
      <inkml:brushProperty name="width" value="0.08819" units="cm"/>
      <inkml:brushProperty name="height" value="0.35278" units="cm"/>
      <inkml:brushProperty name="color" value="#7030A0"/>
      <inkml:brushProperty name="tip" value="rectangle"/>
      <inkml:brushProperty name="rasterOp" value="maskPen"/>
    </inkml:brush>
  </inkml:definitions>
  <inkml:trace contextRef="#ctx0" brushRef="#br0">7455 14322 0,'0'24'31,"0"-1"-15,24 24-1,-1 0 1,-23 0 0,0-23-1,0-48 235,0-23-234,0 0 15,0 0-15,0 24-16,0-1 31,0 1-15,0-1-1,24-23 1,-1 47-1,1-23 1,-1-1-16,25 1 16,-25-1-1,24 24 17,-23 0-17,-1 0-15,1 0 31,-1 0-15,1 47 0,23 47-1,0-23 1,-47-48 0,0 48-16,0-48 15,23-23 1,-23 47-16,0-23 47,0-48 93,0 1-124,0-1-16,0-23 16,71-94-1,-48 118 1,1-24-1,-1 23 1,1 1 0,-1 23 31,24 47-32,24 47 1,-24-47-1,-23 0-15,-1-47 16,-23 23-16,0 1 31,24-1-15,-24 24 0,0-23-1,23 46 1,-23-46-1,0 47 1,0-24 0,0-24-1,-23-23 95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4:58.637"/>
    </inkml:context>
    <inkml:brush xml:id="br0">
      <inkml:brushProperty name="width" value="0.08819" units="cm"/>
      <inkml:brushProperty name="height" value="0.35278" units="cm"/>
      <inkml:brushProperty name="color" value="#7030A0"/>
      <inkml:brushProperty name="tip" value="rectangle"/>
      <inkml:brushProperty name="rasterOp" value="maskPen"/>
    </inkml:brush>
  </inkml:definitions>
  <inkml:trace contextRef="#ctx0" brushRef="#br0">8749 14322 0,'0'0'0,"23"71"15,-23-24-15,24 117 32,-1-46-17,1-71 1,-1 118 0,-23-142-1,24 48 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5:00.291"/>
    </inkml:context>
    <inkml:brush xml:id="br0">
      <inkml:brushProperty name="width" value="0.08819" units="cm"/>
      <inkml:brushProperty name="height" value="0.35278" units="cm"/>
      <inkml:brushProperty name="color" value="#7030A0"/>
      <inkml:brushProperty name="tip" value="rectangle"/>
      <inkml:brushProperty name="rasterOp" value="maskPen"/>
    </inkml:brush>
  </inkml:definitions>
  <inkml:trace contextRef="#ctx0" brushRef="#br0">8749 14181 0,'23'-23'78,"48"-1"-63,0 24-15,23-23 16,141-24 0,-141 23-1,-71 24 1,24 0 0,-23 0 30,-1 0-30,1 24 0,23 46-1,-23 1 1,23-1 0,-47-46-1,0-1 1,0 1 62,-24-1-62,24 1-1,-47-24-15,-47 47 16,70-47-16,-70 47 31,71-47-15,-1 0 124,-23 0-124,0 23-16,24-23 16,-1 24-1,1-24-15,-1 0 16,-23 0 124,24 23-124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5:33.76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21896 16251 0,'141'-24'16,"-47"1"-1,165-1 1,164 1-1,71-24 1,-47 47 0,-142 0-1,-187 0 1,-24 0-16,24-24 16,-1 24-1,-70 0 1,94-23-1,-117 23-15,-1 0 32,-70 23 77,-258 71-93,46-47-16,-494 47 31,283-70-15,282-24-16,-71 0 31,236 0-16,23 23 79,47-23-78,235 0-1,282 0 1,-258 0-16,-24 0 16,236 0-1,-189 0 1,-258 0-16,-24-23 16,-24 23-1,-117 47 63,-259 141-62,142-141 0,-119 47-1,213-70-15,-48 23 31,118-47-15,118 0 31,164-47-31,212-71-1,94 47 1,-306 48-1,188-1 1,-399 24 0,-118 24 46,-24 23-46,-47 24-16,-140 23 15,46-24 1,188-70-16,48 0 16,-24 0-16,70 0 47,142-141-32,-47 71-15,46-48 16,1 47-1,-24-23-15,47 0 16,-164 71 0,-1-1-1,-46 48 32,-95 46-31,-117 48-1,70 46 1,95-93 0,70-47-1,47-24 17,117-47-17,-70-1 1,0-22-1,-94 23 1,-23 47 78,-1 0-79,-23 23 1,0-23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5:34.62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25635 16909 0,'24'0'47,"140"0"-31,236 0-1,564-94 1,-681 47-1,493-70 1,-541 70 0,-47 23-1,-23 0-15,-48 1 16,71-24 0,-141 47-1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5:36.90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4116 18085 0,'0'0'0,"94"0"16,188 0-1,-70 0-15,70 0 16,0 0-16,47-1011 15,-23 2046 1,0-1012-16,258 48 16,-70-24-1,-282-24 1,-24 1-16,118-1 16,-212-23-16,141 0 31,-117 0-16,-48-23 1,118-48 0,-141 48-16,47-48 31,-23 1-15,-24-24-1,0 0 1,-23 23-1,-24 47 1,23-23-16,-23 0 16,0 0-1,0 24-15,-23-1 16,-48 1 0,24-1-16,-212-93 31,1 46-16,187 48-15,-70-1 32,70 24-17,1 0 17,-1 94-17,24 0 1,-23-23-1,46-1-15,-23-23 16,24 47 0,-1-47-16,24 1 15,0 22 1,0 1 0,118-1-1,-24-70 1,117 71-1,1-48 1,23 1 0,-70-24-1,-118-71 1,-24 24-16,1-23 16,-24-95-1,-47-70 1,-71 23-1,24 118-15,-141-94 32,-188 70-17,329 118 1,-165 47 0,188 0-1,-117 236 1,141-189-1,24 164 1,23-187 0,0 0-1,47-1 1,70-23 0,119-47-1,22 0 1,-117-141-1,-47 0 1,-94 70-16,24-117 31,-24 165-15,-24-1-16,1 24 16,-1 0-16,-164 71 31,94 46-16,71-70 1,-1 0 0,24-23-16,24-1 125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6:14.57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15969 4868 0,'0'0'0,"-23"70"31,-48 48-15,71-71 0,-24-24-1,24 1-15,-23 0 16,-1 46-1,1 1 1,-24-24 0,23 0-1,165-212 126,24 24-125,-47 23-1,-48 48 1,-46 23-16,-1 0 15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6:30.06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7432 6373 0,'0'0'0,"0"71"0,-47-1 16,23 1-16,-23 23 15,-23 70 1,23-70-16,47-23 16,-47 0-16,-24-1 15,24 95 1,0-118-16,47-24 15,-24 24-15,1-23 16,23-1 0,0 1-16,0-48 109,0-23-93,0-23-16,71-95 15,-1 0 1,1 1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6:39.65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13617 6255 0,'-23'47'16,"-24"71"-1,23-47 1,-70 117 0,94-118-1,-70 71 1,46-47 15,0-70-15,24-1 15,0 1-15,-23 0-1,23-48 110,23-70-109,1 47 0,70-212-1,-70 189 1,46-48-1,-23 71 1,-47 23 0,24 1-1,-1-24 17,-23 23-17,0 1-15,0-1 31,0 1-15,0 70 62,-23 23-62,-48 48-16,24-24 15,-141 212 1,164-236 0,-46 48-1,46-71 1,48-118 156,117-93-157,-70 93 1,70-70 0,-118 94-16,24 24 15,0-24 1,-47 23 0,24 24-1,-24 47 95,0 71-95,-47 23 1,-24-47-1,48 23 1,-1-69 0,1-1-1,23-212 157,0 47-156,0-23-16,47-47 15,-47 118 1,23-1 0,-23 47-1,0 48 63,-117 141-62,93-48-16,-117 95 31,117-189-15,-23 48 0,47-24-1,24-165 110,23 24-109,71-94-1,-24 47 1,-24 70 0,-70 48-16,24 23 31,-48 94 16,24 0-32,-117 118 1,46-1 0,48-164-1,-1 1 1,24-119 78,47-70-79,0 47 1,24-24 0,-48 95-16,-23-1 15,0 1 1,0 70 15,0 117-15,-70-23-1,-119 283 1,142-330 0,-23 70-1,46-93 1,1-71-1,23 24 1,0-48 62,23-94-62,95-140-1,0-48 1,-48 165-16,-46 23 16,23 48-1,-47 46 1,0 71 31,-94 188-32,-1-93-15,-22 22 16,-1 48 0,71-142-16,24-23 31,23-94 47,47-329-62,0 235-1,47-71 1,-71 118 0,-23 118 30,0 117-30,-47 0-16,-23 24 16,-1 46-1,24-140-15,24-1 32,23-164 30,70-141-46,-23 141-16,24-71 31,-24 118-15,-47 94 15,0 142-16,-24-48 1,1 47 0,-1-141-16,24-1011 31,0 1904 47,0-1010-62,0-1-1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6:48.53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19473 8043 0,'0'23'16,"0"71"0,47 212 15,-23-188-15,-1 46-1,1-46 1,-24-48-1,0-46 1,0-118 109,0-141-109,0 164-1,0-46 1,0 70 0,0 23 77,0 1-77,-24-1 0,1 24-1,23-24-15,-47-23 16,0 47-16,23-23 31,24-1 32,-23 24-48,-24 0-15,-24 0 16,-70 0-1,23 0 1,71 0 0,24 0-16,-1 0 15,24 24 1,-23-24-16,23 47 16,0-24-1,0 1 1,0 0-16,0-1 15,0 1 1,117-24 93,1 23-93,47 1-16,-1-1 16,260 48-1,-260-48 1,-117 1 0,24-24-16,-48 0 15,1 0 32,70 0-31,47-24-1,-47 24 1,-47-23 0,24-1-1,-48 1-15,1-1 16,-1-23-1,1 0 1,-24 0 0,0 0-1,0-24 1,-47 24 15,0 24-15,23-1-1,-23 1 1,-94 23 0,94 0-1,-47 0 1,0 0 0,23 0-1,1 0 1,46 0-1,-23 23 1,24 1 0,-24 23-1,0 0 1,0-24 0,23-23-16,-46 47 31,46-47-16,24 24 1,24-24 140,46-24-156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6:49.41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21308 8160 0,'0'118'16,"0"23"-1,0-23 1,-24-1 0,24-46-16,0 23 31,0 0-15,0-71-16,0 1 15,0 0 1,0-48 93,0-164-93,0-141 15,0 187-15,0 48-1,0 24 1,0 46 0,0 1-1,24 23 63,93 0-78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6:49.96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21872 8090 0,'24'0'78,"-24"23"-62,23 24-16,1 118 31,-24-24-15,0-94-16,0 94 31,0-94-15,0-23 46,0-1-46,0 1 0,0-1-1,0 1-15,0-48 110,0 1-95,0-1-15,23-70 16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6:51.96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21449 7996 0,'23'0'16,"1"23"-1,-1-23 17,-23 24-17,24-24 17,-1 0-17,1 0 16,0 0 32,-1 0-47,1 0 46,-1 0-46,1 23 31,-1-23-32,1 0 16,-1 0-15,1 0 15,-1 0-15,1 0 15,-1 0 110,1 0-126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6:58.96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26294 6373 0,'0'23'47,"-47"72"-31,23-25-16,1 1 0,-24-1 15,47 1 1,-24-1-16,-23 24 16,0-23-1,23 0 1,24-24-1,-23-24 1,23 1-16,-24-1 16,-23 95-1,24-71 1,-1 0 0,1-47-16,23 23 15,-24-23 79,1 0-78,23-23-16,-24-24 15,1-47 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7:10.14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29680 6444 0,'0'23'31,"0"24"-15,0 0-16,-23 47 31,-1 24-15,-23-1 0,0-23-1,0 24 1,24 0-1,-48-24 1,48-47 0,-1 0-1,24 0 1,-23-24 0,23 1-1,0-1 1,0-70 62,0-47-62,0 0-1,70-94 1,-46 70-1,46 24 1,-70 47-16,24-23 16,-1 46-1,1-23 1,-24 24 0,23-1-1,-23 1 1,0-1-1,0 1 1,0-1-16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7:16.92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8231 9383 0,'24'0'16,"0"0"0,-1 0-1,1 0 1,-24-47 0,23 47-16,-23-23 15,47-48 1,0 1-1,0-1 17,-23 71-17,-24-23 17,23-1-17,1 1 16,-1-1-15,1 1-16,-24-1 16,70-47-1,-46 24 1,23 24 0,-24-24-16,1 23 15,23-23 1,-24-23-1,1 23 1,0 23 0,-24-23-1,0 24 1,0-1 0,0-23-1,-48-23 16,25 22-15,-24 1 0,23 24-1,1 23-15,-24-47 16,0 47 0,23 0 77,-164 0-77,0 0 0,94 0-1,-141 0 1,94 0-1,47 0 1,70 0 0,1 0 15,-1 0-15,0 0-16,-46 0 31,23 47-16,23-24-15,1-23 16,23 24-16,-47-1 31,47 1-15,-24-988 0,1 1999-1,23-988 1,-47 0-1,47 0-15,0-24 16,0 24 0,0-23-16,0-1 15,-47 48 1,47-1 0,0 1-1,0-1 1,0 25-1,0-72 1,0 24 0,0-23-16,0 23 31,23 0-15,24 0 15,0-24 0,0 1-15,0-1-16,71 1 31,-24-1-15,-47 1-16,0-24 15,94 23 1,-47 1-1,-70-24 1,70 23 0,-47-23-1,47 0 1,-23 0 15,-24 0-15,-24 0-1,24 0 1,-23 0 0,23-23-1,-24-1-15,48 1 16,-24-1 0,0 1 15,-47-1-16,0 1 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8:07.29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22813 9501 0,'0'23'16,"0"1"-1,0-1-15,0 1 16,-24 0-16,-23 93 31,24-46-15,-1-24-1,1 70 1,-1-93-16,1 23 16,23 0-16,-47 0 15,47 0 1,0-24 0,0 1-1,0 0 48,-24-24-48,24 23 1,0 1 0,0-1-16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8:24.07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19379 11265 0,'0'47'31,"-23"23"-16,23-23-15,-47 0 16,0 48 0,0-25-16,47-46 15,-118 93 1,71-46 0,23-48-1,1 1 1,-24 23-1,23-47 1,1 23 0,23 1-1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8:44.89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20108 12582 0,'-23'-24'219,"-1"1"-203,-23-48-1,0 24 1,24 47 0,23-23 15,-24 23-15,1 0 15,-1-24-16,1 24 1,-1 0 0,1 0 62,-1 0-63,1 0 1,-1 24 0,1-24-1,-1 23 1,0 1 0,24-1-1,-23 1-15,23-1 16,0 1-1,-24-1-15,24 1 32,-23 23-17,23-24 1,-24 48 0,1-71-16,23 71 31,0-24 0,0-24-15,0 24-1,0-23 1,0-1 0,0 24-1,0-23-15,0-1 16,0 24-1,23-23 17,-23-1-17,24-23 1,-1 24 0,-23-1-1,47-23 1,-23 0-16,0 24 15,-1-24 1,48 23 0,-24-23-1,23 0 1,-46 0 0,46 0-1,-23 0 1,-23 0 15,23 0-15,-24 0 15,24-23-15,-23-1-1,-1 1 1,1 23-1,-1 0 95,25-24-95,-1 24-15,23-23 32,-46 23-17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8:45.98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21026 12370 0,'0'24'47,"0"23"-31,0 0-1,0 23 1,0 1 0,0-24-1,0-24-15,0 1 16,0 23-16,0 24 31,0-24-15,0-24-16,0 24 31,0-23-15,0-1 46,0 24-31,0 94-15,23-94 15,-23 0-15,0-23 0,0-1-1,0 1 32,24-24 31,-1 0-62,48-47-16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8:47.80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21026 12582 0,'-24'0'16,"-23"0"218,-141 0-218,70 0 0,95 23-1,-24-23 1,0 0-1,23 24 17,24-1-17,0 1-15,-23 23 32,23-24-17,0 1 1,0 23-1,0-23 17,0-1-17,23 1-15,71-1 32,24-23-17,-24 0-15,-24 0 16,48 0-16,-24 0 15,141 0 1,-117 0 0,-48 0-1,-46 0 1,-1 0 31,1 0-32,0 0-15,-1 0 16,48-23 0,-48-1-1,24 1 1,-47-1-16,24-23 31,-1 23-15,-23-23-1,0-47 17,-23 71-17,-1 23 1,1-24 0,-1 1-1,-141-48 1,48 48-1,46 23 1,1 0 0,23 0-1,23 0 1,1 0 0,-1 0-16,1 0 31,-1 23-16,1 1-15,-24 23 32,23-24-17,1 1-15,-1-24 32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8:54.70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2869 11171 0,'24'0'47,"23"0"-32,23 0-15,236 0 31,-118 0-15,-47 0 0,-47 0-1,-47 0 1,1 0 0,-25 0-1,1 0 1,23 0-1,0 0 1,23 0-16,118 0 16,48 0-1,-119 0-15,48 0 16,70 0 0,-117 0-1,23 0 1,-47 0-1,-47 0 1,0 0 0,-24 0-1,1 0 1,-1 0 125,24 0-126,0 0-15,71 0 16,-71 0-1,24 0 1,-1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9:04.19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23424 10442 0,'71'-47'47,"-24"47"-31,47-24-16,24 1 16,305-24-1,-305 47 1,23 0-16,-47 0 15,70 0 1,-69 0 0,-25 0-1,-46 0 95,-48 70-79,-282 118 0,142-141-15,-24-23-16,23-24 15,-258 0 1,305 0 0,71 0-1,23-24 1,48 24 62,23 0-62,24 24-1,399 23 1,-47-47 0,-46 0-1,-213 0-15,-70 0 16,0 0-1,-94 23 32,0 1-31,-70-1-16,-236 71 31,94-23-15,142-71-1,23 0 1,23 0 0,1 0 31,-1 0-32,-46 0 1,-1 0-16,-211 0 31,235 0-15,23 0-16,1 0 15,46 0 63,71 0-62,24 0-16,94 0 16,-71 0-1,-47 0 1,-94-23 125,23-1-141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9:05.60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28434 9713 0,'-118'-24'63,"-282"-23"-47,142 47-1,-1-23-15,24 23 16,-306-24-1,47 24 1,71 0 0,376 0-1,0 24-15,-24-1 16,24 48 0,-23 23-1,-1 0 1,47-47-16,1 0 15,-24 70 1,23-23 0,1-46-16,-1 46 31,1 70-15,-1-117-16,1 71 31,23-95-16,47 71 1,23-47 0,48 1-16,258 46 15,212 23 1,-164-70 0,587 0-1,-494-1011-15,-46 1999 16,-72-1012-16,-46-23 15,212 0 1,-377 0-16,71 0 16,-189-47-1,48-23 1,46-71 0,-117 47-1,24-24 1,-1-47-1,1 24 1,-47 24 0,-24-24-1,-48-1 1,-116-22 0,-142 23-1,-141 70 1,142 24-1,-754 24 1,730 23-16,-424 47 31,354 70-15,93 1 0,165-48-1,-47 24 1,23 24-1,71-47 1,23-24 0,48-24-1,-1-23 17,1 24-17,-1-1 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9:07.71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2564 12605 0,'0'0'0,"188"0"16,-94 0-1,70 0-15,142 0 16,47 0 0,-165 0-1,0 0-15,118 0 16,-141 0-16,164 0 31,-188 0-15,-71 0-1,119-47 1,-142 47 0,47-47-1,-71 47 1,24-23 0,-23-24-1,-24 23-15,0 1 16,0-71-1,23 47-15,1-47 16,-1 23 0,-23-23-1,0 47-15,0 23 32,-70 24 46,-24 0-63,-47 0-15,-95 0 16,142 0 0,-23 0-16,46 24 15,-70 70 1,118-71-1,23 1 1,0-1-16,-24 25 16,24-25-1,141 24 17,47-23-17,-47-24 1,118-24-1,-141-94 17,-118 71-17,0 0-15,0 24 32,0-1-17,-47 24 1,-118 0-1,47 24 1,-70 70 0,141-71-16,24 25 15,23-25 1,0 1 0,23-24-1,48 0 1,211 0-1,-94 0-15,-23 0 16,94-71 0,-236 0 15,-70-23-15,-47 71-16,-235-24 31,235 47-16,47 0 17,47 70-17,-24-23 17,24-23-17,-23-24-15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9:11.02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13782 11712 0,'0'0'0,"0"23"0,-24 1 16,1-1-16,-1 24 31,1-47-15,23 24-16,0-1 15,0 24 16,0-23-15,0-1 0,0 24 15,0-23-15,0-1-16,0 24 15,23 1 1,1-25-16,-1 24 15,71 0 1,-47-23 15,0-24-15,118-47 0,-71 23-1,-23-46 1,-1-48 15,-70 47-15,0 24-1,0 0-15,0 0 16,0 0 0,-94 0-1,-47 47 1,-47 0-1,47 0 1,70 47 0,-46 71-1,70-95-15,0 71 16,47-23 0,-24 0-1,24-1 1,0-46-16,0 23 15,0 0 1,47-24 0,94 24-1,24-47 1,-95 0 0,1 0-1,-24-23-15,24-71 16,-24-24-1,-47 24 1,0 23 0,0 48-16,0-1 31,-47 24-15,-212 0-1,118 94 1,47-47-1,23 95 1,71-95 0,24-24-1,-1 1 1,306-24 0,-187 0-1,22 0-15,-46-24 16,-1-23-1,-70 0 1,-47 24 0,0-1-1,0 48 95,-47-1-110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9:12.51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14346 12605 0,'24'0'16,"70"0"0,-47 0-16,23 0 15,95 0 1,353 47-1,-330-47 1,447 0 0,-494 0-1,353 24 1,-189-24 15,-93 0-15,23-47-1,-141 23 1,0 24-16,95-70 16,-72 23-1,95-24 1,94-70 0,-236 118-1,71-1 1,-117 1-16,23-1 15,-47 1 1,70-25 0,-46-46-1,-1 47 1,24-47 0,-23 0-1,-1 0 1,-23 71-1,0-1 17,-23 24-17,-142-23 1,-376-1 0,353 24-1,-235 0 1,235 0-16,-118 0 31,141 0-15,24 0-1,-23 0 1,-25 94 0,-69 0-1,-166 71 1,283-95-1,-47 72 1,94-72 0,71-23-16,23 0 15,-24 71 1,24-71 0,0 0-1,47 23-15,0-46 16,47 23-16,47 0 15,306 71 1,71 23 0,-236-94-16,-23 0 15,211 23 1,-305-46-16,140-24 31,-211-47-15,-23-1035-1,-48 2070 1,-23-1012-16,24 24 16,-24-23 77,0-1-77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9:14.00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18909 12605 0,'141'0'47,"212"-47"-32,-95 24-15,25-1 16,46-23-16,165-47 31,-118 47-15,-70 0 0,-283 47-1,1-23 16,-1 23-15,1 0 0,94 0-1,-24 0-15,0-24 16,70 24 0,72-70-1,-166 46-15,-23 24 16,-23 0-1,-71 0 48,-95 0-47,72 0-16,-24 0 15,0 0 1,-94 0-1,94 0-15,23 0 16,-23 0 0,70 0 31,48-24 31,-1-23-63,48 0-15,94-94 16,-1 47 0,-140 71-1,23-1 1,-71 48 78,-93 23-79,23 0-15,-24-24 31,71 1-15,94-24 47,0 0-48,71-47 1,-71 23-1,-24 1 1,-46 23 109,-24 0-125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9:40.82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11548 15263 0,'94'-24'110,"70"-23"-95,-46 47-15,141-47 32,-212 24-17,-24 23 1,1 0-1,-48 0 110,-46 0-109,23 23 0,-71 24-1,-23-23 1,23-1 0,48-23-1,46 0 1,1 0 15,-1 0 0,1 0-15,23 24 0,-47-1-1,23 1 16,1 0-15,-1-24 0,24 23 31,24 1-32,23-24 1,0 23-1,-24-23 1,48 0 0,-1 0-1,-46 0 173,-1 0-157,1 0-15,-1 0-16,1 0 15,-1 0 282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9:43.10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15710 15334 0,'24'0'62,"-1"0"-46,1 0-16,-1 0 31,1 0-15,-1 0-1,1 0 1,0 0 31,-48 0 109,0 0-140,1 0-16,-24 0 15,23 0 1,1 0 15,-24 0-15,23 23 31,1-23-32,-24 0 1,23 0 0,24 24-1,0-1 110,47-23-109,24 24 0,-1-1-1,-46-23-15,70 24 31,-70-24-15,-1 0 0,1 0-1,-1 0-15,1 0 16,-48 23 109,1-23-109,-1 0-16,-47 24 15,1-1 1,46 1-1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9:49.32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2422 17356 0,'24'0'63,"141"0"-48,46 0 1,24 0 15,-188 0-15,-23 0-1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9:51.06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30080 14840 0,'47'0'109,"118"0"-93,23-47-1,-117 23 1,-118 48 78,-189 93-79,-93 48 1,188-95 0,23-46-16,1 46 15,93-70 1,424 0 62,188-23-62,-24 23-1,-352 0 1,0 0-1,-189 0 1,-70 0 0,-447 70-1,-564 142 17,799-118-1,236-94-16,46 0 48,166 0-47,140-23-1,-212 23 1,1 0-1,-189 0 17,-46 23-17,23 24-15,23-23 16,1 23 0,93-47 15,48 0-16,164 0 1,-47 0 0,-94 0-1,-70 0 1,-71 0 109,-306 0-109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9:55.82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2587 17356 0,'24'0'125,"-1"0"-109,1 0-1,-1 0 16,24 0 79,0 0-95,47 0-15,47 0 16,165 0 0,-24 0-1,-23 0 1,-24 0 0,-211 0-1,-1 0 1,24 0-16,0 0 0,0 0 15,0 0 1,0 0-16,24 0 16,188 0-1,-118 0 1,-47 0 0,-71 0 15,1 0 63,46 0-79,119 0 1,46 0-1,-141 0-15,-24 0 16,72 24 0,-95-24-1,23 0 1,-46 0 0,23 0-1,0 0 1,117 0-1,25 23 1,-95-23 0,94 0-1,-71 0 1,-93 0 0,23 0-16,0 0 15,71 0 1,-71 0-1,47 0 1,47 0 0,-24 0-1,-23 0 1,-23 0 0,-24 0-1,-23 0-15,23 0 16,-24 0-1,1 0-15,-1 0 16,1 0-16,23 0 16,23 0-1,-23 0 1,0 0-16,24 0 16,93 0-1,-116 0 1,22 0-1,-23 0 1,0 0 0,24-23 15,-24 23-15,-24-24-16,1 1 15,23 23-15,-24-24 16,24 1-1,-23-1-15,-1 1 16,1-1 0,23-70-1,-24 0 1,-23 70 0,0-93-1,0 23 1,0 47-1,0-24 1,0 48 0,0-24-16,0 23 15,0 0 1,0-23 0,-23 24-1,-48-24 16,24 0-15,24 23 0,-71-23-1,70 24-15,-93-1 16,70 24 0,-71-47-1,0 47 1,71 0-1,-94 0 1,94 0-16,0 0 16,0 0-1,-117 0 1,22 0 0,1 0-1,0 0 1,0 0-1,47 0 1,47 0 0,-71 0-1,71 0 1,-47 0 0,0 0-1,-47-23 1,24 23-1,69-24-15,1 24 16,-70-23 0,70 23-16,-47 0 15,47 0 1,-24 0 0,-117 0-1,-24-24 16,71 24-15,71 0-16,-95 0 31,94 0-15,24 0-16,-23 0 31,-1 0-15,24 0-1,-70 0 1,-71 0 0,141 0-1,23 0-15,0 0 16,-23 0 0,24 0-1,-1 0 1,1 0-16,-1 0 15,-23 0-15,24 0 16,-95 0 0,71 0-1,-23 0 1,46 0-16,-164 0 31,94 0-15,47 0-1,-118 0 1,71 0-16,-94 0 16,47 0-1,47 0-15,0 0 16,-188 0 0,211 0-1,-70 0 1,94 0-16,-24 0 15,-23 47 1,47-23-16,-47 23 16,71-24-1,-24 1-15,23-1 16,-47 24 0,24 24-1,24-24-15,23 0 16,0 24-1,0-24 1,0 0 0,0 47-1,0-47 1,0 0 0,23 23-1,1-46-15,23 46 31,24 24-15,23-23 0,-47-47-1,211 70 1,-93 0 0,-71-94-1,282 117 1,-93-70-1,-142-47 1,0 24-16,-24-24 16,166 23-1,-48 1 1,-94-1-16,94-23 16,47 24 15,48-24-16,-213 0-15,-23 0 16,94 0 0,-94 0-1,1 0-15,93 0 16,0 0 0,-94 0-1,0 0-15,94 0 16,-94 0-1,94 0 1,142 0 0,-236 0-1,70 0 1,48 0 0,-165 0-1,71 0 1,-71 0-16,-24 0 15,1 0 1,46 0 125,1 0-126,211 0 1,24 0 0,-212 0-16,47 0 15,-71 0 1,-46 0-1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6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97.67442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5-10-23T18:19:57.33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10983 16698 0,'24'-24'62,"46"24"-46,24 0-16,71-23 16,0 23-16,-24 0 15,70 0 1,-164 0-16,-23 0 15,-236 70 95,24-23-95,0 0-15,-47-23 16,47 23-16,-1-24 16,-46-23-1,212 0-15,-1 0 16,71 0 62,24 0-62,23 0-1,141 0 1,0 0 0,-47 0-1,-141 0 1,-23 0-1,-24 24 32,-71 46-31,-23 1-16,-211 70 16,-1-23-1,165-95 1,117-23-1,283-47 32,47-94-31,-142 70 0,189-70-1,-306 94 1,-23 47-1,-48 24 32,-117 70-31,-47 0 0,94-47-1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8EA2DD-548A-490F-934C-AB300277835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6DA1B-D0B2-46EC-9819-790AFE198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527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6DA1B-D0B2-46EC-9819-790AFE198527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230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428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095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144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0047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083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4612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011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5691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8127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2670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124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718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elviguseva@mail.ru" TargetMode="External"/><Relationship Id="rId2" Type="http://schemas.openxmlformats.org/officeDocument/2006/relationships/hyperlink" Target="https://onlinetestpad.com/ru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9" Type="http://schemas.openxmlformats.org/officeDocument/2006/relationships/image" Target="../media/image24.png"/><Relationship Id="rId21" Type="http://schemas.openxmlformats.org/officeDocument/2006/relationships/image" Target="../media/image15.png"/><Relationship Id="rId34" Type="http://schemas.openxmlformats.org/officeDocument/2006/relationships/customXml" Target="../ink/ink17.xml"/><Relationship Id="rId7" Type="http://schemas.openxmlformats.org/officeDocument/2006/relationships/image" Target="../media/image8.png"/><Relationship Id="rId12" Type="http://schemas.openxmlformats.org/officeDocument/2006/relationships/customXml" Target="../ink/ink6.xml"/><Relationship Id="rId17" Type="http://schemas.openxmlformats.org/officeDocument/2006/relationships/image" Target="../media/image13.png"/><Relationship Id="rId25" Type="http://schemas.openxmlformats.org/officeDocument/2006/relationships/image" Target="../media/image17.png"/><Relationship Id="rId33" Type="http://schemas.openxmlformats.org/officeDocument/2006/relationships/image" Target="../media/image21.png"/><Relationship Id="rId38" Type="http://schemas.openxmlformats.org/officeDocument/2006/relationships/customXml" Target="../ink/ink19.xml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29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3.xml"/><Relationship Id="rId11" Type="http://schemas.openxmlformats.org/officeDocument/2006/relationships/image" Target="../media/image10.png"/><Relationship Id="rId24" Type="http://schemas.openxmlformats.org/officeDocument/2006/relationships/customXml" Target="../ink/ink12.xml"/><Relationship Id="rId32" Type="http://schemas.openxmlformats.org/officeDocument/2006/relationships/customXml" Target="../ink/ink16.xml"/><Relationship Id="rId37" Type="http://schemas.openxmlformats.org/officeDocument/2006/relationships/image" Target="../media/image23.png"/><Relationship Id="rId5" Type="http://schemas.openxmlformats.org/officeDocument/2006/relationships/image" Target="../media/image7.png"/><Relationship Id="rId15" Type="http://schemas.openxmlformats.org/officeDocument/2006/relationships/image" Target="../media/image12.png"/><Relationship Id="rId23" Type="http://schemas.openxmlformats.org/officeDocument/2006/relationships/image" Target="../media/image16.png"/><Relationship Id="rId28" Type="http://schemas.openxmlformats.org/officeDocument/2006/relationships/customXml" Target="../ink/ink14.xml"/><Relationship Id="rId36" Type="http://schemas.openxmlformats.org/officeDocument/2006/relationships/customXml" Target="../ink/ink18.xml"/><Relationship Id="rId10" Type="http://schemas.openxmlformats.org/officeDocument/2006/relationships/customXml" Target="../ink/ink5.xml"/><Relationship Id="rId19" Type="http://schemas.openxmlformats.org/officeDocument/2006/relationships/image" Target="../media/image14.png"/><Relationship Id="rId31" Type="http://schemas.openxmlformats.org/officeDocument/2006/relationships/image" Target="../media/image20.png"/><Relationship Id="rId4" Type="http://schemas.openxmlformats.org/officeDocument/2006/relationships/customXml" Target="../ink/ink2.xml"/><Relationship Id="rId9" Type="http://schemas.openxmlformats.org/officeDocument/2006/relationships/image" Target="../media/image9.png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18.png"/><Relationship Id="rId30" Type="http://schemas.openxmlformats.org/officeDocument/2006/relationships/customXml" Target="../ink/ink15.xml"/><Relationship Id="rId35" Type="http://schemas.openxmlformats.org/officeDocument/2006/relationships/image" Target="../media/image22.png"/><Relationship Id="rId8" Type="http://schemas.openxmlformats.org/officeDocument/2006/relationships/customXml" Target="../ink/ink4.xml"/><Relationship Id="rId3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6.png"/><Relationship Id="rId21" Type="http://schemas.openxmlformats.org/officeDocument/2006/relationships/customXml" Target="../ink/ink29.xml"/><Relationship Id="rId42" Type="http://schemas.openxmlformats.org/officeDocument/2006/relationships/image" Target="../media/image44.png"/><Relationship Id="rId47" Type="http://schemas.openxmlformats.org/officeDocument/2006/relationships/customXml" Target="../ink/ink42.xml"/><Relationship Id="rId63" Type="http://schemas.openxmlformats.org/officeDocument/2006/relationships/customXml" Target="../ink/ink50.xml"/><Relationship Id="rId68" Type="http://schemas.openxmlformats.org/officeDocument/2006/relationships/image" Target="../media/image57.png"/><Relationship Id="rId84" Type="http://schemas.openxmlformats.org/officeDocument/2006/relationships/image" Target="../media/image65.png"/><Relationship Id="rId89" Type="http://schemas.openxmlformats.org/officeDocument/2006/relationships/customXml" Target="../ink/ink63.xml"/><Relationship Id="rId16" Type="http://schemas.openxmlformats.org/officeDocument/2006/relationships/image" Target="../media/image31.png"/><Relationship Id="rId11" Type="http://schemas.openxmlformats.org/officeDocument/2006/relationships/customXml" Target="../ink/ink24.xml"/><Relationship Id="rId32" Type="http://schemas.openxmlformats.org/officeDocument/2006/relationships/image" Target="../media/image39.png"/><Relationship Id="rId37" Type="http://schemas.openxmlformats.org/officeDocument/2006/relationships/customXml" Target="../ink/ink37.xml"/><Relationship Id="rId53" Type="http://schemas.openxmlformats.org/officeDocument/2006/relationships/customXml" Target="../ink/ink45.xml"/><Relationship Id="rId58" Type="http://schemas.openxmlformats.org/officeDocument/2006/relationships/image" Target="../media/image52.png"/><Relationship Id="rId74" Type="http://schemas.openxmlformats.org/officeDocument/2006/relationships/image" Target="../media/image60.png"/><Relationship Id="rId79" Type="http://schemas.openxmlformats.org/officeDocument/2006/relationships/customXml" Target="../ink/ink58.xml"/><Relationship Id="rId102" Type="http://schemas.openxmlformats.org/officeDocument/2006/relationships/image" Target="../media/image74.png"/><Relationship Id="rId5" Type="http://schemas.openxmlformats.org/officeDocument/2006/relationships/customXml" Target="../ink/ink21.xml"/><Relationship Id="rId90" Type="http://schemas.openxmlformats.org/officeDocument/2006/relationships/image" Target="../media/image68.png"/><Relationship Id="rId95" Type="http://schemas.openxmlformats.org/officeDocument/2006/relationships/customXml" Target="../ink/ink66.xml"/><Relationship Id="rId22" Type="http://schemas.openxmlformats.org/officeDocument/2006/relationships/image" Target="../media/image34.png"/><Relationship Id="rId27" Type="http://schemas.openxmlformats.org/officeDocument/2006/relationships/customXml" Target="../ink/ink32.xml"/><Relationship Id="rId43" Type="http://schemas.openxmlformats.org/officeDocument/2006/relationships/customXml" Target="../ink/ink40.xml"/><Relationship Id="rId48" Type="http://schemas.openxmlformats.org/officeDocument/2006/relationships/image" Target="../media/image47.png"/><Relationship Id="rId64" Type="http://schemas.openxmlformats.org/officeDocument/2006/relationships/image" Target="../media/image55.png"/><Relationship Id="rId69" Type="http://schemas.openxmlformats.org/officeDocument/2006/relationships/customXml" Target="../ink/ink53.xml"/><Relationship Id="rId80" Type="http://schemas.openxmlformats.org/officeDocument/2006/relationships/image" Target="../media/image63.png"/><Relationship Id="rId85" Type="http://schemas.openxmlformats.org/officeDocument/2006/relationships/customXml" Target="../ink/ink61.xml"/><Relationship Id="rId12" Type="http://schemas.openxmlformats.org/officeDocument/2006/relationships/image" Target="../media/image29.png"/><Relationship Id="rId17" Type="http://schemas.openxmlformats.org/officeDocument/2006/relationships/customXml" Target="../ink/ink27.xml"/><Relationship Id="rId25" Type="http://schemas.openxmlformats.org/officeDocument/2006/relationships/customXml" Target="../ink/ink31.xml"/><Relationship Id="rId33" Type="http://schemas.openxmlformats.org/officeDocument/2006/relationships/customXml" Target="../ink/ink35.xml"/><Relationship Id="rId38" Type="http://schemas.openxmlformats.org/officeDocument/2006/relationships/image" Target="../media/image42.png"/><Relationship Id="rId46" Type="http://schemas.openxmlformats.org/officeDocument/2006/relationships/image" Target="../media/image46.png"/><Relationship Id="rId59" Type="http://schemas.openxmlformats.org/officeDocument/2006/relationships/customXml" Target="../ink/ink48.xml"/><Relationship Id="rId67" Type="http://schemas.openxmlformats.org/officeDocument/2006/relationships/customXml" Target="../ink/ink52.xml"/><Relationship Id="rId20" Type="http://schemas.openxmlformats.org/officeDocument/2006/relationships/image" Target="../media/image33.png"/><Relationship Id="rId41" Type="http://schemas.openxmlformats.org/officeDocument/2006/relationships/customXml" Target="../ink/ink39.xml"/><Relationship Id="rId54" Type="http://schemas.openxmlformats.org/officeDocument/2006/relationships/image" Target="../media/image50.png"/><Relationship Id="rId62" Type="http://schemas.openxmlformats.org/officeDocument/2006/relationships/image" Target="../media/image54.png"/><Relationship Id="rId70" Type="http://schemas.openxmlformats.org/officeDocument/2006/relationships/image" Target="../media/image58.png"/><Relationship Id="rId75" Type="http://schemas.openxmlformats.org/officeDocument/2006/relationships/customXml" Target="../ink/ink56.xml"/><Relationship Id="rId83" Type="http://schemas.openxmlformats.org/officeDocument/2006/relationships/customXml" Target="../ink/ink60.xml"/><Relationship Id="rId88" Type="http://schemas.openxmlformats.org/officeDocument/2006/relationships/image" Target="../media/image67.png"/><Relationship Id="rId91" Type="http://schemas.openxmlformats.org/officeDocument/2006/relationships/customXml" Target="../ink/ink64.xml"/><Relationship Id="rId96" Type="http://schemas.openxmlformats.org/officeDocument/2006/relationships/image" Target="../media/image7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15" Type="http://schemas.openxmlformats.org/officeDocument/2006/relationships/customXml" Target="../ink/ink26.xml"/><Relationship Id="rId23" Type="http://schemas.openxmlformats.org/officeDocument/2006/relationships/customXml" Target="../ink/ink30.xml"/><Relationship Id="rId28" Type="http://schemas.openxmlformats.org/officeDocument/2006/relationships/image" Target="../media/image37.png"/><Relationship Id="rId36" Type="http://schemas.openxmlformats.org/officeDocument/2006/relationships/image" Target="../media/image41.png"/><Relationship Id="rId49" Type="http://schemas.openxmlformats.org/officeDocument/2006/relationships/customXml" Target="../ink/ink43.xml"/><Relationship Id="rId57" Type="http://schemas.openxmlformats.org/officeDocument/2006/relationships/customXml" Target="../ink/ink47.xml"/><Relationship Id="rId10" Type="http://schemas.openxmlformats.org/officeDocument/2006/relationships/image" Target="../media/image28.png"/><Relationship Id="rId31" Type="http://schemas.openxmlformats.org/officeDocument/2006/relationships/customXml" Target="../ink/ink34.xml"/><Relationship Id="rId44" Type="http://schemas.openxmlformats.org/officeDocument/2006/relationships/image" Target="../media/image45.png"/><Relationship Id="rId52" Type="http://schemas.openxmlformats.org/officeDocument/2006/relationships/image" Target="../media/image49.png"/><Relationship Id="rId60" Type="http://schemas.openxmlformats.org/officeDocument/2006/relationships/image" Target="../media/image53.png"/><Relationship Id="rId65" Type="http://schemas.openxmlformats.org/officeDocument/2006/relationships/customXml" Target="../ink/ink51.xml"/><Relationship Id="rId73" Type="http://schemas.openxmlformats.org/officeDocument/2006/relationships/customXml" Target="../ink/ink55.xml"/><Relationship Id="rId78" Type="http://schemas.openxmlformats.org/officeDocument/2006/relationships/image" Target="../media/image62.png"/><Relationship Id="rId81" Type="http://schemas.openxmlformats.org/officeDocument/2006/relationships/customXml" Target="../ink/ink59.xml"/><Relationship Id="rId86" Type="http://schemas.openxmlformats.org/officeDocument/2006/relationships/image" Target="../media/image66.png"/><Relationship Id="rId94" Type="http://schemas.openxmlformats.org/officeDocument/2006/relationships/image" Target="../media/image70.png"/><Relationship Id="rId99" Type="http://schemas.openxmlformats.org/officeDocument/2006/relationships/customXml" Target="../ink/ink68.xml"/><Relationship Id="rId101" Type="http://schemas.openxmlformats.org/officeDocument/2006/relationships/customXml" Target="../ink/ink69.xml"/><Relationship Id="rId4" Type="http://schemas.openxmlformats.org/officeDocument/2006/relationships/image" Target="../media/image25.png"/><Relationship Id="rId9" Type="http://schemas.openxmlformats.org/officeDocument/2006/relationships/customXml" Target="../ink/ink23.xml"/><Relationship Id="rId13" Type="http://schemas.openxmlformats.org/officeDocument/2006/relationships/customXml" Target="../ink/ink25.xml"/><Relationship Id="rId18" Type="http://schemas.openxmlformats.org/officeDocument/2006/relationships/image" Target="../media/image32.png"/><Relationship Id="rId39" Type="http://schemas.openxmlformats.org/officeDocument/2006/relationships/customXml" Target="../ink/ink38.xml"/><Relationship Id="rId34" Type="http://schemas.openxmlformats.org/officeDocument/2006/relationships/image" Target="../media/image40.png"/><Relationship Id="rId50" Type="http://schemas.openxmlformats.org/officeDocument/2006/relationships/image" Target="../media/image48.png"/><Relationship Id="rId55" Type="http://schemas.openxmlformats.org/officeDocument/2006/relationships/customXml" Target="../ink/ink46.xml"/><Relationship Id="rId76" Type="http://schemas.openxmlformats.org/officeDocument/2006/relationships/image" Target="../media/image61.png"/><Relationship Id="rId97" Type="http://schemas.openxmlformats.org/officeDocument/2006/relationships/customXml" Target="../ink/ink67.xml"/><Relationship Id="rId7" Type="http://schemas.openxmlformats.org/officeDocument/2006/relationships/customXml" Target="../ink/ink22.xml"/><Relationship Id="rId71" Type="http://schemas.openxmlformats.org/officeDocument/2006/relationships/customXml" Target="../ink/ink54.xml"/><Relationship Id="rId92" Type="http://schemas.openxmlformats.org/officeDocument/2006/relationships/image" Target="../media/image69.png"/><Relationship Id="rId2" Type="http://schemas.openxmlformats.org/officeDocument/2006/relationships/notesSlide" Target="../notesSlides/notesSlide1.xml"/><Relationship Id="rId29" Type="http://schemas.openxmlformats.org/officeDocument/2006/relationships/customXml" Target="../ink/ink33.xml"/><Relationship Id="rId24" Type="http://schemas.openxmlformats.org/officeDocument/2006/relationships/image" Target="../media/image35.png"/><Relationship Id="rId40" Type="http://schemas.openxmlformats.org/officeDocument/2006/relationships/image" Target="../media/image43.png"/><Relationship Id="rId45" Type="http://schemas.openxmlformats.org/officeDocument/2006/relationships/customXml" Target="../ink/ink41.xml"/><Relationship Id="rId66" Type="http://schemas.openxmlformats.org/officeDocument/2006/relationships/image" Target="../media/image56.png"/><Relationship Id="rId87" Type="http://schemas.openxmlformats.org/officeDocument/2006/relationships/customXml" Target="../ink/ink62.xml"/><Relationship Id="rId61" Type="http://schemas.openxmlformats.org/officeDocument/2006/relationships/customXml" Target="../ink/ink49.xml"/><Relationship Id="rId82" Type="http://schemas.openxmlformats.org/officeDocument/2006/relationships/image" Target="../media/image64.png"/><Relationship Id="rId19" Type="http://schemas.openxmlformats.org/officeDocument/2006/relationships/customXml" Target="../ink/ink28.xml"/><Relationship Id="rId14" Type="http://schemas.openxmlformats.org/officeDocument/2006/relationships/image" Target="../media/image30.png"/><Relationship Id="rId30" Type="http://schemas.openxmlformats.org/officeDocument/2006/relationships/image" Target="../media/image38.png"/><Relationship Id="rId35" Type="http://schemas.openxmlformats.org/officeDocument/2006/relationships/customXml" Target="../ink/ink36.xml"/><Relationship Id="rId56" Type="http://schemas.openxmlformats.org/officeDocument/2006/relationships/image" Target="../media/image51.png"/><Relationship Id="rId77" Type="http://schemas.openxmlformats.org/officeDocument/2006/relationships/customXml" Target="../ink/ink57.xml"/><Relationship Id="rId100" Type="http://schemas.openxmlformats.org/officeDocument/2006/relationships/image" Target="../media/image73.png"/><Relationship Id="rId8" Type="http://schemas.openxmlformats.org/officeDocument/2006/relationships/image" Target="../media/image27.png"/><Relationship Id="rId51" Type="http://schemas.openxmlformats.org/officeDocument/2006/relationships/customXml" Target="../ink/ink44.xml"/><Relationship Id="rId72" Type="http://schemas.openxmlformats.org/officeDocument/2006/relationships/image" Target="../media/image59.png"/><Relationship Id="rId93" Type="http://schemas.openxmlformats.org/officeDocument/2006/relationships/customXml" Target="../ink/ink65.xml"/><Relationship Id="rId98" Type="http://schemas.openxmlformats.org/officeDocument/2006/relationships/image" Target="../media/image72.png"/><Relationship Id="rId3" Type="http://schemas.openxmlformats.org/officeDocument/2006/relationships/customXml" Target="../ink/ink20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0.png"/><Relationship Id="rId18" Type="http://schemas.openxmlformats.org/officeDocument/2006/relationships/customXml" Target="../ink/ink78.xml"/><Relationship Id="rId26" Type="http://schemas.openxmlformats.org/officeDocument/2006/relationships/customXml" Target="../ink/ink82.xml"/><Relationship Id="rId39" Type="http://schemas.openxmlformats.org/officeDocument/2006/relationships/image" Target="../media/image93.png"/><Relationship Id="rId21" Type="http://schemas.openxmlformats.org/officeDocument/2006/relationships/image" Target="../media/image84.png"/><Relationship Id="rId34" Type="http://schemas.openxmlformats.org/officeDocument/2006/relationships/customXml" Target="../ink/ink86.xml"/><Relationship Id="rId42" Type="http://schemas.openxmlformats.org/officeDocument/2006/relationships/customXml" Target="../ink/ink90.xml"/><Relationship Id="rId7" Type="http://schemas.openxmlformats.org/officeDocument/2006/relationships/image" Target="../media/image77.png"/><Relationship Id="rId2" Type="http://schemas.openxmlformats.org/officeDocument/2006/relationships/customXml" Target="../ink/ink70.xml"/><Relationship Id="rId16" Type="http://schemas.openxmlformats.org/officeDocument/2006/relationships/customXml" Target="../ink/ink77.xml"/><Relationship Id="rId29" Type="http://schemas.openxmlformats.org/officeDocument/2006/relationships/image" Target="../media/image88.png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72.xml"/><Relationship Id="rId11" Type="http://schemas.openxmlformats.org/officeDocument/2006/relationships/image" Target="../media/image79.png"/><Relationship Id="rId24" Type="http://schemas.openxmlformats.org/officeDocument/2006/relationships/customXml" Target="../ink/ink81.xml"/><Relationship Id="rId32" Type="http://schemas.openxmlformats.org/officeDocument/2006/relationships/customXml" Target="../ink/ink85.xml"/><Relationship Id="rId37" Type="http://schemas.openxmlformats.org/officeDocument/2006/relationships/image" Target="../media/image92.png"/><Relationship Id="rId40" Type="http://schemas.openxmlformats.org/officeDocument/2006/relationships/customXml" Target="../ink/ink89.xml"/><Relationship Id="rId45" Type="http://schemas.openxmlformats.org/officeDocument/2006/relationships/image" Target="../media/image96.png"/><Relationship Id="rId5" Type="http://schemas.openxmlformats.org/officeDocument/2006/relationships/image" Target="../media/image76.png"/><Relationship Id="rId15" Type="http://schemas.openxmlformats.org/officeDocument/2006/relationships/image" Target="../media/image81.png"/><Relationship Id="rId23" Type="http://schemas.openxmlformats.org/officeDocument/2006/relationships/image" Target="../media/image85.png"/><Relationship Id="rId28" Type="http://schemas.openxmlformats.org/officeDocument/2006/relationships/customXml" Target="../ink/ink83.xml"/><Relationship Id="rId36" Type="http://schemas.openxmlformats.org/officeDocument/2006/relationships/customXml" Target="../ink/ink87.xml"/><Relationship Id="rId10" Type="http://schemas.openxmlformats.org/officeDocument/2006/relationships/customXml" Target="../ink/ink74.xml"/><Relationship Id="rId19" Type="http://schemas.openxmlformats.org/officeDocument/2006/relationships/image" Target="../media/image83.png"/><Relationship Id="rId31" Type="http://schemas.openxmlformats.org/officeDocument/2006/relationships/image" Target="../media/image89.png"/><Relationship Id="rId44" Type="http://schemas.openxmlformats.org/officeDocument/2006/relationships/customXml" Target="../ink/ink91.xml"/><Relationship Id="rId4" Type="http://schemas.openxmlformats.org/officeDocument/2006/relationships/customXml" Target="../ink/ink71.xml"/><Relationship Id="rId9" Type="http://schemas.openxmlformats.org/officeDocument/2006/relationships/image" Target="../media/image78.png"/><Relationship Id="rId14" Type="http://schemas.openxmlformats.org/officeDocument/2006/relationships/customXml" Target="../ink/ink76.xml"/><Relationship Id="rId22" Type="http://schemas.openxmlformats.org/officeDocument/2006/relationships/customXml" Target="../ink/ink80.xml"/><Relationship Id="rId27" Type="http://schemas.openxmlformats.org/officeDocument/2006/relationships/image" Target="../media/image87.png"/><Relationship Id="rId30" Type="http://schemas.openxmlformats.org/officeDocument/2006/relationships/customXml" Target="../ink/ink84.xml"/><Relationship Id="rId35" Type="http://schemas.openxmlformats.org/officeDocument/2006/relationships/image" Target="../media/image91.png"/><Relationship Id="rId43" Type="http://schemas.openxmlformats.org/officeDocument/2006/relationships/image" Target="../media/image95.png"/><Relationship Id="rId8" Type="http://schemas.openxmlformats.org/officeDocument/2006/relationships/customXml" Target="../ink/ink73.xml"/><Relationship Id="rId3" Type="http://schemas.openxmlformats.org/officeDocument/2006/relationships/image" Target="../media/image75.png"/><Relationship Id="rId12" Type="http://schemas.openxmlformats.org/officeDocument/2006/relationships/customXml" Target="../ink/ink75.xml"/><Relationship Id="rId17" Type="http://schemas.openxmlformats.org/officeDocument/2006/relationships/image" Target="../media/image82.png"/><Relationship Id="rId25" Type="http://schemas.openxmlformats.org/officeDocument/2006/relationships/image" Target="../media/image86.png"/><Relationship Id="rId33" Type="http://schemas.openxmlformats.org/officeDocument/2006/relationships/image" Target="../media/image90.png"/><Relationship Id="rId38" Type="http://schemas.openxmlformats.org/officeDocument/2006/relationships/customXml" Target="../ink/ink88.xml"/><Relationship Id="rId20" Type="http://schemas.openxmlformats.org/officeDocument/2006/relationships/customXml" Target="../ink/ink79.xml"/><Relationship Id="rId41" Type="http://schemas.openxmlformats.org/officeDocument/2006/relationships/image" Target="../media/image94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2.png"/><Relationship Id="rId18" Type="http://schemas.openxmlformats.org/officeDocument/2006/relationships/customXml" Target="../ink/ink100.xml"/><Relationship Id="rId26" Type="http://schemas.openxmlformats.org/officeDocument/2006/relationships/customXml" Target="../ink/ink104.xml"/><Relationship Id="rId39" Type="http://schemas.openxmlformats.org/officeDocument/2006/relationships/image" Target="../media/image115.png"/><Relationship Id="rId21" Type="http://schemas.openxmlformats.org/officeDocument/2006/relationships/image" Target="../media/image106.png"/><Relationship Id="rId34" Type="http://schemas.openxmlformats.org/officeDocument/2006/relationships/customXml" Target="../ink/ink108.xml"/><Relationship Id="rId42" Type="http://schemas.openxmlformats.org/officeDocument/2006/relationships/customXml" Target="../ink/ink112.xml"/><Relationship Id="rId47" Type="http://schemas.openxmlformats.org/officeDocument/2006/relationships/image" Target="../media/image119.png"/><Relationship Id="rId50" Type="http://schemas.openxmlformats.org/officeDocument/2006/relationships/customXml" Target="../ink/ink116.xml"/><Relationship Id="rId55" Type="http://schemas.openxmlformats.org/officeDocument/2006/relationships/image" Target="../media/image123.png"/><Relationship Id="rId7" Type="http://schemas.openxmlformats.org/officeDocument/2006/relationships/image" Target="../media/image99.png"/><Relationship Id="rId2" Type="http://schemas.openxmlformats.org/officeDocument/2006/relationships/customXml" Target="../ink/ink92.xml"/><Relationship Id="rId16" Type="http://schemas.openxmlformats.org/officeDocument/2006/relationships/customXml" Target="../ink/ink99.xml"/><Relationship Id="rId29" Type="http://schemas.openxmlformats.org/officeDocument/2006/relationships/image" Target="../media/image110.png"/><Relationship Id="rId11" Type="http://schemas.openxmlformats.org/officeDocument/2006/relationships/image" Target="../media/image101.png"/><Relationship Id="rId24" Type="http://schemas.openxmlformats.org/officeDocument/2006/relationships/customXml" Target="../ink/ink103.xml"/><Relationship Id="rId32" Type="http://schemas.openxmlformats.org/officeDocument/2006/relationships/customXml" Target="../ink/ink107.xml"/><Relationship Id="rId37" Type="http://schemas.openxmlformats.org/officeDocument/2006/relationships/image" Target="../media/image114.png"/><Relationship Id="rId40" Type="http://schemas.openxmlformats.org/officeDocument/2006/relationships/customXml" Target="../ink/ink111.xml"/><Relationship Id="rId45" Type="http://schemas.openxmlformats.org/officeDocument/2006/relationships/image" Target="../media/image118.png"/><Relationship Id="rId53" Type="http://schemas.openxmlformats.org/officeDocument/2006/relationships/image" Target="../media/image122.png"/><Relationship Id="rId5" Type="http://schemas.openxmlformats.org/officeDocument/2006/relationships/image" Target="../media/image98.png"/><Relationship Id="rId19" Type="http://schemas.openxmlformats.org/officeDocument/2006/relationships/image" Target="../media/image105.png"/><Relationship Id="rId4" Type="http://schemas.openxmlformats.org/officeDocument/2006/relationships/customXml" Target="../ink/ink93.xml"/><Relationship Id="rId9" Type="http://schemas.openxmlformats.org/officeDocument/2006/relationships/image" Target="../media/image100.png"/><Relationship Id="rId14" Type="http://schemas.openxmlformats.org/officeDocument/2006/relationships/customXml" Target="../ink/ink98.xml"/><Relationship Id="rId22" Type="http://schemas.openxmlformats.org/officeDocument/2006/relationships/customXml" Target="../ink/ink102.xml"/><Relationship Id="rId27" Type="http://schemas.openxmlformats.org/officeDocument/2006/relationships/image" Target="../media/image109.png"/><Relationship Id="rId30" Type="http://schemas.openxmlformats.org/officeDocument/2006/relationships/customXml" Target="../ink/ink106.xml"/><Relationship Id="rId35" Type="http://schemas.openxmlformats.org/officeDocument/2006/relationships/image" Target="../media/image113.png"/><Relationship Id="rId43" Type="http://schemas.openxmlformats.org/officeDocument/2006/relationships/image" Target="../media/image117.png"/><Relationship Id="rId48" Type="http://schemas.openxmlformats.org/officeDocument/2006/relationships/customXml" Target="../ink/ink115.xml"/><Relationship Id="rId56" Type="http://schemas.openxmlformats.org/officeDocument/2006/relationships/customXml" Target="../ink/ink119.xml"/><Relationship Id="rId8" Type="http://schemas.openxmlformats.org/officeDocument/2006/relationships/customXml" Target="../ink/ink95.xml"/><Relationship Id="rId51" Type="http://schemas.openxmlformats.org/officeDocument/2006/relationships/image" Target="../media/image121.png"/><Relationship Id="rId3" Type="http://schemas.openxmlformats.org/officeDocument/2006/relationships/image" Target="../media/image97.png"/><Relationship Id="rId12" Type="http://schemas.openxmlformats.org/officeDocument/2006/relationships/customXml" Target="../ink/ink97.xml"/><Relationship Id="rId17" Type="http://schemas.openxmlformats.org/officeDocument/2006/relationships/image" Target="../media/image104.png"/><Relationship Id="rId25" Type="http://schemas.openxmlformats.org/officeDocument/2006/relationships/image" Target="../media/image108.png"/><Relationship Id="rId33" Type="http://schemas.openxmlformats.org/officeDocument/2006/relationships/image" Target="../media/image112.png"/><Relationship Id="rId38" Type="http://schemas.openxmlformats.org/officeDocument/2006/relationships/customXml" Target="../ink/ink110.xml"/><Relationship Id="rId46" Type="http://schemas.openxmlformats.org/officeDocument/2006/relationships/customXml" Target="../ink/ink114.xml"/><Relationship Id="rId20" Type="http://schemas.openxmlformats.org/officeDocument/2006/relationships/customXml" Target="../ink/ink101.xml"/><Relationship Id="rId41" Type="http://schemas.openxmlformats.org/officeDocument/2006/relationships/image" Target="../media/image116.png"/><Relationship Id="rId54" Type="http://schemas.openxmlformats.org/officeDocument/2006/relationships/customXml" Target="../ink/ink118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94.xml"/><Relationship Id="rId15" Type="http://schemas.openxmlformats.org/officeDocument/2006/relationships/image" Target="../media/image103.png"/><Relationship Id="rId23" Type="http://schemas.openxmlformats.org/officeDocument/2006/relationships/image" Target="../media/image107.png"/><Relationship Id="rId28" Type="http://schemas.openxmlformats.org/officeDocument/2006/relationships/customXml" Target="../ink/ink105.xml"/><Relationship Id="rId36" Type="http://schemas.openxmlformats.org/officeDocument/2006/relationships/customXml" Target="../ink/ink109.xml"/><Relationship Id="rId49" Type="http://schemas.openxmlformats.org/officeDocument/2006/relationships/image" Target="../media/image120.png"/><Relationship Id="rId57" Type="http://schemas.openxmlformats.org/officeDocument/2006/relationships/image" Target="../media/image124.png"/><Relationship Id="rId10" Type="http://schemas.openxmlformats.org/officeDocument/2006/relationships/customXml" Target="../ink/ink96.xml"/><Relationship Id="rId31" Type="http://schemas.openxmlformats.org/officeDocument/2006/relationships/image" Target="../media/image111.png"/><Relationship Id="rId44" Type="http://schemas.openxmlformats.org/officeDocument/2006/relationships/customXml" Target="../ink/ink113.xml"/><Relationship Id="rId52" Type="http://schemas.openxmlformats.org/officeDocument/2006/relationships/customXml" Target="../ink/ink1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testpad.com/mpgcgz4r62w7q" TargetMode="Externa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4019412" y="874782"/>
            <a:ext cx="4581795" cy="107721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23 октября 202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5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 года, 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00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—23: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2055CF-B261-2FD2-555D-D7EC8D99BD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27" y="0"/>
            <a:ext cx="11926497" cy="740142"/>
          </a:xfrm>
          <a:solidFill>
            <a:srgbClr val="B4A3E5"/>
          </a:solidFill>
        </p:spPr>
        <p:txBody>
          <a:bodyPr>
            <a:noAutofit/>
          </a:bodyPr>
          <a:lstStyle/>
          <a:p>
            <a:r>
              <a:rPr lang="ru-RU" sz="36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Бакалавры-философы 2025 года поступления </a:t>
            </a:r>
            <a:endParaRPr lang="ru-RU" sz="36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28C872EF-0E3B-83AA-0EE0-204B76D2E2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250557"/>
              </p:ext>
            </p:extLst>
          </p:nvPr>
        </p:nvGraphicFramePr>
        <p:xfrm>
          <a:off x="160727" y="2208845"/>
          <a:ext cx="11722581" cy="43307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6432">
                  <a:extLst>
                    <a:ext uri="{9D8B030D-6E8A-4147-A177-3AD203B41FA5}">
                      <a16:colId xmlns:a16="http://schemas.microsoft.com/office/drawing/2014/main" val="3808135318"/>
                    </a:ext>
                  </a:extLst>
                </a:gridCol>
                <a:gridCol w="1122675">
                  <a:extLst>
                    <a:ext uri="{9D8B030D-6E8A-4147-A177-3AD203B41FA5}">
                      <a16:colId xmlns:a16="http://schemas.microsoft.com/office/drawing/2014/main" val="2494670148"/>
                    </a:ext>
                  </a:extLst>
                </a:gridCol>
                <a:gridCol w="320246">
                  <a:extLst>
                    <a:ext uri="{9D8B030D-6E8A-4147-A177-3AD203B41FA5}">
                      <a16:colId xmlns:a16="http://schemas.microsoft.com/office/drawing/2014/main" val="1591501333"/>
                    </a:ext>
                  </a:extLst>
                </a:gridCol>
                <a:gridCol w="197736">
                  <a:extLst>
                    <a:ext uri="{9D8B030D-6E8A-4147-A177-3AD203B41FA5}">
                      <a16:colId xmlns:a16="http://schemas.microsoft.com/office/drawing/2014/main" val="1140834253"/>
                    </a:ext>
                  </a:extLst>
                </a:gridCol>
                <a:gridCol w="194945">
                  <a:extLst>
                    <a:ext uri="{9D8B030D-6E8A-4147-A177-3AD203B41FA5}">
                      <a16:colId xmlns:a16="http://schemas.microsoft.com/office/drawing/2014/main" val="1322172163"/>
                    </a:ext>
                  </a:extLst>
                </a:gridCol>
                <a:gridCol w="699254">
                  <a:extLst>
                    <a:ext uri="{9D8B030D-6E8A-4147-A177-3AD203B41FA5}">
                      <a16:colId xmlns:a16="http://schemas.microsoft.com/office/drawing/2014/main" val="17233624"/>
                    </a:ext>
                  </a:extLst>
                </a:gridCol>
                <a:gridCol w="474562">
                  <a:extLst>
                    <a:ext uri="{9D8B030D-6E8A-4147-A177-3AD203B41FA5}">
                      <a16:colId xmlns:a16="http://schemas.microsoft.com/office/drawing/2014/main" val="2699534202"/>
                    </a:ext>
                  </a:extLst>
                </a:gridCol>
                <a:gridCol w="378259">
                  <a:extLst>
                    <a:ext uri="{9D8B030D-6E8A-4147-A177-3AD203B41FA5}">
                      <a16:colId xmlns:a16="http://schemas.microsoft.com/office/drawing/2014/main" val="1087864011"/>
                    </a:ext>
                  </a:extLst>
                </a:gridCol>
                <a:gridCol w="316652">
                  <a:extLst>
                    <a:ext uri="{9D8B030D-6E8A-4147-A177-3AD203B41FA5}">
                      <a16:colId xmlns:a16="http://schemas.microsoft.com/office/drawing/2014/main" val="4134670203"/>
                    </a:ext>
                  </a:extLst>
                </a:gridCol>
                <a:gridCol w="292109">
                  <a:extLst>
                    <a:ext uri="{9D8B030D-6E8A-4147-A177-3AD203B41FA5}">
                      <a16:colId xmlns:a16="http://schemas.microsoft.com/office/drawing/2014/main" val="222592599"/>
                    </a:ext>
                  </a:extLst>
                </a:gridCol>
                <a:gridCol w="1316342">
                  <a:extLst>
                    <a:ext uri="{9D8B030D-6E8A-4147-A177-3AD203B41FA5}">
                      <a16:colId xmlns:a16="http://schemas.microsoft.com/office/drawing/2014/main" val="4204094954"/>
                    </a:ext>
                  </a:extLst>
                </a:gridCol>
                <a:gridCol w="415195">
                  <a:extLst>
                    <a:ext uri="{9D8B030D-6E8A-4147-A177-3AD203B41FA5}">
                      <a16:colId xmlns:a16="http://schemas.microsoft.com/office/drawing/2014/main" val="3512687050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val="3714765155"/>
                    </a:ext>
                  </a:extLst>
                </a:gridCol>
                <a:gridCol w="510267">
                  <a:extLst>
                    <a:ext uri="{9D8B030D-6E8A-4147-A177-3AD203B41FA5}">
                      <a16:colId xmlns:a16="http://schemas.microsoft.com/office/drawing/2014/main" val="4164231008"/>
                    </a:ext>
                  </a:extLst>
                </a:gridCol>
                <a:gridCol w="1013106">
                  <a:extLst>
                    <a:ext uri="{9D8B030D-6E8A-4147-A177-3AD203B41FA5}">
                      <a16:colId xmlns:a16="http://schemas.microsoft.com/office/drawing/2014/main" val="2560383885"/>
                    </a:ext>
                  </a:extLst>
                </a:gridCol>
                <a:gridCol w="917034">
                  <a:extLst>
                    <a:ext uri="{9D8B030D-6E8A-4147-A177-3AD203B41FA5}">
                      <a16:colId xmlns:a16="http://schemas.microsoft.com/office/drawing/2014/main" val="3354036930"/>
                    </a:ext>
                  </a:extLst>
                </a:gridCol>
                <a:gridCol w="488082">
                  <a:extLst>
                    <a:ext uri="{9D8B030D-6E8A-4147-A177-3AD203B41FA5}">
                      <a16:colId xmlns:a16="http://schemas.microsoft.com/office/drawing/2014/main" val="2081203038"/>
                    </a:ext>
                  </a:extLst>
                </a:gridCol>
                <a:gridCol w="465895">
                  <a:extLst>
                    <a:ext uri="{9D8B030D-6E8A-4147-A177-3AD203B41FA5}">
                      <a16:colId xmlns:a16="http://schemas.microsoft.com/office/drawing/2014/main" val="1939870502"/>
                    </a:ext>
                  </a:extLst>
                </a:gridCol>
                <a:gridCol w="787586">
                  <a:extLst>
                    <a:ext uri="{9D8B030D-6E8A-4147-A177-3AD203B41FA5}">
                      <a16:colId xmlns:a16="http://schemas.microsoft.com/office/drawing/2014/main" val="1048629945"/>
                    </a:ext>
                  </a:extLst>
                </a:gridCol>
                <a:gridCol w="665566">
                  <a:extLst>
                    <a:ext uri="{9D8B030D-6E8A-4147-A177-3AD203B41FA5}">
                      <a16:colId xmlns:a16="http://schemas.microsoft.com/office/drawing/2014/main" val="1651570142"/>
                    </a:ext>
                  </a:extLst>
                </a:gridCol>
                <a:gridCol w="584188">
                  <a:extLst>
                    <a:ext uri="{9D8B030D-6E8A-4147-A177-3AD203B41FA5}">
                      <a16:colId xmlns:a16="http://schemas.microsoft.com/office/drawing/2014/main" val="118712538"/>
                    </a:ext>
                  </a:extLst>
                </a:gridCol>
              </a:tblGrid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i="1" kern="100" spc="3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BA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От топота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Бык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себе и МГУ</a:t>
                      </a:r>
                      <a:endParaRPr sz="14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Чтение и ГКО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на уроке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ОБЩЕЕ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Чтение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Грамматика А1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Грамматика В1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23652"/>
                  </a:ext>
                </a:extLst>
              </a:tr>
              <a:tr h="874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Хуайюй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++\+\\+\++\++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-+-++-+-++-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68932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Дин Кэюань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+++\+++\++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ч1ч4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+-+++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286745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Линь Цзыян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+++\+++\++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ч3ч4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-+-+--+-+-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177582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 Вэйсы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72020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Вэйи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07816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Май Цзиньхун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98102"/>
                  </a:ext>
                </a:extLst>
              </a:tr>
              <a:tr h="20737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 Юнькай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33328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Цзя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66600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Цуй Цзиньчжоу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484542"/>
                  </a:ext>
                </a:extLst>
              </a:tr>
              <a:tr h="2360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Цю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02564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Лиюань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052128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Хаожань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58437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Юньи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89019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 Ичэнь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135607"/>
                  </a:ext>
                </a:extLst>
              </a:tr>
              <a:tr h="9051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Фалинь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7441945"/>
                  </a:ext>
                </a:extLst>
              </a:tr>
              <a:tr h="20329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Ши Иньчэнь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18538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 Лю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309211"/>
                  </a:ext>
                </a:extLst>
              </a:tr>
              <a:tr h="950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Сунин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+++\+++++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ч2ч4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769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446881" y="1160463"/>
            <a:ext cx="11298238" cy="954107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Страница группы:</a:t>
            </a:r>
          </a:p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https://www.philol.msu.ru/~elvigus/Gruppy/1-fs-2526.html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CCCE166-152A-9459-2C2A-3D5699C911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27" y="0"/>
            <a:ext cx="11926497" cy="740142"/>
          </a:xfrm>
          <a:solidFill>
            <a:srgbClr val="B4A3E5"/>
          </a:solidFill>
        </p:spPr>
        <p:txBody>
          <a:bodyPr>
            <a:noAutofit/>
          </a:bodyPr>
          <a:lstStyle/>
          <a:p>
            <a:r>
              <a:rPr lang="ru-RU" sz="36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Бакалавры-философы 2025 года поступления </a:t>
            </a:r>
            <a:endParaRPr lang="ru-RU" sz="36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24471A-6210-B198-3048-3574752B8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650" y="2400411"/>
            <a:ext cx="8648700" cy="396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222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92B8AB5C-BDCE-8520-02AD-120F7E77009C}"/>
              </a:ext>
            </a:extLst>
          </p:cNvPr>
          <p:cNvSpPr txBox="1">
            <a:spLocks/>
          </p:cNvSpPr>
          <p:nvPr/>
        </p:nvSpPr>
        <p:spPr>
          <a:xfrm>
            <a:off x="831850" y="532660"/>
            <a:ext cx="10515600" cy="150018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Правила обучения</a:t>
            </a:r>
            <a:br>
              <a:rPr lang="ru-RU"/>
            </a:br>
            <a:r>
              <a:rPr lang="ru-RU"/>
              <a:t>в группе русского языка</a:t>
            </a:r>
            <a:endParaRPr lang="ru-RU" dirty="0"/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952BEEA9-8EF7-2A34-9ABF-0D0D137BA302}"/>
              </a:ext>
            </a:extLst>
          </p:cNvPr>
          <p:cNvSpPr txBox="1">
            <a:spLocks/>
          </p:cNvSpPr>
          <p:nvPr/>
        </p:nvSpPr>
        <p:spPr>
          <a:xfrm>
            <a:off x="577049" y="2175029"/>
            <a:ext cx="11034943" cy="4572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5200" dirty="0">
                <a:solidFill>
                  <a:srgbClr val="002060"/>
                </a:solidFill>
              </a:rPr>
              <a:t>1. Правило   </a:t>
            </a:r>
            <a:r>
              <a:rPr lang="ru-RU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6 6 6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ru-RU" dirty="0">
                <a:solidFill>
                  <a:srgbClr val="002060"/>
                </a:solidFill>
              </a:rPr>
              <a:t>Для получения допуска к зачету/экзамену необходимо выполнить</a:t>
            </a:r>
          </a:p>
          <a:p>
            <a:r>
              <a:rPr lang="ru-RU" sz="3000" b="1" dirty="0">
                <a:solidFill>
                  <a:srgbClr val="FF0000"/>
                </a:solidFill>
              </a:rPr>
              <a:t>6</a:t>
            </a:r>
            <a:r>
              <a:rPr lang="ru-RU" dirty="0">
                <a:solidFill>
                  <a:srgbClr val="002060"/>
                </a:solidFill>
              </a:rPr>
              <a:t> требований минимум на </a:t>
            </a:r>
            <a:r>
              <a:rPr lang="ru-RU" sz="3000" b="1" dirty="0">
                <a:solidFill>
                  <a:srgbClr val="FF0000"/>
                </a:solidFill>
              </a:rPr>
              <a:t>66</a:t>
            </a:r>
            <a:r>
              <a:rPr lang="ru-RU" dirty="0">
                <a:solidFill>
                  <a:srgbClr val="002060"/>
                </a:solidFill>
              </a:rPr>
              <a:t>%: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посещаемость;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активность и работа на уроках (это прилежание = выполнение всех требований + активность на занятиях и дополнительная работа);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промежуточные контрольные работы, зачёты и тесты — средняя оценка (зачеты должны быть сданы все);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домашние задания — количество и средняя оценка;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итоговый доклад-презентация;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итоговый лексико-грамматический тест.</a:t>
            </a:r>
          </a:p>
          <a:p>
            <a:pPr marL="457200" indent="-457200">
              <a:buFont typeface="Arial" panose="020B0604020202020204" pitchFamily="34" charset="0"/>
              <a:buAutoNum type="arabi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1313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3C3B1F-2A48-F2DD-5260-41F647DEB089}"/>
              </a:ext>
            </a:extLst>
          </p:cNvPr>
          <p:cNvSpPr txBox="1">
            <a:spLocks/>
          </p:cNvSpPr>
          <p:nvPr/>
        </p:nvSpPr>
        <p:spPr>
          <a:xfrm>
            <a:off x="831850" y="532660"/>
            <a:ext cx="10515600" cy="150018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Правила обучения</a:t>
            </a:r>
            <a:br>
              <a:rPr lang="ru-RU"/>
            </a:br>
            <a:r>
              <a:rPr lang="ru-RU"/>
              <a:t>в группе русского языка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BF7A35-D886-05A6-8A79-A622E8634F22}"/>
              </a:ext>
            </a:extLst>
          </p:cNvPr>
          <p:cNvSpPr txBox="1">
            <a:spLocks/>
          </p:cNvSpPr>
          <p:nvPr/>
        </p:nvSpPr>
        <p:spPr>
          <a:xfrm>
            <a:off x="414339" y="2263667"/>
            <a:ext cx="11481740" cy="439458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+mj-lt"/>
              <a:buAutoNum type="arabicPeriod" startAt="2"/>
            </a:pPr>
            <a:r>
              <a:rPr lang="ru-RU" dirty="0">
                <a:solidFill>
                  <a:srgbClr val="002060"/>
                </a:solidFill>
              </a:rPr>
              <a:t>Промежуточные оценки выставляются по 100-балльной системе.</a:t>
            </a:r>
          </a:p>
          <a:p>
            <a:pPr marL="457200" indent="-457200" algn="l">
              <a:buFont typeface="Arial" panose="020B0604020202020204" pitchFamily="34" charset="0"/>
              <a:buAutoNum type="arabicPeriod" startAt="2"/>
            </a:pPr>
            <a:r>
              <a:rPr lang="ru-RU" dirty="0">
                <a:solidFill>
                  <a:srgbClr val="002060"/>
                </a:solidFill>
              </a:rPr>
              <a:t>Итоговая оценка состоит из работы в семестре (посещаемость, активность, домашние задания устные и письменные, их количество и срок сдачи, все тесты, работа на занятиях и так далее), промежуточных зачётов, зачётного итогового задания (как правило — устного доклада-презентации) и итогового теста.</a:t>
            </a:r>
          </a:p>
          <a:p>
            <a:pPr marL="457200" indent="-457200" algn="l">
              <a:buFont typeface="Arial" panose="020B0604020202020204" pitchFamily="34" charset="0"/>
              <a:buAutoNum type="arabicPeriod" startAt="2"/>
            </a:pPr>
            <a:r>
              <a:rPr lang="ru-RU" dirty="0">
                <a:solidFill>
                  <a:srgbClr val="002060"/>
                </a:solidFill>
              </a:rPr>
              <a:t>Посещаемость рассчитывается по присутствию на каждом занятии.</a:t>
            </a:r>
          </a:p>
          <a:p>
            <a:pPr marL="457200" indent="-457200" algn="l">
              <a:buFont typeface="+mj-lt"/>
              <a:buAutoNum type="arabicPeriod" startAt="5"/>
            </a:pPr>
            <a:r>
              <a:rPr lang="ru-RU" dirty="0">
                <a:solidFill>
                  <a:srgbClr val="002060"/>
                </a:solidFill>
              </a:rPr>
              <a:t>В случае болезни или технических проблем необходимо предупредить об отсутствии ДО начала занятия. Если это было невозможно сделать ДО занятия,  в самые ближайшие сроки надо отправить сообщение (письмо) с объяснением, почему не предупредили заранее.</a:t>
            </a:r>
          </a:p>
          <a:p>
            <a:pPr marL="457200" indent="-457200" algn="l">
              <a:buFont typeface="Arial" panose="020B0604020202020204" pitchFamily="34" charset="0"/>
              <a:buAutoNum type="arabicPeriod" startAt="5"/>
            </a:pPr>
            <a:r>
              <a:rPr lang="ru-RU" dirty="0">
                <a:solidFill>
                  <a:srgbClr val="002060"/>
                </a:solidFill>
              </a:rPr>
              <a:t>После пропущенного занятия нужно написать объяснительную (форму выложу при первой необходимости).</a:t>
            </a:r>
            <a:br>
              <a:rPr lang="ru-RU" dirty="0">
                <a:solidFill>
                  <a:srgbClr val="002060"/>
                </a:solidFill>
              </a:rPr>
            </a:b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При выполнении обоих требований (</a:t>
            </a:r>
            <a:r>
              <a:rPr lang="ru-RU" dirty="0" err="1">
                <a:solidFill>
                  <a:srgbClr val="002060"/>
                </a:solidFill>
              </a:rPr>
              <a:t>пп</a:t>
            </a:r>
            <a:r>
              <a:rPr lang="ru-RU" dirty="0">
                <a:solidFill>
                  <a:srgbClr val="002060"/>
                </a:solidFill>
              </a:rPr>
              <a:t>. 5 и 6) в графу «посещаемость» добавляется балл.</a:t>
            </a:r>
          </a:p>
          <a:p>
            <a:pPr marL="457200" indent="-457200" algn="l">
              <a:buFont typeface="Arial" panose="020B0604020202020204" pitchFamily="34" charset="0"/>
              <a:buAutoNum type="arabicPeriod" startAt="2"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034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32660"/>
            <a:ext cx="10515600" cy="15001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Правила обучения</a:t>
            </a:r>
            <a:br>
              <a:rPr lang="ru-RU" dirty="0"/>
            </a:br>
            <a:r>
              <a:rPr lang="ru-RU" dirty="0"/>
              <a:t>в группе русского языка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557C9D-9835-4B04-9F06-99DD1F328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943" y="2032846"/>
            <a:ext cx="11771790" cy="4825153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 startAt="7"/>
            </a:pPr>
            <a:r>
              <a:rPr lang="ru-RU" dirty="0">
                <a:solidFill>
                  <a:srgbClr val="002060"/>
                </a:solidFill>
              </a:rPr>
              <a:t>Все материалы располагаются на учебной странице группы (</a:t>
            </a:r>
            <a:r>
              <a:rPr lang="en-US" dirty="0">
                <a:solidFill>
                  <a:srgbClr val="002060"/>
                </a:solidFill>
              </a:rPr>
              <a:t>http://www.philol.msu.ru/~elvigus/Gruppy/</a:t>
            </a: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 1-fs-2526.html</a:t>
            </a:r>
            <a:r>
              <a:rPr lang="ru-RU" dirty="0">
                <a:solidFill>
                  <a:srgbClr val="002060"/>
                </a:solidFill>
              </a:rPr>
              <a:t>). Там же будут домашние задания, ссылки на тесты и объявления. Если информация есть на сайте, отговорки типа «Мне никто не сказал» не принимаются.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ru-RU" dirty="0">
                <a:solidFill>
                  <a:srgbClr val="002060"/>
                </a:solidFill>
              </a:rPr>
              <a:t>При необходимости во время учебного процесса будут использованы другие ресурсы 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(тесты будут располагаться на сайтах </a:t>
            </a:r>
            <a:r>
              <a:rPr lang="en-US" b="0" i="0" u="sng" dirty="0">
                <a:solidFill>
                  <a:srgbClr val="589FFC"/>
                </a:solidFill>
                <a:effectLst/>
                <a:latin typeface="Arbutus Slab"/>
                <a:hlinkClick r:id="rId2"/>
              </a:rPr>
              <a:t>Online Test Pad</a:t>
            </a:r>
            <a:r>
              <a:rPr lang="ru-RU" dirty="0">
                <a:solidFill>
                  <a:srgbClr val="002060"/>
                </a:solidFill>
              </a:rPr>
              <a:t> и Университет без границ (</a:t>
            </a:r>
            <a:r>
              <a:rPr lang="en-US" dirty="0">
                <a:solidFill>
                  <a:srgbClr val="002060"/>
                </a:solidFill>
              </a:rPr>
              <a:t>https://distant.msu.ru/</a:t>
            </a:r>
            <a:r>
              <a:rPr lang="ru-RU" dirty="0">
                <a:solidFill>
                  <a:srgbClr val="002060"/>
                </a:solidFill>
              </a:rPr>
              <a:t>)).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ru-RU" dirty="0">
                <a:solidFill>
                  <a:srgbClr val="002060"/>
                </a:solidFill>
              </a:rPr>
              <a:t>Письменные задания будут приниматься на почту </a:t>
            </a:r>
            <a:r>
              <a:rPr lang="en-US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elviguseva@mail.ru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ru-RU" dirty="0">
                <a:solidFill>
                  <a:srgbClr val="002060"/>
                </a:solidFill>
              </a:rPr>
              <a:t>Все письма (темы писем) должны быть оформлены следующим образом: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ru-RU" b="1" dirty="0" err="1">
                <a:solidFill>
                  <a:srgbClr val="002060"/>
                </a:solidFill>
              </a:rPr>
              <a:t>филос</a:t>
            </a:r>
            <a:r>
              <a:rPr lang="en-US" b="1" dirty="0">
                <a:solidFill>
                  <a:srgbClr val="002060"/>
                </a:solidFill>
              </a:rPr>
              <a:t>1</a:t>
            </a:r>
            <a:r>
              <a:rPr lang="ru-RU" b="1" dirty="0">
                <a:solidFill>
                  <a:srgbClr val="002060"/>
                </a:solidFill>
              </a:rPr>
              <a:t>_</a:t>
            </a:r>
            <a:r>
              <a:rPr lang="ru-RU" b="1" dirty="0" err="1">
                <a:solidFill>
                  <a:srgbClr val="002060"/>
                </a:solidFill>
              </a:rPr>
              <a:t>ФамилияИмя_</a:t>
            </a:r>
            <a:r>
              <a:rPr lang="ru-RU" b="1" i="1" dirty="0" err="1">
                <a:solidFill>
                  <a:srgbClr val="002060"/>
                </a:solidFill>
              </a:rPr>
              <a:t>Тема</a:t>
            </a:r>
            <a:r>
              <a:rPr lang="ru-RU" dirty="0">
                <a:solidFill>
                  <a:srgbClr val="002060"/>
                </a:solidFill>
              </a:rPr>
              <a:t>. («Тема» — о чем письмо (домашнее задание, вопрос, объяснительная и так далее).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ru-RU" dirty="0">
                <a:solidFill>
                  <a:srgbClr val="002060"/>
                </a:solidFill>
              </a:rPr>
              <a:t>Для быстрой связи и передачи срочной информации будем использовать чат в </a:t>
            </a:r>
            <a:r>
              <a:rPr lang="ru-RU" dirty="0" err="1">
                <a:solidFill>
                  <a:srgbClr val="002060"/>
                </a:solidFill>
              </a:rPr>
              <a:t>Воцапе</a:t>
            </a:r>
            <a:r>
              <a:rPr lang="ru-RU" dirty="0">
                <a:solidFill>
                  <a:srgbClr val="002060"/>
                </a:solidFill>
              </a:rPr>
              <a:t>. Для этого прошу всех прислать мне на номер </a:t>
            </a:r>
            <a:r>
              <a:rPr lang="ru-RU" dirty="0" err="1">
                <a:solidFill>
                  <a:srgbClr val="002060"/>
                </a:solidFill>
              </a:rPr>
              <a:t>Воцапа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sz="2800" b="1" dirty="0">
                <a:solidFill>
                  <a:srgbClr val="002060"/>
                </a:solidFill>
              </a:rPr>
              <a:t>+7-925-737-91-57 </a:t>
            </a:r>
            <a:r>
              <a:rPr lang="ru-RU" dirty="0">
                <a:solidFill>
                  <a:srgbClr val="002060"/>
                </a:solidFill>
              </a:rPr>
              <a:t>сообщение со своего действующего телефона. В сообщении должно быть: Фамилия и имя, электронный адрес, сообщение об успешном посещении страницы группы.</a:t>
            </a:r>
          </a:p>
        </p:txBody>
      </p:sp>
    </p:spTree>
    <p:extLst>
      <p:ext uri="{BB962C8B-B14F-4D97-AF65-F5344CB8AC3E}">
        <p14:creationId xmlns:p14="http://schemas.microsoft.com/office/powerpoint/2010/main" val="438118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15001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Расскажите о себе, пожалуйста…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557C9D-9835-4B04-9F06-99DD1F328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943" y="2175029"/>
            <a:ext cx="7393296" cy="450985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Как Вас зовут?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Откуда Вы? Где сейчас живёте?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и когда родились?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и сколько учили русский язык?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Вы учитесь?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Как Вы оказались в МГУ?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Ваши научные интересы?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Ваши профессиональные планы на будущее?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FA58F4-7870-8AFF-C6FC-CC9AB3E7DB41}"/>
              </a:ext>
            </a:extLst>
          </p:cNvPr>
          <p:cNvSpPr txBox="1"/>
          <p:nvPr/>
        </p:nvSpPr>
        <p:spPr>
          <a:xfrm>
            <a:off x="8115300" y="2428875"/>
            <a:ext cx="36718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0070C0"/>
                </a:solidFill>
              </a:rPr>
              <a:t>Я студент(ка) 1 курса бакалавриата</a:t>
            </a:r>
          </a:p>
          <a:p>
            <a:r>
              <a:rPr lang="ru-RU" sz="2400" i="1" dirty="0">
                <a:solidFill>
                  <a:srgbClr val="0070C0"/>
                </a:solidFill>
              </a:rPr>
              <a:t>факультета философии</a:t>
            </a:r>
          </a:p>
          <a:p>
            <a:r>
              <a:rPr lang="ru-RU" sz="2400" i="1" dirty="0">
                <a:solidFill>
                  <a:srgbClr val="0070C0"/>
                </a:solidFill>
              </a:rPr>
              <a:t>Московского государственного университета имени Михаила Васильевича Ломоносова.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8084A4-082E-8456-C0FB-A9A482CDC4CE}"/>
              </a:ext>
            </a:extLst>
          </p:cNvPr>
          <p:cNvSpPr txBox="1"/>
          <p:nvPr/>
        </p:nvSpPr>
        <p:spPr>
          <a:xfrm>
            <a:off x="4632960" y="1500187"/>
            <a:ext cx="3931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мне 18 восемнадцать  в 2007-ом</a:t>
            </a:r>
          </a:p>
          <a:p>
            <a:r>
              <a:rPr lang="ru-RU" dirty="0"/>
              <a:t>80 восемьдесят</a:t>
            </a:r>
          </a:p>
          <a:p>
            <a:r>
              <a:rPr lang="ru-RU" dirty="0"/>
              <a:t>Я родился 21-го декабря 2006-го года</a:t>
            </a:r>
          </a:p>
          <a:p>
            <a:r>
              <a:rPr lang="ru-RU" dirty="0"/>
              <a:t>две тысячи шестого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716317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FA58F4-7870-8AFF-C6FC-CC9AB3E7DB41}"/>
              </a:ext>
            </a:extLst>
          </p:cNvPr>
          <p:cNvSpPr txBox="1"/>
          <p:nvPr/>
        </p:nvSpPr>
        <p:spPr>
          <a:xfrm>
            <a:off x="931333" y="355600"/>
            <a:ext cx="1068652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i="1" dirty="0">
                <a:solidFill>
                  <a:srgbClr val="002060"/>
                </a:solidFill>
              </a:rPr>
              <a:t>Я студент(ка) 1 курса бакалавриата</a:t>
            </a:r>
          </a:p>
          <a:p>
            <a:r>
              <a:rPr lang="ru-RU" sz="5400" i="1" dirty="0">
                <a:solidFill>
                  <a:srgbClr val="002060"/>
                </a:solidFill>
              </a:rPr>
              <a:t>факультета философии</a:t>
            </a:r>
          </a:p>
          <a:p>
            <a:r>
              <a:rPr lang="ru-RU" sz="5400" i="1" dirty="0">
                <a:solidFill>
                  <a:srgbClr val="002060"/>
                </a:solidFill>
              </a:rPr>
              <a:t>Московского государственного университета имени Михаила Васильевича Ломоносова.</a:t>
            </a:r>
          </a:p>
        </p:txBody>
      </p:sp>
    </p:spTree>
    <p:extLst>
      <p:ext uri="{BB962C8B-B14F-4D97-AF65-F5344CB8AC3E}">
        <p14:creationId xmlns:p14="http://schemas.microsoft.com/office/powerpoint/2010/main" val="3936449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6600" dirty="0"/>
              <a:t>Что вы знаете об МГУ?</a:t>
            </a:r>
            <a:br>
              <a:rPr lang="ru-RU" sz="6600" dirty="0"/>
            </a:br>
            <a:r>
              <a:rPr lang="ru-RU" sz="6600" dirty="0"/>
              <a:t>Что вы знаете о вашем факультете?</a:t>
            </a:r>
            <a:br>
              <a:rPr lang="ru-RU" sz="6600" dirty="0"/>
            </a:br>
            <a:r>
              <a:rPr lang="ru-RU" sz="6600" dirty="0"/>
              <a:t>Что можете рассказать о вашей будущей профессии?</a:t>
            </a:r>
          </a:p>
        </p:txBody>
      </p:sp>
    </p:spTree>
    <p:extLst>
      <p:ext uri="{BB962C8B-B14F-4D97-AF65-F5344CB8AC3E}">
        <p14:creationId xmlns:p14="http://schemas.microsoft.com/office/powerpoint/2010/main" val="959810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B03422-4BA1-C233-2EF0-CECC24841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F66188-4D6D-1727-C5A4-4E7DCFB21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37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П, Т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4003597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403327-AF89-8D9A-B656-5976A0C92B2F}"/>
              </a:ext>
            </a:extLst>
          </p:cNvPr>
          <p:cNvSpPr txBox="1"/>
          <p:nvPr/>
        </p:nvSpPr>
        <p:spPr>
          <a:xfrm>
            <a:off x="3772184" y="1101012"/>
            <a:ext cx="4771348" cy="1463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5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то́пота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копы́т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пы́ль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по́ полю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лети́т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От топота копыт пыль по полю летит. ">
            <a:extLst>
              <a:ext uri="{FF2B5EF4-FFF2-40B4-BE49-F238E27FC236}">
                <a16:creationId xmlns:a16="http://schemas.microsoft.com/office/drawing/2014/main" id="{15F76C98-97E4-465B-16CF-97AE443BF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2" y="3995215"/>
            <a:ext cx="4168920" cy="293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от топота копыт пыль по полю летит.">
            <a:extLst>
              <a:ext uri="{FF2B5EF4-FFF2-40B4-BE49-F238E27FC236}">
                <a16:creationId xmlns:a16="http://schemas.microsoft.com/office/drawing/2014/main" id="{CA6D28C7-B8FD-F41F-8019-135D25DCA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2363"/>
            <a:ext cx="3772184" cy="250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Бык тупогуб тупогубенький бычок у быка бела губа была тупа">
            <a:extLst>
              <a:ext uri="{FF2B5EF4-FFF2-40B4-BE49-F238E27FC236}">
                <a16:creationId xmlns:a16="http://schemas.microsoft.com/office/drawing/2014/main" id="{676DCA13-74D7-7909-2F3B-EF2532F12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110666"/>
            <a:ext cx="5824872" cy="374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289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Тема урока: ЗНАКОМСТВО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2F8DED-8DF5-4EFB-B397-E953C47E6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3895"/>
            <a:ext cx="12192000" cy="5077609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5592" y="1837681"/>
            <a:ext cx="4465468" cy="319596"/>
          </a:xfrm>
        </p:spPr>
        <p:txBody>
          <a:bodyPr>
            <a:normAutofit fontScale="47500" lnSpcReduction="200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Материалы по теме «Знакомство» (см. на сайте)</a:t>
            </a:r>
          </a:p>
        </p:txBody>
      </p:sp>
    </p:spTree>
    <p:extLst>
      <p:ext uri="{BB962C8B-B14F-4D97-AF65-F5344CB8AC3E}">
        <p14:creationId xmlns:p14="http://schemas.microsoft.com/office/powerpoint/2010/main" val="159216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Тема урока: ЗНАКОМСТВО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076586"/>
            <a:ext cx="10515600" cy="4341181"/>
          </a:xfrm>
        </p:spPr>
        <p:txBody>
          <a:bodyPr>
            <a:normAutofit fontScale="92500"/>
          </a:bodyPr>
          <a:lstStyle/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 </a:t>
            </a:r>
            <a:r>
              <a:rPr lang="ru-RU" sz="3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Чжен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Лу. Он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китаец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Он родился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Пекине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 хорошо знает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японский язык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Ему было легко выучить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японский язык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потому что его подруга —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японка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Она родилась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Японии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Токио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Сейчас они живут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России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Москве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Они студенты, они учатся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Московском государственном университете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 трудно учить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русский язык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потому что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русский язык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очень отличается от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китайского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японского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5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90C4F9A9-0D6E-2098-0593-C62FF9D4295E}"/>
                  </a:ext>
                </a:extLst>
              </p14:cNvPr>
              <p14:cNvContentPartPr/>
              <p14:nvPr/>
            </p14:nvContentPartPr>
            <p14:xfrm>
              <a:off x="7925760" y="3080160"/>
              <a:ext cx="3480840" cy="68040"/>
            </p14:xfrm>
          </p:contentPart>
        </mc:Choice>
        <mc:Fallback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90C4F9A9-0D6E-2098-0593-C62FF9D4295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09920" y="3016800"/>
                <a:ext cx="3512160" cy="19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AD480580-148D-38E0-8AED-2D3519BE05A2}"/>
                  </a:ext>
                </a:extLst>
              </p14:cNvPr>
              <p14:cNvContentPartPr/>
              <p14:nvPr/>
            </p14:nvContentPartPr>
            <p14:xfrm>
              <a:off x="763560" y="3530160"/>
              <a:ext cx="1684080" cy="360"/>
            </p14:xfrm>
          </p:contentPart>
        </mc:Choice>
        <mc:Fallback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AD480580-148D-38E0-8AED-2D3519BE05A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7720" y="3466800"/>
                <a:ext cx="17154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66C95C31-7B60-240A-9EE2-C9337ECDF4D5}"/>
                  </a:ext>
                </a:extLst>
              </p14:cNvPr>
              <p14:cNvContentPartPr/>
              <p14:nvPr/>
            </p14:nvContentPartPr>
            <p14:xfrm>
              <a:off x="7791120" y="2630520"/>
              <a:ext cx="1123200" cy="472680"/>
            </p14:xfrm>
          </p:contentPart>
        </mc:Choice>
        <mc:Fallback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66C95C31-7B60-240A-9EE2-C9337ECDF4D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75280" y="2567160"/>
                <a:ext cx="1154520" cy="59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2C66A556-C179-9A18-7C2D-70F9AB7DC4B6}"/>
                  </a:ext>
                </a:extLst>
              </p14:cNvPr>
              <p14:cNvContentPartPr/>
              <p14:nvPr/>
            </p14:nvContentPartPr>
            <p14:xfrm>
              <a:off x="10148760" y="2068560"/>
              <a:ext cx="1572120" cy="1394280"/>
            </p14:xfrm>
          </p:contentPart>
        </mc:Choice>
        <mc:Fallback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2C66A556-C179-9A18-7C2D-70F9AB7DC4B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132920" y="2005200"/>
                <a:ext cx="1603440" cy="152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FFF9DDD8-70B1-D195-5A1C-BB048C40E0A4}"/>
                  </a:ext>
                </a:extLst>
              </p14:cNvPr>
              <p14:cNvContentPartPr/>
              <p14:nvPr/>
            </p14:nvContentPartPr>
            <p14:xfrm>
              <a:off x="1796400" y="3147840"/>
              <a:ext cx="673920" cy="495000"/>
            </p14:xfrm>
          </p:contentPart>
        </mc:Choice>
        <mc:Fallback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FFF9DDD8-70B1-D195-5A1C-BB048C40E0A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780560" y="3084480"/>
                <a:ext cx="705240" cy="62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6EB3AB18-1E56-93F4-80BE-96336D8573FE}"/>
                  </a:ext>
                </a:extLst>
              </p14:cNvPr>
              <p14:cNvContentPartPr/>
              <p14:nvPr/>
            </p14:nvContentPartPr>
            <p14:xfrm>
              <a:off x="1010520" y="5059080"/>
              <a:ext cx="3615120" cy="764640"/>
            </p14:xfrm>
          </p:contentPart>
        </mc:Choice>
        <mc:Fallback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6EB3AB18-1E56-93F4-80BE-96336D8573F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94680" y="4995720"/>
                <a:ext cx="3646440" cy="89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CD37AE28-D4F8-F6F8-33CE-80A9E594BAFB}"/>
                  </a:ext>
                </a:extLst>
              </p14:cNvPr>
              <p14:cNvContentPartPr/>
              <p14:nvPr/>
            </p14:nvContentPartPr>
            <p14:xfrm>
              <a:off x="1504440" y="4946400"/>
              <a:ext cx="1863720" cy="1035000"/>
            </p14:xfrm>
          </p:contentPart>
        </mc:Choice>
        <mc:Fallback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CD37AE28-D4F8-F6F8-33CE-80A9E594BAF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488600" y="4883040"/>
                <a:ext cx="1895040" cy="116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F40EA43A-F194-1E93-909C-22A598D8BF84}"/>
                  </a:ext>
                </a:extLst>
              </p14:cNvPr>
              <p14:cNvContentPartPr/>
              <p14:nvPr/>
            </p14:nvContentPartPr>
            <p14:xfrm>
              <a:off x="4266000" y="3440160"/>
              <a:ext cx="225000" cy="382680"/>
            </p14:xfrm>
          </p:contentPart>
        </mc:Choice>
        <mc:Fallback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F40EA43A-F194-1E93-909C-22A598D8BF8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250160" y="3376800"/>
                <a:ext cx="256320" cy="50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6CADA7C2-AF1B-1230-9DE8-BBF10B4EDA11}"/>
                  </a:ext>
                </a:extLst>
              </p14:cNvPr>
              <p14:cNvContentPartPr/>
              <p14:nvPr/>
            </p14:nvContentPartPr>
            <p14:xfrm>
              <a:off x="4311000" y="3709800"/>
              <a:ext cx="22680" cy="292680"/>
            </p14:xfrm>
          </p:contentPart>
        </mc:Choice>
        <mc:Fallback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6CADA7C2-AF1B-1230-9DE8-BBF10B4EDA11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295160" y="3646440"/>
                <a:ext cx="54000" cy="41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5003248D-D1C8-7AA8-CEA7-8F7DA1A555EE}"/>
                  </a:ext>
                </a:extLst>
              </p14:cNvPr>
              <p14:cNvContentPartPr/>
              <p14:nvPr/>
            </p14:nvContentPartPr>
            <p14:xfrm>
              <a:off x="6039720" y="4429440"/>
              <a:ext cx="292320" cy="22680"/>
            </p14:xfrm>
          </p:contentPart>
        </mc:Choice>
        <mc:Fallback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5003248D-D1C8-7AA8-CEA7-8F7DA1A555E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023880" y="4366080"/>
                <a:ext cx="323640" cy="14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7B0BA24B-D08B-27FE-64EB-3357DEADE378}"/>
                  </a:ext>
                </a:extLst>
              </p14:cNvPr>
              <p14:cNvContentPartPr/>
              <p14:nvPr/>
            </p14:nvContentPartPr>
            <p14:xfrm>
              <a:off x="8285040" y="4429440"/>
              <a:ext cx="45360" cy="45360"/>
            </p14:xfrm>
          </p:contentPart>
        </mc:Choice>
        <mc:Fallback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7B0BA24B-D08B-27FE-64EB-3357DEADE37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269200" y="4366080"/>
                <a:ext cx="7668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E1D25736-1438-75B8-493A-EFB2DA6EA8DB}"/>
                  </a:ext>
                </a:extLst>
              </p14:cNvPr>
              <p14:cNvContentPartPr/>
              <p14:nvPr/>
            </p14:nvContentPartPr>
            <p14:xfrm>
              <a:off x="10777320" y="4856760"/>
              <a:ext cx="494640" cy="180000"/>
            </p14:xfrm>
          </p:contentPart>
        </mc:Choice>
        <mc:Fallback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E1D25736-1438-75B8-493A-EFB2DA6EA8D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761480" y="4793400"/>
                <a:ext cx="525960" cy="30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21B956C6-DCE4-F6FF-3ADB-817B67AE1878}"/>
                  </a:ext>
                </a:extLst>
              </p14:cNvPr>
              <p14:cNvContentPartPr/>
              <p14:nvPr/>
            </p14:nvContentPartPr>
            <p14:xfrm>
              <a:off x="8240400" y="4901760"/>
              <a:ext cx="180000" cy="360"/>
            </p14:xfrm>
          </p:contentPart>
        </mc:Choice>
        <mc:Fallback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21B956C6-DCE4-F6FF-3ADB-817B67AE187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224560" y="4838400"/>
                <a:ext cx="21132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3504266E-845D-E67A-91C2-D026AF123CD2}"/>
                  </a:ext>
                </a:extLst>
              </p14:cNvPr>
              <p14:cNvContentPartPr/>
              <p14:nvPr/>
            </p14:nvContentPartPr>
            <p14:xfrm>
              <a:off x="4984560" y="4924080"/>
              <a:ext cx="337320" cy="360"/>
            </p14:xfrm>
          </p:contentPart>
        </mc:Choice>
        <mc:Fallback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3504266E-845D-E67A-91C2-D026AF123CD2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968720" y="4860720"/>
                <a:ext cx="3686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EC98F613-A7B2-A25F-9529-C6F0B41CC685}"/>
                  </a:ext>
                </a:extLst>
              </p14:cNvPr>
              <p14:cNvContentPartPr/>
              <p14:nvPr/>
            </p14:nvContentPartPr>
            <p14:xfrm>
              <a:off x="987840" y="6340680"/>
              <a:ext cx="763920" cy="45360"/>
            </p14:xfrm>
          </p:contentPart>
        </mc:Choice>
        <mc:Fallback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EC98F613-A7B2-A25F-9529-C6F0B41CC68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72000" y="6277320"/>
                <a:ext cx="79524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E4E49C39-5078-DC1A-0051-889517EFFC61}"/>
                  </a:ext>
                </a:extLst>
              </p14:cNvPr>
              <p14:cNvContentPartPr/>
              <p14:nvPr/>
            </p14:nvContentPartPr>
            <p14:xfrm>
              <a:off x="2829240" y="6228360"/>
              <a:ext cx="2066040" cy="202680"/>
            </p14:xfrm>
          </p:contentPart>
        </mc:Choice>
        <mc:Fallback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id="{E4E49C39-5078-DC1A-0051-889517EFFC61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813400" y="6165000"/>
                <a:ext cx="2097360" cy="32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02EED1AA-DD19-7E94-BF99-C27AFE52E456}"/>
                  </a:ext>
                </a:extLst>
              </p14:cNvPr>
              <p14:cNvContentPartPr/>
              <p14:nvPr/>
            </p14:nvContentPartPr>
            <p14:xfrm>
              <a:off x="2873880" y="6498000"/>
              <a:ext cx="2335680" cy="270360"/>
            </p14:xfrm>
          </p:contentPart>
        </mc:Choice>
        <mc:Fallback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02EED1AA-DD19-7E94-BF99-C27AFE52E45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858040" y="6434640"/>
                <a:ext cx="2367000" cy="39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056EFD09-016E-E4C5-7626-1E62E69B0703}"/>
                  </a:ext>
                </a:extLst>
              </p14:cNvPr>
              <p14:cNvContentPartPr/>
              <p14:nvPr/>
            </p14:nvContentPartPr>
            <p14:xfrm>
              <a:off x="4984560" y="5733720"/>
              <a:ext cx="651600" cy="719640"/>
            </p14:xfrm>
          </p:contentPart>
        </mc:Choice>
        <mc:Fallback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id="{056EFD09-016E-E4C5-7626-1E62E69B0703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968720" y="5670360"/>
                <a:ext cx="682920" cy="84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06BD4BF3-4EDC-1191-5C47-8D85E88EB191}"/>
                  </a:ext>
                </a:extLst>
              </p14:cNvPr>
              <p14:cNvContentPartPr/>
              <p14:nvPr/>
            </p14:nvContentPartPr>
            <p14:xfrm>
              <a:off x="5411160" y="5778360"/>
              <a:ext cx="112680" cy="45360"/>
            </p14:xfrm>
          </p:contentPart>
        </mc:Choice>
        <mc:Fallback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id="{06BD4BF3-4EDC-1191-5C47-8D85E88EB191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395320" y="5715000"/>
                <a:ext cx="144000" cy="17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8661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Тема урока: ЗНАКОМСТВО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829" y="2129853"/>
            <a:ext cx="10515600" cy="4287914"/>
          </a:xfrm>
        </p:spPr>
        <p:txBody>
          <a:bodyPr>
            <a:normAutofit fontScale="92500"/>
          </a:bodyPr>
          <a:lstStyle/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Дженни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американка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Она живёт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Нью-Йорке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Она домохозяйка. Она учит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испанский язык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Ей трудно учить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испанский язык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потому что у неё нет практики. </a:t>
            </a:r>
          </a:p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Её сын Джон учится в школе. Он хорошо знает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испанский язык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потому что его друг Хосе —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испанец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Сейчас Хосе живёт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Нью-Йорке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но родился он в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Мадриде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Его отец врач. Он работал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Испании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 Франции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Финляндии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Сейчас он работает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Америке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8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319AA7D9-05EC-A696-3322-126527D914ED}"/>
                  </a:ext>
                </a:extLst>
              </p14:cNvPr>
              <p14:cNvContentPartPr/>
              <p14:nvPr/>
            </p14:nvContentPartPr>
            <p14:xfrm>
              <a:off x="9169560" y="2073960"/>
              <a:ext cx="144000" cy="372960"/>
            </p14:xfrm>
          </p:contentPart>
        </mc:Choice>
        <mc:Fallback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319AA7D9-05EC-A696-3322-126527D914E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53720" y="2010600"/>
                <a:ext cx="175320" cy="49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F912F099-ECBE-18B9-851B-75C5E00C1E86}"/>
                  </a:ext>
                </a:extLst>
              </p14:cNvPr>
              <p14:cNvContentPartPr/>
              <p14:nvPr/>
            </p14:nvContentPartPr>
            <p14:xfrm>
              <a:off x="2734560" y="2666880"/>
              <a:ext cx="25920" cy="601560"/>
            </p14:xfrm>
          </p:contentPart>
        </mc:Choice>
        <mc:Fallback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F912F099-ECBE-18B9-851B-75C5E00C1E8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18720" y="2603520"/>
                <a:ext cx="57240" cy="72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1EB1C8FC-CE15-4409-CD43-A531BEB40B3F}"/>
                  </a:ext>
                </a:extLst>
              </p14:cNvPr>
              <p14:cNvContentPartPr/>
              <p14:nvPr/>
            </p14:nvContentPartPr>
            <p14:xfrm>
              <a:off x="2031840" y="2692080"/>
              <a:ext cx="754200" cy="483120"/>
            </p14:xfrm>
          </p:contentPart>
        </mc:Choice>
        <mc:Fallback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1EB1C8FC-CE15-4409-CD43-A531BEB40B3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16000" y="2628720"/>
                <a:ext cx="785520" cy="60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2321C612-FAB8-13E6-A87A-5A35375482D6}"/>
                  </a:ext>
                </a:extLst>
              </p14:cNvPr>
              <p14:cNvContentPartPr/>
              <p14:nvPr/>
            </p14:nvContentPartPr>
            <p14:xfrm>
              <a:off x="3005640" y="2777040"/>
              <a:ext cx="550800" cy="432000"/>
            </p14:xfrm>
          </p:contentPart>
        </mc:Choice>
        <mc:Fallback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2321C612-FAB8-13E6-A87A-5A35375482D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989800" y="2713680"/>
                <a:ext cx="582120" cy="55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CFBDC757-FDA9-99A3-C92D-DB4D0614B98D}"/>
                  </a:ext>
                </a:extLst>
              </p14:cNvPr>
              <p14:cNvContentPartPr/>
              <p14:nvPr/>
            </p14:nvContentPartPr>
            <p14:xfrm>
              <a:off x="9415080" y="2819160"/>
              <a:ext cx="474480" cy="322200"/>
            </p14:xfrm>
          </p:contentPart>
        </mc:Choice>
        <mc:Fallback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CFBDC757-FDA9-99A3-C92D-DB4D0614B98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399240" y="2755800"/>
                <a:ext cx="505800" cy="44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858555F9-55E6-D789-C7FE-DF3C62D77D68}"/>
                  </a:ext>
                </a:extLst>
              </p14:cNvPr>
              <p14:cNvContentPartPr/>
              <p14:nvPr/>
            </p14:nvContentPartPr>
            <p14:xfrm>
              <a:off x="9753480" y="2514240"/>
              <a:ext cx="1693800" cy="804960"/>
            </p14:xfrm>
          </p:contentPart>
        </mc:Choice>
        <mc:Fallback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858555F9-55E6-D789-C7FE-DF3C62D77D6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737640" y="2450880"/>
                <a:ext cx="1725120" cy="93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B15511BB-2A52-9BD7-496F-1C62E7722C1F}"/>
                  </a:ext>
                </a:extLst>
              </p14:cNvPr>
              <p14:cNvContentPartPr/>
              <p14:nvPr/>
            </p14:nvContentPartPr>
            <p14:xfrm>
              <a:off x="779040" y="3200040"/>
              <a:ext cx="1117800" cy="432360"/>
            </p14:xfrm>
          </p:contentPart>
        </mc:Choice>
        <mc:Fallback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B15511BB-2A52-9BD7-496F-1C62E7722C1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63200" y="3136680"/>
                <a:ext cx="1149120" cy="55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48C328E1-9FE0-3F8B-22AD-79691806AE14}"/>
                  </a:ext>
                </a:extLst>
              </p14:cNvPr>
              <p14:cNvContentPartPr/>
              <p14:nvPr/>
            </p14:nvContentPartPr>
            <p14:xfrm>
              <a:off x="8051760" y="3369600"/>
              <a:ext cx="770760" cy="322200"/>
            </p14:xfrm>
          </p:contentPart>
        </mc:Choice>
        <mc:Fallback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48C328E1-9FE0-3F8B-22AD-79691806AE1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035920" y="3306240"/>
                <a:ext cx="802080" cy="44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C4395D1B-6E1F-B907-1FDB-86CDF0D59E7A}"/>
                  </a:ext>
                </a:extLst>
              </p14:cNvPr>
              <p14:cNvContentPartPr/>
              <p14:nvPr/>
            </p14:nvContentPartPr>
            <p14:xfrm>
              <a:off x="6908760" y="3344040"/>
              <a:ext cx="1278720" cy="364680"/>
            </p14:xfrm>
          </p:contentPart>
        </mc:Choice>
        <mc:Fallback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C4395D1B-6E1F-B907-1FDB-86CDF0D59E7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892920" y="3280680"/>
                <a:ext cx="1310040" cy="49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23F37E26-B83B-3BEF-A3FB-E91DC1F67A3B}"/>
                  </a:ext>
                </a:extLst>
              </p14:cNvPr>
              <p14:cNvContentPartPr/>
              <p14:nvPr/>
            </p14:nvContentPartPr>
            <p14:xfrm>
              <a:off x="8780040" y="3200040"/>
              <a:ext cx="1786680" cy="516960"/>
            </p14:xfrm>
          </p:contentPart>
        </mc:Choice>
        <mc:Fallback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23F37E26-B83B-3BEF-A3FB-E91DC1F67A3B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764200" y="3136680"/>
                <a:ext cx="1818000" cy="64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104ED4E3-9D5F-5D09-4EB0-96B4E9A92E29}"/>
                  </a:ext>
                </a:extLst>
              </p14:cNvPr>
              <p14:cNvContentPartPr/>
              <p14:nvPr/>
            </p14:nvContentPartPr>
            <p14:xfrm>
              <a:off x="7103520" y="3911400"/>
              <a:ext cx="279720" cy="228960"/>
            </p14:xfrm>
          </p:contentPart>
        </mc:Choice>
        <mc:Fallback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104ED4E3-9D5F-5D09-4EB0-96B4E9A92E29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087680" y="3848040"/>
                <a:ext cx="311040" cy="35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9275E66D-00BA-D5FC-3E20-F4EADE30AEFA}"/>
                  </a:ext>
                </a:extLst>
              </p14:cNvPr>
              <p14:cNvContentPartPr/>
              <p14:nvPr/>
            </p14:nvContentPartPr>
            <p14:xfrm>
              <a:off x="7391520" y="4944240"/>
              <a:ext cx="271080" cy="237600"/>
            </p14:xfrm>
          </p:contentPart>
        </mc:Choice>
        <mc:Fallback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9275E66D-00BA-D5FC-3E20-F4EADE30AEF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375680" y="4880880"/>
                <a:ext cx="302400" cy="36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C9F246DE-FFD5-8F42-7BA4-771AC67A51BD}"/>
                  </a:ext>
                </a:extLst>
              </p14:cNvPr>
              <p14:cNvContentPartPr/>
              <p14:nvPr/>
            </p14:nvContentPartPr>
            <p14:xfrm>
              <a:off x="2226600" y="5240520"/>
              <a:ext cx="339120" cy="381600"/>
            </p14:xfrm>
          </p:contentPart>
        </mc:Choice>
        <mc:Fallback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C9F246DE-FFD5-8F42-7BA4-771AC67A51B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210760" y="5177160"/>
                <a:ext cx="370440" cy="50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D6A9558C-D711-26B7-F42E-386A6036DC7A}"/>
                  </a:ext>
                </a:extLst>
              </p14:cNvPr>
              <p14:cNvContentPartPr/>
              <p14:nvPr/>
            </p14:nvContentPartPr>
            <p14:xfrm>
              <a:off x="2717640" y="5333760"/>
              <a:ext cx="3014640" cy="356040"/>
            </p14:xfrm>
          </p:contentPart>
        </mc:Choice>
        <mc:Fallback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D6A9558C-D711-26B7-F42E-386A6036DC7A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701800" y="5270400"/>
                <a:ext cx="3045960" cy="48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C30B42D7-673A-6B4A-B724-CB8F29A98347}"/>
                  </a:ext>
                </a:extLst>
              </p14:cNvPr>
              <p14:cNvContentPartPr/>
              <p14:nvPr/>
            </p14:nvContentPartPr>
            <p14:xfrm>
              <a:off x="10075320" y="5198400"/>
              <a:ext cx="296640" cy="364320"/>
            </p14:xfrm>
          </p:contentPart>
        </mc:Choice>
        <mc:Fallback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C30B42D7-673A-6B4A-B724-CB8F29A98347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0059480" y="5135040"/>
                <a:ext cx="327960" cy="49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E1F122AC-9A4E-D1EE-8117-1AB66EC2B6EA}"/>
                  </a:ext>
                </a:extLst>
              </p14:cNvPr>
              <p14:cNvContentPartPr/>
              <p14:nvPr/>
            </p14:nvContentPartPr>
            <p14:xfrm>
              <a:off x="2074320" y="5875560"/>
              <a:ext cx="415080" cy="195120"/>
            </p14:xfrm>
          </p:contentPart>
        </mc:Choice>
        <mc:Fallback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id="{E1F122AC-9A4E-D1EE-8117-1AB66EC2B6EA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2058480" y="5812200"/>
                <a:ext cx="446400" cy="32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5B13640A-0C3C-1DA5-E268-10619883A59C}"/>
                  </a:ext>
                </a:extLst>
              </p14:cNvPr>
              <p14:cNvContentPartPr/>
              <p14:nvPr/>
            </p14:nvContentPartPr>
            <p14:xfrm>
              <a:off x="4868280" y="5934960"/>
              <a:ext cx="347400" cy="118800"/>
            </p14:xfrm>
          </p:contentPart>
        </mc:Choice>
        <mc:Fallback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5B13640A-0C3C-1DA5-E268-10619883A59C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852440" y="5871600"/>
                <a:ext cx="378720" cy="24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0FB5B84A-00AE-C030-28C7-64157A5AEEAB}"/>
                  </a:ext>
                </a:extLst>
              </p14:cNvPr>
              <p14:cNvContentPartPr/>
              <p14:nvPr/>
            </p14:nvContentPartPr>
            <p14:xfrm>
              <a:off x="2946240" y="6095880"/>
              <a:ext cx="330840" cy="618480"/>
            </p14:xfrm>
          </p:contentPart>
        </mc:Choice>
        <mc:Fallback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id="{0FB5B84A-00AE-C030-28C7-64157A5AEEAB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930400" y="6032520"/>
                <a:ext cx="362160" cy="74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3E42A9AF-73A8-6061-48A7-2FFAE086AF7B}"/>
                  </a:ext>
                </a:extLst>
              </p14:cNvPr>
              <p14:cNvContentPartPr/>
              <p14:nvPr/>
            </p14:nvContentPartPr>
            <p14:xfrm>
              <a:off x="3920040" y="6298920"/>
              <a:ext cx="17280" cy="398520"/>
            </p14:xfrm>
          </p:contentPart>
        </mc:Choice>
        <mc:Fallback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id="{3E42A9AF-73A8-6061-48A7-2FFAE086AF7B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904200" y="6235560"/>
                <a:ext cx="48600" cy="52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23" name="Рукописный ввод 22">
                <a:extLst>
                  <a:ext uri="{FF2B5EF4-FFF2-40B4-BE49-F238E27FC236}">
                    <a16:creationId xmlns:a16="http://schemas.microsoft.com/office/drawing/2014/main" id="{B356B1ED-C527-CED5-5AFC-5828DB9D790A}"/>
                  </a:ext>
                </a:extLst>
              </p14:cNvPr>
              <p14:cNvContentPartPr/>
              <p14:nvPr/>
            </p14:nvContentPartPr>
            <p14:xfrm>
              <a:off x="3437640" y="6206040"/>
              <a:ext cx="465840" cy="491400"/>
            </p14:xfrm>
          </p:contentPart>
        </mc:Choice>
        <mc:Fallback>
          <p:pic>
            <p:nvPicPr>
              <p:cNvPr id="23" name="Рукописный ввод 22">
                <a:extLst>
                  <a:ext uri="{FF2B5EF4-FFF2-40B4-BE49-F238E27FC236}">
                    <a16:creationId xmlns:a16="http://schemas.microsoft.com/office/drawing/2014/main" id="{B356B1ED-C527-CED5-5AFC-5828DB9D790A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421800" y="6142680"/>
                <a:ext cx="497160" cy="61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D2219A40-C470-5216-86BF-F5AEF4D695B5}"/>
                  </a:ext>
                </a:extLst>
              </p14:cNvPr>
              <p14:cNvContentPartPr/>
              <p14:nvPr/>
            </p14:nvContentPartPr>
            <p14:xfrm>
              <a:off x="2912400" y="6282000"/>
              <a:ext cx="364680" cy="372960"/>
            </p14:xfrm>
          </p:contentPart>
        </mc:Choice>
        <mc:Fallback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id="{D2219A40-C470-5216-86BF-F5AEF4D695B5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2896560" y="6218640"/>
                <a:ext cx="396000" cy="49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25" name="Рукописный ввод 24">
                <a:extLst>
                  <a:ext uri="{FF2B5EF4-FFF2-40B4-BE49-F238E27FC236}">
                    <a16:creationId xmlns:a16="http://schemas.microsoft.com/office/drawing/2014/main" id="{C72C3D85-372C-C3EA-0E0B-85E4C6EF849F}"/>
                  </a:ext>
                </a:extLst>
              </p14:cNvPr>
              <p14:cNvContentPartPr/>
              <p14:nvPr/>
            </p14:nvContentPartPr>
            <p14:xfrm>
              <a:off x="3386520" y="6282000"/>
              <a:ext cx="449280" cy="347400"/>
            </p14:xfrm>
          </p:contentPart>
        </mc:Choice>
        <mc:Fallback>
          <p:pic>
            <p:nvPicPr>
              <p:cNvPr id="25" name="Рукописный ввод 24">
                <a:extLst>
                  <a:ext uri="{FF2B5EF4-FFF2-40B4-BE49-F238E27FC236}">
                    <a16:creationId xmlns:a16="http://schemas.microsoft.com/office/drawing/2014/main" id="{C72C3D85-372C-C3EA-0E0B-85E4C6EF849F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3370680" y="6218640"/>
                <a:ext cx="480600" cy="47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26" name="Рукописный ввод 25">
                <a:extLst>
                  <a:ext uri="{FF2B5EF4-FFF2-40B4-BE49-F238E27FC236}">
                    <a16:creationId xmlns:a16="http://schemas.microsoft.com/office/drawing/2014/main" id="{6160D857-4CF9-091B-82B9-45E0D6A73718}"/>
                  </a:ext>
                </a:extLst>
              </p14:cNvPr>
              <p14:cNvContentPartPr/>
              <p14:nvPr/>
            </p14:nvContentPartPr>
            <p14:xfrm>
              <a:off x="7010280" y="1684800"/>
              <a:ext cx="9000" cy="313560"/>
            </p14:xfrm>
          </p:contentPart>
        </mc:Choice>
        <mc:Fallback>
          <p:pic>
            <p:nvPicPr>
              <p:cNvPr id="26" name="Рукописный ввод 25">
                <a:extLst>
                  <a:ext uri="{FF2B5EF4-FFF2-40B4-BE49-F238E27FC236}">
                    <a16:creationId xmlns:a16="http://schemas.microsoft.com/office/drawing/2014/main" id="{6160D857-4CF9-091B-82B9-45E0D6A73718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6994440" y="1621440"/>
                <a:ext cx="40320" cy="44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27" name="Рукописный ввод 26">
                <a:extLst>
                  <a:ext uri="{FF2B5EF4-FFF2-40B4-BE49-F238E27FC236}">
                    <a16:creationId xmlns:a16="http://schemas.microsoft.com/office/drawing/2014/main" id="{331E09F7-ED4B-2A8F-1BCE-48E286D17F35}"/>
                  </a:ext>
                </a:extLst>
              </p14:cNvPr>
              <p14:cNvContentPartPr/>
              <p14:nvPr/>
            </p14:nvContentPartPr>
            <p14:xfrm>
              <a:off x="6959520" y="1599840"/>
              <a:ext cx="381600" cy="449280"/>
            </p14:xfrm>
          </p:contentPart>
        </mc:Choice>
        <mc:Fallback>
          <p:pic>
            <p:nvPicPr>
              <p:cNvPr id="27" name="Рукописный ввод 26">
                <a:extLst>
                  <a:ext uri="{FF2B5EF4-FFF2-40B4-BE49-F238E27FC236}">
                    <a16:creationId xmlns:a16="http://schemas.microsoft.com/office/drawing/2014/main" id="{331E09F7-ED4B-2A8F-1BCE-48E286D17F35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6943680" y="1536480"/>
                <a:ext cx="412920" cy="57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28" name="Рукописный ввод 27">
                <a:extLst>
                  <a:ext uri="{FF2B5EF4-FFF2-40B4-BE49-F238E27FC236}">
                    <a16:creationId xmlns:a16="http://schemas.microsoft.com/office/drawing/2014/main" id="{DF58E30F-FAD6-446D-B92A-66A8136643D9}"/>
                  </a:ext>
                </a:extLst>
              </p14:cNvPr>
              <p14:cNvContentPartPr/>
              <p14:nvPr/>
            </p14:nvContentPartPr>
            <p14:xfrm>
              <a:off x="7425360" y="1557720"/>
              <a:ext cx="313560" cy="533880"/>
            </p14:xfrm>
          </p:contentPart>
        </mc:Choice>
        <mc:Fallback>
          <p:pic>
            <p:nvPicPr>
              <p:cNvPr id="28" name="Рукописный ввод 27">
                <a:extLst>
                  <a:ext uri="{FF2B5EF4-FFF2-40B4-BE49-F238E27FC236}">
                    <a16:creationId xmlns:a16="http://schemas.microsoft.com/office/drawing/2014/main" id="{DF58E30F-FAD6-446D-B92A-66A8136643D9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7409520" y="1494360"/>
                <a:ext cx="344880" cy="66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29" name="Рукописный ввод 28">
                <a:extLst>
                  <a:ext uri="{FF2B5EF4-FFF2-40B4-BE49-F238E27FC236}">
                    <a16:creationId xmlns:a16="http://schemas.microsoft.com/office/drawing/2014/main" id="{8D7B126F-4BB8-9625-F29C-5F0CD5D4F5C9}"/>
                  </a:ext>
                </a:extLst>
              </p14:cNvPr>
              <p14:cNvContentPartPr/>
              <p14:nvPr/>
            </p14:nvContentPartPr>
            <p14:xfrm>
              <a:off x="7755480" y="1439280"/>
              <a:ext cx="59760" cy="177840"/>
            </p14:xfrm>
          </p:contentPart>
        </mc:Choice>
        <mc:Fallback>
          <p:pic>
            <p:nvPicPr>
              <p:cNvPr id="29" name="Рукописный ввод 28">
                <a:extLst>
                  <a:ext uri="{FF2B5EF4-FFF2-40B4-BE49-F238E27FC236}">
                    <a16:creationId xmlns:a16="http://schemas.microsoft.com/office/drawing/2014/main" id="{8D7B126F-4BB8-9625-F29C-5F0CD5D4F5C9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7739640" y="1375920"/>
                <a:ext cx="91080" cy="30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30" name="Рукописный ввод 29">
                <a:extLst>
                  <a:ext uri="{FF2B5EF4-FFF2-40B4-BE49-F238E27FC236}">
                    <a16:creationId xmlns:a16="http://schemas.microsoft.com/office/drawing/2014/main" id="{2EEEC42A-903A-1446-16DC-5EF17161808F}"/>
                  </a:ext>
                </a:extLst>
              </p14:cNvPr>
              <p14:cNvContentPartPr/>
              <p14:nvPr/>
            </p14:nvContentPartPr>
            <p14:xfrm>
              <a:off x="5833440" y="3632040"/>
              <a:ext cx="360" cy="279720"/>
            </p14:xfrm>
          </p:contentPart>
        </mc:Choice>
        <mc:Fallback>
          <p:pic>
            <p:nvPicPr>
              <p:cNvPr id="30" name="Рукописный ввод 29">
                <a:extLst>
                  <a:ext uri="{FF2B5EF4-FFF2-40B4-BE49-F238E27FC236}">
                    <a16:creationId xmlns:a16="http://schemas.microsoft.com/office/drawing/2014/main" id="{2EEEC42A-903A-1446-16DC-5EF17161808F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5817600" y="3568680"/>
                <a:ext cx="31680" cy="40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31" name="Рукописный ввод 30">
                <a:extLst>
                  <a:ext uri="{FF2B5EF4-FFF2-40B4-BE49-F238E27FC236}">
                    <a16:creationId xmlns:a16="http://schemas.microsoft.com/office/drawing/2014/main" id="{1A6C3D8C-425B-53A0-5033-870FCCCF4D91}"/>
                  </a:ext>
                </a:extLst>
              </p14:cNvPr>
              <p14:cNvContentPartPr/>
              <p14:nvPr/>
            </p14:nvContentPartPr>
            <p14:xfrm>
              <a:off x="5698080" y="3598200"/>
              <a:ext cx="347400" cy="237240"/>
            </p14:xfrm>
          </p:contentPart>
        </mc:Choice>
        <mc:Fallback>
          <p:pic>
            <p:nvPicPr>
              <p:cNvPr id="31" name="Рукописный ввод 30">
                <a:extLst>
                  <a:ext uri="{FF2B5EF4-FFF2-40B4-BE49-F238E27FC236}">
                    <a16:creationId xmlns:a16="http://schemas.microsoft.com/office/drawing/2014/main" id="{1A6C3D8C-425B-53A0-5033-870FCCCF4D91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5682240" y="3534840"/>
                <a:ext cx="378720" cy="36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32" name="Рукописный ввод 31">
                <a:extLst>
                  <a:ext uri="{FF2B5EF4-FFF2-40B4-BE49-F238E27FC236}">
                    <a16:creationId xmlns:a16="http://schemas.microsoft.com/office/drawing/2014/main" id="{0A758827-F438-D0D2-3E02-4DF1A60E5408}"/>
                  </a:ext>
                </a:extLst>
              </p14:cNvPr>
              <p14:cNvContentPartPr/>
              <p14:nvPr/>
            </p14:nvContentPartPr>
            <p14:xfrm>
              <a:off x="6163560" y="3530520"/>
              <a:ext cx="322200" cy="271080"/>
            </p14:xfrm>
          </p:contentPart>
        </mc:Choice>
        <mc:Fallback>
          <p:pic>
            <p:nvPicPr>
              <p:cNvPr id="32" name="Рукописный ввод 31">
                <a:extLst>
                  <a:ext uri="{FF2B5EF4-FFF2-40B4-BE49-F238E27FC236}">
                    <a16:creationId xmlns:a16="http://schemas.microsoft.com/office/drawing/2014/main" id="{0A758827-F438-D0D2-3E02-4DF1A60E5408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6147720" y="3467160"/>
                <a:ext cx="353520" cy="39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33" name="Рукописный ввод 32">
                <a:extLst>
                  <a:ext uri="{FF2B5EF4-FFF2-40B4-BE49-F238E27FC236}">
                    <a16:creationId xmlns:a16="http://schemas.microsoft.com/office/drawing/2014/main" id="{69AB64C9-97EC-94EA-001E-07429A980FE5}"/>
                  </a:ext>
                </a:extLst>
              </p14:cNvPr>
              <p14:cNvContentPartPr/>
              <p14:nvPr/>
            </p14:nvContentPartPr>
            <p14:xfrm>
              <a:off x="6282360" y="3572640"/>
              <a:ext cx="76320" cy="203760"/>
            </p14:xfrm>
          </p:contentPart>
        </mc:Choice>
        <mc:Fallback>
          <p:pic>
            <p:nvPicPr>
              <p:cNvPr id="33" name="Рукописный ввод 32">
                <a:extLst>
                  <a:ext uri="{FF2B5EF4-FFF2-40B4-BE49-F238E27FC236}">
                    <a16:creationId xmlns:a16="http://schemas.microsoft.com/office/drawing/2014/main" id="{69AB64C9-97EC-94EA-001E-07429A980FE5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6266520" y="3509280"/>
                <a:ext cx="107640" cy="33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34" name="Рукописный ввод 33">
                <a:extLst>
                  <a:ext uri="{FF2B5EF4-FFF2-40B4-BE49-F238E27FC236}">
                    <a16:creationId xmlns:a16="http://schemas.microsoft.com/office/drawing/2014/main" id="{CDC5A34B-05DA-E5CA-6774-41DF804D9CAF}"/>
                  </a:ext>
                </a:extLst>
              </p14:cNvPr>
              <p14:cNvContentPartPr/>
              <p14:nvPr/>
            </p14:nvContentPartPr>
            <p14:xfrm>
              <a:off x="6494040" y="3657240"/>
              <a:ext cx="34200" cy="127440"/>
            </p14:xfrm>
          </p:contentPart>
        </mc:Choice>
        <mc:Fallback>
          <p:pic>
            <p:nvPicPr>
              <p:cNvPr id="34" name="Рукописный ввод 33">
                <a:extLst>
                  <a:ext uri="{FF2B5EF4-FFF2-40B4-BE49-F238E27FC236}">
                    <a16:creationId xmlns:a16="http://schemas.microsoft.com/office/drawing/2014/main" id="{CDC5A34B-05DA-E5CA-6774-41DF804D9CAF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6478200" y="3593880"/>
                <a:ext cx="65520" cy="2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35" name="Рукописный ввод 34">
                <a:extLst>
                  <a:ext uri="{FF2B5EF4-FFF2-40B4-BE49-F238E27FC236}">
                    <a16:creationId xmlns:a16="http://schemas.microsoft.com/office/drawing/2014/main" id="{A4492DBE-7F60-814D-AE1F-816D387EAF6E}"/>
                  </a:ext>
                </a:extLst>
              </p14:cNvPr>
              <p14:cNvContentPartPr/>
              <p14:nvPr/>
            </p14:nvContentPartPr>
            <p14:xfrm>
              <a:off x="135360" y="5020560"/>
              <a:ext cx="25920" cy="228960"/>
            </p14:xfrm>
          </p:contentPart>
        </mc:Choice>
        <mc:Fallback>
          <p:pic>
            <p:nvPicPr>
              <p:cNvPr id="35" name="Рукописный ввод 34">
                <a:extLst>
                  <a:ext uri="{FF2B5EF4-FFF2-40B4-BE49-F238E27FC236}">
                    <a16:creationId xmlns:a16="http://schemas.microsoft.com/office/drawing/2014/main" id="{A4492DBE-7F60-814D-AE1F-816D387EAF6E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119520" y="4957200"/>
                <a:ext cx="57240" cy="35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36" name="Рукописный ввод 35">
                <a:extLst>
                  <a:ext uri="{FF2B5EF4-FFF2-40B4-BE49-F238E27FC236}">
                    <a16:creationId xmlns:a16="http://schemas.microsoft.com/office/drawing/2014/main" id="{72134C52-F9F0-B552-C612-C75DB3EE8F52}"/>
                  </a:ext>
                </a:extLst>
              </p14:cNvPr>
              <p14:cNvContentPartPr/>
              <p14:nvPr/>
            </p14:nvContentPartPr>
            <p14:xfrm>
              <a:off x="186120" y="4927320"/>
              <a:ext cx="297000" cy="347400"/>
            </p14:xfrm>
          </p:contentPart>
        </mc:Choice>
        <mc:Fallback>
          <p:pic>
            <p:nvPicPr>
              <p:cNvPr id="36" name="Рукописный ввод 35">
                <a:extLst>
                  <a:ext uri="{FF2B5EF4-FFF2-40B4-BE49-F238E27FC236}">
                    <a16:creationId xmlns:a16="http://schemas.microsoft.com/office/drawing/2014/main" id="{72134C52-F9F0-B552-C612-C75DB3EE8F52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170280" y="4863960"/>
                <a:ext cx="328320" cy="47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37" name="Рукописный ввод 36">
                <a:extLst>
                  <a:ext uri="{FF2B5EF4-FFF2-40B4-BE49-F238E27FC236}">
                    <a16:creationId xmlns:a16="http://schemas.microsoft.com/office/drawing/2014/main" id="{36D71C45-1706-E75B-39F9-5A7FFCB02316}"/>
                  </a:ext>
                </a:extLst>
              </p14:cNvPr>
              <p14:cNvContentPartPr/>
              <p14:nvPr/>
            </p14:nvContentPartPr>
            <p14:xfrm>
              <a:off x="533520" y="4893480"/>
              <a:ext cx="406800" cy="389880"/>
            </p14:xfrm>
          </p:contentPart>
        </mc:Choice>
        <mc:Fallback>
          <p:pic>
            <p:nvPicPr>
              <p:cNvPr id="37" name="Рукописный ввод 36">
                <a:extLst>
                  <a:ext uri="{FF2B5EF4-FFF2-40B4-BE49-F238E27FC236}">
                    <a16:creationId xmlns:a16="http://schemas.microsoft.com/office/drawing/2014/main" id="{36D71C45-1706-E75B-39F9-5A7FFCB02316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517680" y="4830120"/>
                <a:ext cx="438120" cy="51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38" name="Рукописный ввод 37">
                <a:extLst>
                  <a:ext uri="{FF2B5EF4-FFF2-40B4-BE49-F238E27FC236}">
                    <a16:creationId xmlns:a16="http://schemas.microsoft.com/office/drawing/2014/main" id="{D923D85B-4B20-7541-7923-734E05420F20}"/>
                  </a:ext>
                </a:extLst>
              </p14:cNvPr>
              <p14:cNvContentPartPr/>
              <p14:nvPr/>
            </p14:nvContentPartPr>
            <p14:xfrm>
              <a:off x="8094240" y="5003640"/>
              <a:ext cx="17280" cy="356040"/>
            </p14:xfrm>
          </p:contentPart>
        </mc:Choice>
        <mc:Fallback>
          <p:pic>
            <p:nvPicPr>
              <p:cNvPr id="38" name="Рукописный ввод 37">
                <a:extLst>
                  <a:ext uri="{FF2B5EF4-FFF2-40B4-BE49-F238E27FC236}">
                    <a16:creationId xmlns:a16="http://schemas.microsoft.com/office/drawing/2014/main" id="{D923D85B-4B20-7541-7923-734E05420F20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8078400" y="4940280"/>
                <a:ext cx="48600" cy="48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39" name="Рукописный ввод 38">
                <a:extLst>
                  <a:ext uri="{FF2B5EF4-FFF2-40B4-BE49-F238E27FC236}">
                    <a16:creationId xmlns:a16="http://schemas.microsoft.com/office/drawing/2014/main" id="{11A3292C-894F-5924-C92C-DA854611F55D}"/>
                  </a:ext>
                </a:extLst>
              </p14:cNvPr>
              <p14:cNvContentPartPr/>
              <p14:nvPr/>
            </p14:nvContentPartPr>
            <p14:xfrm>
              <a:off x="8094240" y="4986720"/>
              <a:ext cx="288000" cy="356040"/>
            </p14:xfrm>
          </p:contentPart>
        </mc:Choice>
        <mc:Fallback>
          <p:pic>
            <p:nvPicPr>
              <p:cNvPr id="39" name="Рукописный ввод 38">
                <a:extLst>
                  <a:ext uri="{FF2B5EF4-FFF2-40B4-BE49-F238E27FC236}">
                    <a16:creationId xmlns:a16="http://schemas.microsoft.com/office/drawing/2014/main" id="{11A3292C-894F-5924-C92C-DA854611F55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078400" y="4923360"/>
                <a:ext cx="319320" cy="48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40" name="Рукописный ввод 39">
                <a:extLst>
                  <a:ext uri="{FF2B5EF4-FFF2-40B4-BE49-F238E27FC236}">
                    <a16:creationId xmlns:a16="http://schemas.microsoft.com/office/drawing/2014/main" id="{02A0B7A9-D02B-17F1-CA62-CFB6E57E3463}"/>
                  </a:ext>
                </a:extLst>
              </p14:cNvPr>
              <p14:cNvContentPartPr/>
              <p14:nvPr/>
            </p14:nvContentPartPr>
            <p14:xfrm>
              <a:off x="8466840" y="4978080"/>
              <a:ext cx="237240" cy="305280"/>
            </p14:xfrm>
          </p:contentPart>
        </mc:Choice>
        <mc:Fallback>
          <p:pic>
            <p:nvPicPr>
              <p:cNvPr id="40" name="Рукописный ввод 39">
                <a:extLst>
                  <a:ext uri="{FF2B5EF4-FFF2-40B4-BE49-F238E27FC236}">
                    <a16:creationId xmlns:a16="http://schemas.microsoft.com/office/drawing/2014/main" id="{02A0B7A9-D02B-17F1-CA62-CFB6E57E3463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8451000" y="4914720"/>
                <a:ext cx="26856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41" name="Рукописный ввод 40">
                <a:extLst>
                  <a:ext uri="{FF2B5EF4-FFF2-40B4-BE49-F238E27FC236}">
                    <a16:creationId xmlns:a16="http://schemas.microsoft.com/office/drawing/2014/main" id="{F1C3364F-FAEB-70E4-99F6-71FE1C4AFF64}"/>
                  </a:ext>
                </a:extLst>
              </p14:cNvPr>
              <p14:cNvContentPartPr/>
              <p14:nvPr/>
            </p14:nvContentPartPr>
            <p14:xfrm>
              <a:off x="8780040" y="4935960"/>
              <a:ext cx="8640" cy="406800"/>
            </p14:xfrm>
          </p:contentPart>
        </mc:Choice>
        <mc:Fallback>
          <p:pic>
            <p:nvPicPr>
              <p:cNvPr id="41" name="Рукописный ввод 40">
                <a:extLst>
                  <a:ext uri="{FF2B5EF4-FFF2-40B4-BE49-F238E27FC236}">
                    <a16:creationId xmlns:a16="http://schemas.microsoft.com/office/drawing/2014/main" id="{F1C3364F-FAEB-70E4-99F6-71FE1C4AFF64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8764200" y="4872600"/>
                <a:ext cx="39960" cy="53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42" name="Рукописный ввод 41">
                <a:extLst>
                  <a:ext uri="{FF2B5EF4-FFF2-40B4-BE49-F238E27FC236}">
                    <a16:creationId xmlns:a16="http://schemas.microsoft.com/office/drawing/2014/main" id="{F2FF1B38-4A34-C85E-2B40-40AD9174C6D6}"/>
                  </a:ext>
                </a:extLst>
              </p14:cNvPr>
              <p14:cNvContentPartPr/>
              <p14:nvPr/>
            </p14:nvContentPartPr>
            <p14:xfrm>
              <a:off x="288000" y="6180480"/>
              <a:ext cx="360" cy="457560"/>
            </p14:xfrm>
          </p:contentPart>
        </mc:Choice>
        <mc:Fallback>
          <p:pic>
            <p:nvPicPr>
              <p:cNvPr id="42" name="Рукописный ввод 41">
                <a:extLst>
                  <a:ext uri="{FF2B5EF4-FFF2-40B4-BE49-F238E27FC236}">
                    <a16:creationId xmlns:a16="http://schemas.microsoft.com/office/drawing/2014/main" id="{F2FF1B38-4A34-C85E-2B40-40AD9174C6D6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272160" y="6117120"/>
                <a:ext cx="31680" cy="58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43" name="Рукописный ввод 42">
                <a:extLst>
                  <a:ext uri="{FF2B5EF4-FFF2-40B4-BE49-F238E27FC236}">
                    <a16:creationId xmlns:a16="http://schemas.microsoft.com/office/drawing/2014/main" id="{F285876D-F59D-90AB-1C3C-389A17871439}"/>
                  </a:ext>
                </a:extLst>
              </p14:cNvPr>
              <p14:cNvContentPartPr/>
              <p14:nvPr/>
            </p14:nvContentPartPr>
            <p14:xfrm>
              <a:off x="245520" y="6138000"/>
              <a:ext cx="279720" cy="449280"/>
            </p14:xfrm>
          </p:contentPart>
        </mc:Choice>
        <mc:Fallback>
          <p:pic>
            <p:nvPicPr>
              <p:cNvPr id="43" name="Рукописный ввод 42">
                <a:extLst>
                  <a:ext uri="{FF2B5EF4-FFF2-40B4-BE49-F238E27FC236}">
                    <a16:creationId xmlns:a16="http://schemas.microsoft.com/office/drawing/2014/main" id="{F285876D-F59D-90AB-1C3C-389A17871439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229680" y="6074640"/>
                <a:ext cx="311040" cy="57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44" name="Рукописный ввод 43">
                <a:extLst>
                  <a:ext uri="{FF2B5EF4-FFF2-40B4-BE49-F238E27FC236}">
                    <a16:creationId xmlns:a16="http://schemas.microsoft.com/office/drawing/2014/main" id="{99285DA5-0DF2-4DA0-37EA-9BE986A6DB3C}"/>
                  </a:ext>
                </a:extLst>
              </p14:cNvPr>
              <p14:cNvContentPartPr/>
              <p14:nvPr/>
            </p14:nvContentPartPr>
            <p14:xfrm>
              <a:off x="601200" y="6171840"/>
              <a:ext cx="228960" cy="347760"/>
            </p14:xfrm>
          </p:contentPart>
        </mc:Choice>
        <mc:Fallback>
          <p:pic>
            <p:nvPicPr>
              <p:cNvPr id="44" name="Рукописный ввод 43">
                <a:extLst>
                  <a:ext uri="{FF2B5EF4-FFF2-40B4-BE49-F238E27FC236}">
                    <a16:creationId xmlns:a16="http://schemas.microsoft.com/office/drawing/2014/main" id="{99285DA5-0DF2-4DA0-37EA-9BE986A6DB3C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585360" y="6108480"/>
                <a:ext cx="260280" cy="47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45" name="Рукописный ввод 44">
                <a:extLst>
                  <a:ext uri="{FF2B5EF4-FFF2-40B4-BE49-F238E27FC236}">
                    <a16:creationId xmlns:a16="http://schemas.microsoft.com/office/drawing/2014/main" id="{A1BAB10E-F755-833B-4647-6115DF569068}"/>
                  </a:ext>
                </a:extLst>
              </p14:cNvPr>
              <p14:cNvContentPartPr/>
              <p14:nvPr/>
            </p14:nvContentPartPr>
            <p14:xfrm>
              <a:off x="871920" y="6171840"/>
              <a:ext cx="25920" cy="381600"/>
            </p14:xfrm>
          </p:contentPart>
        </mc:Choice>
        <mc:Fallback>
          <p:pic>
            <p:nvPicPr>
              <p:cNvPr id="45" name="Рукописный ввод 44">
                <a:extLst>
                  <a:ext uri="{FF2B5EF4-FFF2-40B4-BE49-F238E27FC236}">
                    <a16:creationId xmlns:a16="http://schemas.microsoft.com/office/drawing/2014/main" id="{A1BAB10E-F755-833B-4647-6115DF569068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856080" y="6108480"/>
                <a:ext cx="57240" cy="50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46" name="Рукописный ввод 45">
                <a:extLst>
                  <a:ext uri="{FF2B5EF4-FFF2-40B4-BE49-F238E27FC236}">
                    <a16:creationId xmlns:a16="http://schemas.microsoft.com/office/drawing/2014/main" id="{A9AF7302-7864-1809-CD0E-DF22ACFCBB64}"/>
                  </a:ext>
                </a:extLst>
              </p14:cNvPr>
              <p14:cNvContentPartPr/>
              <p14:nvPr/>
            </p14:nvContentPartPr>
            <p14:xfrm>
              <a:off x="1202400" y="6222960"/>
              <a:ext cx="25560" cy="372600"/>
            </p14:xfrm>
          </p:contentPart>
        </mc:Choice>
        <mc:Fallback>
          <p:pic>
            <p:nvPicPr>
              <p:cNvPr id="46" name="Рукописный ввод 45">
                <a:extLst>
                  <a:ext uri="{FF2B5EF4-FFF2-40B4-BE49-F238E27FC236}">
                    <a16:creationId xmlns:a16="http://schemas.microsoft.com/office/drawing/2014/main" id="{A9AF7302-7864-1809-CD0E-DF22ACFCBB64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1186560" y="6159600"/>
                <a:ext cx="56880" cy="49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9">
            <p14:nvContentPartPr>
              <p14:cNvPr id="47" name="Рукописный ввод 46">
                <a:extLst>
                  <a:ext uri="{FF2B5EF4-FFF2-40B4-BE49-F238E27FC236}">
                    <a16:creationId xmlns:a16="http://schemas.microsoft.com/office/drawing/2014/main" id="{4E92C7BF-9860-2D1F-5CD1-9A1C04F653D6}"/>
                  </a:ext>
                </a:extLst>
              </p14:cNvPr>
              <p14:cNvContentPartPr/>
              <p14:nvPr/>
            </p14:nvContentPartPr>
            <p14:xfrm>
              <a:off x="965160" y="6188760"/>
              <a:ext cx="576000" cy="254520"/>
            </p14:xfrm>
          </p:contentPart>
        </mc:Choice>
        <mc:Fallback>
          <p:pic>
            <p:nvPicPr>
              <p:cNvPr id="47" name="Рукописный ввод 46">
                <a:extLst>
                  <a:ext uri="{FF2B5EF4-FFF2-40B4-BE49-F238E27FC236}">
                    <a16:creationId xmlns:a16="http://schemas.microsoft.com/office/drawing/2014/main" id="{4E92C7BF-9860-2D1F-5CD1-9A1C04F653D6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949320" y="6125400"/>
                <a:ext cx="607320" cy="38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1">
            <p14:nvContentPartPr>
              <p14:cNvPr id="48" name="Рукописный ввод 47">
                <a:extLst>
                  <a:ext uri="{FF2B5EF4-FFF2-40B4-BE49-F238E27FC236}">
                    <a16:creationId xmlns:a16="http://schemas.microsoft.com/office/drawing/2014/main" id="{20A30F7B-A2E7-1AD8-B44B-5B75C17CD512}"/>
                  </a:ext>
                </a:extLst>
              </p14:cNvPr>
              <p14:cNvContentPartPr/>
              <p14:nvPr/>
            </p14:nvContentPartPr>
            <p14:xfrm>
              <a:off x="4538160" y="6248160"/>
              <a:ext cx="8640" cy="423720"/>
            </p14:xfrm>
          </p:contentPart>
        </mc:Choice>
        <mc:Fallback>
          <p:pic>
            <p:nvPicPr>
              <p:cNvPr id="48" name="Рукописный ввод 47">
                <a:extLst>
                  <a:ext uri="{FF2B5EF4-FFF2-40B4-BE49-F238E27FC236}">
                    <a16:creationId xmlns:a16="http://schemas.microsoft.com/office/drawing/2014/main" id="{20A30F7B-A2E7-1AD8-B44B-5B75C17CD512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4522320" y="6184800"/>
                <a:ext cx="39960" cy="55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3">
            <p14:nvContentPartPr>
              <p14:cNvPr id="49" name="Рукописный ввод 48">
                <a:extLst>
                  <a:ext uri="{FF2B5EF4-FFF2-40B4-BE49-F238E27FC236}">
                    <a16:creationId xmlns:a16="http://schemas.microsoft.com/office/drawing/2014/main" id="{9FE6FC92-1241-8407-056E-62357B3FDC1B}"/>
                  </a:ext>
                </a:extLst>
              </p14:cNvPr>
              <p14:cNvContentPartPr/>
              <p14:nvPr/>
            </p14:nvContentPartPr>
            <p14:xfrm>
              <a:off x="4267080" y="6197400"/>
              <a:ext cx="474480" cy="305280"/>
            </p14:xfrm>
          </p:contentPart>
        </mc:Choice>
        <mc:Fallback>
          <p:pic>
            <p:nvPicPr>
              <p:cNvPr id="49" name="Рукописный ввод 48">
                <a:extLst>
                  <a:ext uri="{FF2B5EF4-FFF2-40B4-BE49-F238E27FC236}">
                    <a16:creationId xmlns:a16="http://schemas.microsoft.com/office/drawing/2014/main" id="{9FE6FC92-1241-8407-056E-62357B3FDC1B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4251240" y="6134040"/>
                <a:ext cx="50580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50" name="Рукописный ввод 49">
                <a:extLst>
                  <a:ext uri="{FF2B5EF4-FFF2-40B4-BE49-F238E27FC236}">
                    <a16:creationId xmlns:a16="http://schemas.microsoft.com/office/drawing/2014/main" id="{D1B2DB4A-882C-8464-8456-97D4D84266B7}"/>
                  </a:ext>
                </a:extLst>
              </p14:cNvPr>
              <p14:cNvContentPartPr/>
              <p14:nvPr/>
            </p14:nvContentPartPr>
            <p14:xfrm>
              <a:off x="4741200" y="6222960"/>
              <a:ext cx="440640" cy="423360"/>
            </p14:xfrm>
          </p:contentPart>
        </mc:Choice>
        <mc:Fallback>
          <p:pic>
            <p:nvPicPr>
              <p:cNvPr id="50" name="Рукописный ввод 49">
                <a:extLst>
                  <a:ext uri="{FF2B5EF4-FFF2-40B4-BE49-F238E27FC236}">
                    <a16:creationId xmlns:a16="http://schemas.microsoft.com/office/drawing/2014/main" id="{D1B2DB4A-882C-8464-8456-97D4D84266B7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4725360" y="6159600"/>
                <a:ext cx="471960" cy="55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7">
            <p14:nvContentPartPr>
              <p14:cNvPr id="51" name="Рукописный ввод 50">
                <a:extLst>
                  <a:ext uri="{FF2B5EF4-FFF2-40B4-BE49-F238E27FC236}">
                    <a16:creationId xmlns:a16="http://schemas.microsoft.com/office/drawing/2014/main" id="{DAB88FE9-E36C-88A8-BEC0-13E9E97B9BBC}"/>
                  </a:ext>
                </a:extLst>
              </p14:cNvPr>
              <p14:cNvContentPartPr/>
              <p14:nvPr/>
            </p14:nvContentPartPr>
            <p14:xfrm>
              <a:off x="8720640" y="6341400"/>
              <a:ext cx="228960" cy="398160"/>
            </p14:xfrm>
          </p:contentPart>
        </mc:Choice>
        <mc:Fallback>
          <p:pic>
            <p:nvPicPr>
              <p:cNvPr id="51" name="Рукописный ввод 50">
                <a:extLst>
                  <a:ext uri="{FF2B5EF4-FFF2-40B4-BE49-F238E27FC236}">
                    <a16:creationId xmlns:a16="http://schemas.microsoft.com/office/drawing/2014/main" id="{DAB88FE9-E36C-88A8-BEC0-13E9E97B9BBC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8704800" y="6278040"/>
                <a:ext cx="260280" cy="52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9">
            <p14:nvContentPartPr>
              <p14:cNvPr id="52" name="Рукописный ввод 51">
                <a:extLst>
                  <a:ext uri="{FF2B5EF4-FFF2-40B4-BE49-F238E27FC236}">
                    <a16:creationId xmlns:a16="http://schemas.microsoft.com/office/drawing/2014/main" id="{D852EDE3-1896-BF1C-DAB0-EE418D9B4A5F}"/>
                  </a:ext>
                </a:extLst>
              </p14:cNvPr>
              <p14:cNvContentPartPr/>
              <p14:nvPr/>
            </p14:nvContentPartPr>
            <p14:xfrm>
              <a:off x="9160920" y="6315840"/>
              <a:ext cx="542160" cy="381600"/>
            </p14:xfrm>
          </p:contentPart>
        </mc:Choice>
        <mc:Fallback>
          <p:pic>
            <p:nvPicPr>
              <p:cNvPr id="52" name="Рукописный ввод 51">
                <a:extLst>
                  <a:ext uri="{FF2B5EF4-FFF2-40B4-BE49-F238E27FC236}">
                    <a16:creationId xmlns:a16="http://schemas.microsoft.com/office/drawing/2014/main" id="{D852EDE3-1896-BF1C-DAB0-EE418D9B4A5F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9145080" y="6252480"/>
                <a:ext cx="573480" cy="50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53" name="Рукописный ввод 52">
                <a:extLst>
                  <a:ext uri="{FF2B5EF4-FFF2-40B4-BE49-F238E27FC236}">
                    <a16:creationId xmlns:a16="http://schemas.microsoft.com/office/drawing/2014/main" id="{2C15A821-31EE-08B1-44E6-D04F9C82CCDC}"/>
                  </a:ext>
                </a:extLst>
              </p14:cNvPr>
              <p14:cNvContentPartPr/>
              <p14:nvPr/>
            </p14:nvContentPartPr>
            <p14:xfrm>
              <a:off x="745200" y="6206040"/>
              <a:ext cx="101880" cy="271080"/>
            </p14:xfrm>
          </p:contentPart>
        </mc:Choice>
        <mc:Fallback>
          <p:pic>
            <p:nvPicPr>
              <p:cNvPr id="53" name="Рукописный ввод 52">
                <a:extLst>
                  <a:ext uri="{FF2B5EF4-FFF2-40B4-BE49-F238E27FC236}">
                    <a16:creationId xmlns:a16="http://schemas.microsoft.com/office/drawing/2014/main" id="{2C15A821-31EE-08B1-44E6-D04F9C82CCDC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729360" y="6142680"/>
                <a:ext cx="133200" cy="397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6356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Тема урока: ЗНАКОМСТВО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8800"/>
            <a:ext cx="10515600" cy="4775398"/>
          </a:xfrm>
        </p:spPr>
        <p:txBody>
          <a:bodyPr>
            <a:normAutofit lnSpcReduction="10000"/>
          </a:bodyPr>
          <a:lstStyle/>
          <a:p>
            <a:pPr marL="342900" lvl="0" indent="-342900">
              <a:lnSpc>
                <a:spcPct val="115000"/>
              </a:lnSpc>
              <a:buFont typeface="Times New Roman" panose="02020603050405020304" pitchFamily="18" charset="0"/>
              <a:buChar char="—"/>
            </a:pP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Добрый день! Как Вас зовут?</a:t>
            </a:r>
            <a:endParaRPr lang="ru-RU" sz="2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Times New Roman" panose="02020603050405020304" pitchFamily="18" charset="0"/>
              <a:buChar char="—"/>
            </a:pP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Меня зовут </a:t>
            </a:r>
            <a:r>
              <a:rPr lang="ru-RU" sz="2800" dirty="0" err="1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Маурин</a:t>
            </a: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lang="ru-RU" sz="2800" u="sng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англичанка</a:t>
            </a: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Times New Roman" panose="02020603050405020304" pitchFamily="18" charset="0"/>
              <a:buChar char="—"/>
            </a:pP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 </a:t>
            </a:r>
            <a:r>
              <a:rPr lang="ru-RU" sz="2800" u="sng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здесь</a:t>
            </a: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работаете?</a:t>
            </a:r>
            <a:endParaRPr lang="ru-RU" sz="2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Times New Roman" panose="02020603050405020304" pitchFamily="18" charset="0"/>
              <a:buChar char="—"/>
            </a:pP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Нет, </a:t>
            </a:r>
            <a:r>
              <a:rPr lang="ru-RU" sz="2800" u="sng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Москве</a:t>
            </a: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работает мой муж. Я домохозяйка. У меня трое детей.</a:t>
            </a:r>
            <a:endParaRPr lang="ru-RU" sz="2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Times New Roman" panose="02020603050405020304" pitchFamily="18" charset="0"/>
              <a:buChar char="—"/>
            </a:pP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 учите </a:t>
            </a:r>
            <a:r>
              <a:rPr lang="ru-RU" sz="2800" u="sng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русский язык</a:t>
            </a: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—"/>
            </a:pP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Да, но мне трудно учить </a:t>
            </a:r>
            <a:r>
              <a:rPr lang="ru-RU" sz="2800" u="sng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русский язык</a:t>
            </a: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потому что я всё время </a:t>
            </a:r>
            <a:r>
              <a:rPr lang="ru-RU" sz="2800" u="sng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дома</a:t>
            </a: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 детьми. У меня мало практики.</a:t>
            </a:r>
            <a:endParaRPr lang="ru-RU" sz="13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8564358C-6A98-7574-4BA4-CE84BCB355C8}"/>
                  </a:ext>
                </a:extLst>
              </p14:cNvPr>
              <p14:cNvContentPartPr/>
              <p14:nvPr/>
            </p14:nvContentPartPr>
            <p14:xfrm>
              <a:off x="7586280" y="5613120"/>
              <a:ext cx="203400" cy="203760"/>
            </p14:xfrm>
          </p:contentPart>
        </mc:Choice>
        <mc:Fallback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8564358C-6A98-7574-4BA4-CE84BCB355C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70440" y="5549760"/>
                <a:ext cx="234720" cy="33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63D2C42D-5273-5A2C-E280-0E3E1C754828}"/>
                  </a:ext>
                </a:extLst>
              </p14:cNvPr>
              <p14:cNvContentPartPr/>
              <p14:nvPr/>
            </p14:nvContentPartPr>
            <p14:xfrm>
              <a:off x="4106160" y="3877560"/>
              <a:ext cx="161280" cy="360"/>
            </p14:xfrm>
          </p:contentPart>
        </mc:Choice>
        <mc:Fallback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63D2C42D-5273-5A2C-E280-0E3E1C75482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90320" y="3814200"/>
                <a:ext cx="1926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09167461-F02C-E3B3-4FB5-33505ED9B1AF}"/>
                  </a:ext>
                </a:extLst>
              </p14:cNvPr>
              <p14:cNvContentPartPr/>
              <p14:nvPr/>
            </p14:nvContentPartPr>
            <p14:xfrm>
              <a:off x="1490040" y="4140000"/>
              <a:ext cx="415440" cy="9000"/>
            </p14:xfrm>
          </p:contentPart>
        </mc:Choice>
        <mc:Fallback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09167461-F02C-E3B3-4FB5-33505ED9B1A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74200" y="4076640"/>
                <a:ext cx="44676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C27AA4AE-8AFE-FFEA-3A18-D26E09A41887}"/>
                  </a:ext>
                </a:extLst>
              </p14:cNvPr>
              <p14:cNvContentPartPr/>
              <p14:nvPr/>
            </p14:nvContentPartPr>
            <p14:xfrm>
              <a:off x="2252160" y="4140000"/>
              <a:ext cx="550800" cy="51120"/>
            </p14:xfrm>
          </p:contentPart>
        </mc:Choice>
        <mc:Fallback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C27AA4AE-8AFE-FFEA-3A18-D26E09A4188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36320" y="4076640"/>
                <a:ext cx="58212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8DE34DD6-83BE-F7F8-F72D-68C8EF43DDFA}"/>
                  </a:ext>
                </a:extLst>
              </p14:cNvPr>
              <p14:cNvContentPartPr/>
              <p14:nvPr/>
            </p14:nvContentPartPr>
            <p14:xfrm>
              <a:off x="5469480" y="3970800"/>
              <a:ext cx="931680" cy="829800"/>
            </p14:xfrm>
          </p:contentPart>
        </mc:Choice>
        <mc:Fallback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8DE34DD6-83BE-F7F8-F72D-68C8EF43DDF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453640" y="3907440"/>
                <a:ext cx="963000" cy="9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92C623FC-07A3-D7D3-32C7-557F1B029FAB}"/>
                  </a:ext>
                </a:extLst>
              </p14:cNvPr>
              <p14:cNvContentPartPr/>
              <p14:nvPr/>
            </p14:nvContentPartPr>
            <p14:xfrm>
              <a:off x="7247520" y="3962160"/>
              <a:ext cx="195120" cy="161280"/>
            </p14:xfrm>
          </p:contentPart>
        </mc:Choice>
        <mc:Fallback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92C623FC-07A3-D7D3-32C7-557F1B029FA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231680" y="3898800"/>
                <a:ext cx="22644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ADC64E04-E8CA-C091-1B4D-7C64C9445E84}"/>
                  </a:ext>
                </a:extLst>
              </p14:cNvPr>
              <p14:cNvContentPartPr/>
              <p14:nvPr/>
            </p14:nvContentPartPr>
            <p14:xfrm>
              <a:off x="5486400" y="4537800"/>
              <a:ext cx="889200" cy="17280"/>
            </p14:xfrm>
          </p:contentPart>
        </mc:Choice>
        <mc:Fallback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ADC64E04-E8CA-C091-1B4D-7C64C9445E8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470560" y="4474440"/>
                <a:ext cx="92052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47108970-F519-A07F-9D59-2C71414790CF}"/>
                  </a:ext>
                </a:extLst>
              </p14:cNvPr>
              <p14:cNvContentPartPr/>
              <p14:nvPr/>
            </p14:nvContentPartPr>
            <p14:xfrm>
              <a:off x="2218320" y="4190760"/>
              <a:ext cx="178200" cy="609840"/>
            </p14:xfrm>
          </p:contentPart>
        </mc:Choice>
        <mc:Fallback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47108970-F519-A07F-9D59-2C71414790C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202480" y="4127400"/>
                <a:ext cx="209520" cy="73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F5467A96-34B7-007F-E6FE-13C395F6D315}"/>
                  </a:ext>
                </a:extLst>
              </p14:cNvPr>
              <p14:cNvContentPartPr/>
              <p14:nvPr/>
            </p14:nvContentPartPr>
            <p14:xfrm>
              <a:off x="1312200" y="4394160"/>
              <a:ext cx="9000" cy="389520"/>
            </p14:xfrm>
          </p:contentPart>
        </mc:Choice>
        <mc:Fallback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F5467A96-34B7-007F-E6FE-13C395F6D31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296360" y="4330800"/>
                <a:ext cx="40320" cy="51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49AAD618-1F1F-F435-5CEB-81B2C9C4C9C1}"/>
                  </a:ext>
                </a:extLst>
              </p14:cNvPr>
              <p14:cNvContentPartPr/>
              <p14:nvPr/>
            </p14:nvContentPartPr>
            <p14:xfrm>
              <a:off x="1354680" y="4461840"/>
              <a:ext cx="254520" cy="321840"/>
            </p14:xfrm>
          </p:contentPart>
        </mc:Choice>
        <mc:Fallback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49AAD618-1F1F-F435-5CEB-81B2C9C4C9C1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338840" y="4398480"/>
                <a:ext cx="285840" cy="44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05217990-1C21-29A8-D0D2-B0885B5604D8}"/>
                  </a:ext>
                </a:extLst>
              </p14:cNvPr>
              <p14:cNvContentPartPr/>
              <p14:nvPr/>
            </p14:nvContentPartPr>
            <p14:xfrm>
              <a:off x="1761120" y="4495680"/>
              <a:ext cx="25560" cy="262800"/>
            </p14:xfrm>
          </p:contentPart>
        </mc:Choice>
        <mc:Fallback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05217990-1C21-29A8-D0D2-B0885B5604D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745280" y="4432320"/>
                <a:ext cx="56880" cy="38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90B7FA93-6A19-6D26-9E1B-1FE629239A07}"/>
                  </a:ext>
                </a:extLst>
              </p14:cNvPr>
              <p14:cNvContentPartPr/>
              <p14:nvPr/>
            </p14:nvContentPartPr>
            <p14:xfrm>
              <a:off x="1718640" y="4428000"/>
              <a:ext cx="313560" cy="321840"/>
            </p14:xfrm>
          </p:contentPart>
        </mc:Choice>
        <mc:Fallback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90B7FA93-6A19-6D26-9E1B-1FE629239A0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702800" y="4364640"/>
                <a:ext cx="344880" cy="44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4ECEDE9F-E9BA-64DC-55DD-19D269600FAF}"/>
                  </a:ext>
                </a:extLst>
              </p14:cNvPr>
              <p14:cNvContentPartPr/>
              <p14:nvPr/>
            </p14:nvContentPartPr>
            <p14:xfrm>
              <a:off x="1752480" y="4419360"/>
              <a:ext cx="288360" cy="25920"/>
            </p14:xfrm>
          </p:contentPart>
        </mc:Choice>
        <mc:Fallback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4ECEDE9F-E9BA-64DC-55DD-19D269600FAF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36640" y="4356000"/>
                <a:ext cx="319680" cy="15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BB1C0155-FA9A-2AB8-40C3-B35A9ABE34E5}"/>
                  </a:ext>
                </a:extLst>
              </p14:cNvPr>
              <p14:cNvContentPartPr/>
              <p14:nvPr/>
            </p14:nvContentPartPr>
            <p14:xfrm>
              <a:off x="2666880" y="4537800"/>
              <a:ext cx="110520" cy="203760"/>
            </p14:xfrm>
          </p:contentPart>
        </mc:Choice>
        <mc:Fallback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BB1C0155-FA9A-2AB8-40C3-B35A9ABE34E5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651040" y="4474440"/>
                <a:ext cx="141840" cy="33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21D09FDC-6736-C4DD-3EB2-7EE53986E8B7}"/>
                  </a:ext>
                </a:extLst>
              </p14:cNvPr>
              <p14:cNvContentPartPr/>
              <p14:nvPr/>
            </p14:nvContentPartPr>
            <p14:xfrm>
              <a:off x="2548440" y="5147640"/>
              <a:ext cx="17280" cy="169560"/>
            </p14:xfrm>
          </p:contentPart>
        </mc:Choice>
        <mc:Fallback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21D09FDC-6736-C4DD-3EB2-7EE53986E8B7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532600" y="5084280"/>
                <a:ext cx="48600" cy="29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5BB37A56-F51E-9301-E92E-48DEDA355B93}"/>
                  </a:ext>
                </a:extLst>
              </p14:cNvPr>
              <p14:cNvContentPartPr/>
              <p14:nvPr/>
            </p14:nvContentPartPr>
            <p14:xfrm>
              <a:off x="2531520" y="4969800"/>
              <a:ext cx="9000" cy="8640"/>
            </p14:xfrm>
          </p:contentPart>
        </mc:Choice>
        <mc:Fallback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id="{5BB37A56-F51E-9301-E92E-48DEDA355B93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515680" y="4906440"/>
                <a:ext cx="4032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C26F68D6-2297-5058-D069-94CFE1D7D5B8}"/>
                  </a:ext>
                </a:extLst>
              </p14:cNvPr>
              <p14:cNvContentPartPr/>
              <p14:nvPr/>
            </p14:nvContentPartPr>
            <p14:xfrm>
              <a:off x="2683800" y="5088240"/>
              <a:ext cx="339120" cy="228960"/>
            </p14:xfrm>
          </p:contentPart>
        </mc:Choice>
        <mc:Fallback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C26F68D6-2297-5058-D069-94CFE1D7D5B8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667960" y="5024880"/>
                <a:ext cx="370440" cy="35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F465241E-639A-98CD-4EA9-194A3AADBE2C}"/>
                  </a:ext>
                </a:extLst>
              </p14:cNvPr>
              <p14:cNvContentPartPr/>
              <p14:nvPr/>
            </p14:nvContentPartPr>
            <p14:xfrm>
              <a:off x="3149640" y="5155920"/>
              <a:ext cx="51120" cy="254520"/>
            </p14:xfrm>
          </p:contentPart>
        </mc:Choice>
        <mc:Fallback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id="{F465241E-639A-98CD-4EA9-194A3AADBE2C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133800" y="5092560"/>
                <a:ext cx="82440" cy="38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9C7BF408-E8A4-E8D0-3BC6-3994F54393A8}"/>
                  </a:ext>
                </a:extLst>
              </p14:cNvPr>
              <p14:cNvContentPartPr/>
              <p14:nvPr/>
            </p14:nvContentPartPr>
            <p14:xfrm>
              <a:off x="3149640" y="5054400"/>
              <a:ext cx="305280" cy="186480"/>
            </p14:xfrm>
          </p:contentPart>
        </mc:Choice>
        <mc:Fallback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id="{9C7BF408-E8A4-E8D0-3BC6-3994F54393A8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133800" y="4991040"/>
                <a:ext cx="336600" cy="31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23" name="Рукописный ввод 22">
                <a:extLst>
                  <a:ext uri="{FF2B5EF4-FFF2-40B4-BE49-F238E27FC236}">
                    <a16:creationId xmlns:a16="http://schemas.microsoft.com/office/drawing/2014/main" id="{1B0E65ED-EEDD-DC11-351C-866274DC7928}"/>
                  </a:ext>
                </a:extLst>
              </p14:cNvPr>
              <p14:cNvContentPartPr/>
              <p14:nvPr/>
            </p14:nvContentPartPr>
            <p14:xfrm>
              <a:off x="7882560" y="5782680"/>
              <a:ext cx="1321200" cy="271080"/>
            </p14:xfrm>
          </p:contentPart>
        </mc:Choice>
        <mc:Fallback>
          <p:pic>
            <p:nvPicPr>
              <p:cNvPr id="23" name="Рукописный ввод 22">
                <a:extLst>
                  <a:ext uri="{FF2B5EF4-FFF2-40B4-BE49-F238E27FC236}">
                    <a16:creationId xmlns:a16="http://schemas.microsoft.com/office/drawing/2014/main" id="{1B0E65ED-EEDD-DC11-351C-866274DC7928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866720" y="5719320"/>
                <a:ext cx="1352520" cy="39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B88FC973-5BCA-8416-18DF-7113B273E581}"/>
                  </a:ext>
                </a:extLst>
              </p14:cNvPr>
              <p14:cNvContentPartPr/>
              <p14:nvPr/>
            </p14:nvContentPartPr>
            <p14:xfrm>
              <a:off x="9228600" y="5934960"/>
              <a:ext cx="1278720" cy="152640"/>
            </p14:xfrm>
          </p:contentPart>
        </mc:Choice>
        <mc:Fallback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id="{B88FC973-5BCA-8416-18DF-7113B273E581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212760" y="5871600"/>
                <a:ext cx="1310040" cy="27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25" name="Рукописный ввод 24">
                <a:extLst>
                  <a:ext uri="{FF2B5EF4-FFF2-40B4-BE49-F238E27FC236}">
                    <a16:creationId xmlns:a16="http://schemas.microsoft.com/office/drawing/2014/main" id="{BE4261FC-23B3-9013-3D32-C20790CC6152}"/>
                  </a:ext>
                </a:extLst>
              </p14:cNvPr>
              <p14:cNvContentPartPr/>
              <p14:nvPr/>
            </p14:nvContentPartPr>
            <p14:xfrm>
              <a:off x="1481760" y="6121080"/>
              <a:ext cx="1769760" cy="474480"/>
            </p14:xfrm>
          </p:contentPart>
        </mc:Choice>
        <mc:Fallback>
          <p:pic>
            <p:nvPicPr>
              <p:cNvPr id="25" name="Рукописный ввод 24">
                <a:extLst>
                  <a:ext uri="{FF2B5EF4-FFF2-40B4-BE49-F238E27FC236}">
                    <a16:creationId xmlns:a16="http://schemas.microsoft.com/office/drawing/2014/main" id="{BE4261FC-23B3-9013-3D32-C20790CC6152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465920" y="6057720"/>
                <a:ext cx="1801080" cy="601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20038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Тема урока: ЗНАКОМСТВО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42369"/>
            <a:ext cx="10515600" cy="4775398"/>
          </a:xfrm>
        </p:spPr>
        <p:txBody>
          <a:bodyPr>
            <a:normAutofit fontScale="92500"/>
          </a:bodyPr>
          <a:lstStyle/>
          <a:p>
            <a:pPr lvl="0">
              <a:lnSpc>
                <a:spcPct val="115000"/>
              </a:lnSpc>
            </a:pP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Здравствуйте, меня зовут Мишель. Я переводчик.</a:t>
            </a:r>
          </a:p>
          <a:p>
            <a:pPr lvl="0">
              <a:lnSpc>
                <a:spcPct val="115000"/>
              </a:lnSpc>
            </a:pP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Я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француженка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Я родилась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во Франции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Париже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но я долго жила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Германии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Англии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pPr lvl="0">
              <a:lnSpc>
                <a:spcPct val="115000"/>
              </a:lnSpc>
            </a:pP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Я знаю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французский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немецкий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английский языки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Мне было трудно выучить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немецкий язык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но мне было легко выучить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английский язык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потому что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английском языке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много слов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из французского языка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lvl="0">
              <a:lnSpc>
                <a:spcPct val="115000"/>
              </a:lnSpc>
            </a:pPr>
            <a:r>
              <a:rPr lang="ru-RU" sz="3200" i="1" dirty="0">
                <a:solidFill>
                  <a:schemeClr val="tx1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Сейчас я живу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России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Москве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Я учу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русский язык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Я думаю, что мне будет не трудно выучить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русский язык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ru-RU" sz="287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CC40BFD2-0F7E-1A15-FABD-8F43858DC6C7}"/>
                  </a:ext>
                </a:extLst>
              </p14:cNvPr>
              <p14:cNvContentPartPr/>
              <p14:nvPr/>
            </p14:nvContentPartPr>
            <p14:xfrm>
              <a:off x="5655600" y="1735560"/>
              <a:ext cx="195120" cy="212040"/>
            </p14:xfrm>
          </p:contentPart>
        </mc:Choice>
        <mc:Fallback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CC40BFD2-0F7E-1A15-FABD-8F43858DC6C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39760" y="1672200"/>
                <a:ext cx="226440" cy="33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5451919C-6A1B-7F46-6C8A-26854C95279D}"/>
                  </a:ext>
                </a:extLst>
              </p14:cNvPr>
              <p14:cNvContentPartPr/>
              <p14:nvPr/>
            </p14:nvContentPartPr>
            <p14:xfrm>
              <a:off x="2497680" y="2294280"/>
              <a:ext cx="178200" cy="406800"/>
            </p14:xfrm>
          </p:contentPart>
        </mc:Choice>
        <mc:Fallback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5451919C-6A1B-7F46-6C8A-26854C95279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81840" y="2230920"/>
                <a:ext cx="209520" cy="53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73C2C02C-C31D-D755-46A4-9D6E002D8BC0}"/>
                  </a:ext>
                </a:extLst>
              </p14:cNvPr>
              <p14:cNvContentPartPr/>
              <p14:nvPr/>
            </p14:nvContentPartPr>
            <p14:xfrm>
              <a:off x="4665240" y="2243520"/>
              <a:ext cx="262800" cy="533880"/>
            </p14:xfrm>
          </p:contentPart>
        </mc:Choice>
        <mc:Fallback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73C2C02C-C31D-D755-46A4-9D6E002D8BC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49400" y="2180160"/>
                <a:ext cx="294120" cy="66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B7137B06-2CF7-E68C-B3AE-FA2EE484BB4D}"/>
                  </a:ext>
                </a:extLst>
              </p14:cNvPr>
              <p14:cNvContentPartPr/>
              <p14:nvPr/>
            </p14:nvContentPartPr>
            <p14:xfrm>
              <a:off x="6807240" y="2895480"/>
              <a:ext cx="669240" cy="330480"/>
            </p14:xfrm>
          </p:contentPart>
        </mc:Choice>
        <mc:Fallback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B7137B06-2CF7-E68C-B3AE-FA2EE484BB4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91400" y="2832120"/>
                <a:ext cx="700560" cy="45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14D93F3C-F8B3-9394-2BCF-DBF5982F7A44}"/>
                  </a:ext>
                </a:extLst>
              </p14:cNvPr>
              <p14:cNvContentPartPr/>
              <p14:nvPr/>
            </p14:nvContentPartPr>
            <p14:xfrm>
              <a:off x="7662240" y="2912400"/>
              <a:ext cx="51120" cy="322200"/>
            </p14:xfrm>
          </p:contentPart>
        </mc:Choice>
        <mc:Fallback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14D93F3C-F8B3-9394-2BCF-DBF5982F7A4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646400" y="2849040"/>
                <a:ext cx="82440" cy="44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3A72D3B8-BED2-A7A5-0969-19C1A443781D}"/>
                  </a:ext>
                </a:extLst>
              </p14:cNvPr>
              <p14:cNvContentPartPr/>
              <p14:nvPr/>
            </p14:nvContentPartPr>
            <p14:xfrm>
              <a:off x="7873920" y="2912400"/>
              <a:ext cx="34200" cy="262800"/>
            </p14:xfrm>
          </p:contentPart>
        </mc:Choice>
        <mc:Fallback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3A72D3B8-BED2-A7A5-0969-19C1A443781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858080" y="2849040"/>
                <a:ext cx="65520" cy="38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BB448CEA-8451-80CF-A18C-A37E9A134EC3}"/>
                  </a:ext>
                </a:extLst>
              </p14:cNvPr>
              <p14:cNvContentPartPr/>
              <p14:nvPr/>
            </p14:nvContentPartPr>
            <p14:xfrm>
              <a:off x="7721640" y="2878560"/>
              <a:ext cx="161280" cy="25560"/>
            </p14:xfrm>
          </p:contentPart>
        </mc:Choice>
        <mc:Fallback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BB448CEA-8451-80CF-A18C-A37E9A134EC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705800" y="2815200"/>
                <a:ext cx="19260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3D9DDFB7-EB7E-CA5C-E38D-E06FE3D230C4}"/>
                  </a:ext>
                </a:extLst>
              </p14:cNvPr>
              <p14:cNvContentPartPr/>
              <p14:nvPr/>
            </p14:nvContentPartPr>
            <p14:xfrm>
              <a:off x="9271080" y="2294280"/>
              <a:ext cx="195120" cy="381240"/>
            </p14:xfrm>
          </p:contentPart>
        </mc:Choice>
        <mc:Fallback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3D9DDFB7-EB7E-CA5C-E38D-E06FE3D230C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255240" y="2230920"/>
                <a:ext cx="226440" cy="50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A1EEC54F-C1BB-B7BB-0EAA-2F097B5602EC}"/>
                  </a:ext>
                </a:extLst>
              </p14:cNvPr>
              <p14:cNvContentPartPr/>
              <p14:nvPr/>
            </p14:nvContentPartPr>
            <p14:xfrm>
              <a:off x="10558080" y="2319840"/>
              <a:ext cx="127080" cy="389520"/>
            </p14:xfrm>
          </p:contentPart>
        </mc:Choice>
        <mc:Fallback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A1EEC54F-C1BB-B7BB-0EAA-2F097B5602E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542240" y="2256480"/>
                <a:ext cx="158400" cy="51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56F449CC-B10E-AD3A-5396-3BC829FAB7EE}"/>
                  </a:ext>
                </a:extLst>
              </p14:cNvPr>
              <p14:cNvContentPartPr/>
              <p14:nvPr/>
            </p14:nvContentPartPr>
            <p14:xfrm>
              <a:off x="2607840" y="2649960"/>
              <a:ext cx="601560" cy="762120"/>
            </p14:xfrm>
          </p:contentPart>
        </mc:Choice>
        <mc:Fallback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56F449CC-B10E-AD3A-5396-3BC829FAB7E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592000" y="2586600"/>
                <a:ext cx="632880" cy="88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8C1315D7-5051-A173-4236-3E3C3080DBF7}"/>
                  </a:ext>
                </a:extLst>
              </p14:cNvPr>
              <p14:cNvContentPartPr/>
              <p14:nvPr/>
            </p14:nvContentPartPr>
            <p14:xfrm>
              <a:off x="8119440" y="3420360"/>
              <a:ext cx="93600" cy="296640"/>
            </p14:xfrm>
          </p:contentPart>
        </mc:Choice>
        <mc:Fallback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8C1315D7-5051-A173-4236-3E3C3080DBF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103600" y="3357000"/>
                <a:ext cx="124920" cy="42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EFE2EF15-67AB-EF80-53C1-A50789C927FA}"/>
                  </a:ext>
                </a:extLst>
              </p14:cNvPr>
              <p14:cNvContentPartPr/>
              <p14:nvPr/>
            </p14:nvContentPartPr>
            <p14:xfrm>
              <a:off x="6807240" y="4055400"/>
              <a:ext cx="169560" cy="262800"/>
            </p14:xfrm>
          </p:contentPart>
        </mc:Choice>
        <mc:Fallback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EFE2EF15-67AB-EF80-53C1-A50789C927F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791400" y="3992040"/>
                <a:ext cx="200880" cy="38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484B6D18-E889-9005-1D63-84121CDCA1B2}"/>
                  </a:ext>
                </a:extLst>
              </p14:cNvPr>
              <p14:cNvContentPartPr/>
              <p14:nvPr/>
            </p14:nvContentPartPr>
            <p14:xfrm>
              <a:off x="7035840" y="4453200"/>
              <a:ext cx="339120" cy="313560"/>
            </p14:xfrm>
          </p:contentPart>
        </mc:Choice>
        <mc:Fallback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484B6D18-E889-9005-1D63-84121CDCA1B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020000" y="4389840"/>
                <a:ext cx="370440" cy="44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D0F09F98-3F36-CE0D-7BAF-B6FD2DD4BD31}"/>
                  </a:ext>
                </a:extLst>
              </p14:cNvPr>
              <p14:cNvContentPartPr/>
              <p14:nvPr/>
            </p14:nvContentPartPr>
            <p14:xfrm>
              <a:off x="7569360" y="4453200"/>
              <a:ext cx="51120" cy="356040"/>
            </p14:xfrm>
          </p:contentPart>
        </mc:Choice>
        <mc:Fallback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D0F09F98-3F36-CE0D-7BAF-B6FD2DD4BD31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553520" y="4389840"/>
                <a:ext cx="82440" cy="48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3257BFA8-FECD-C655-7C42-8CE621473834}"/>
                  </a:ext>
                </a:extLst>
              </p14:cNvPr>
              <p14:cNvContentPartPr/>
              <p14:nvPr/>
            </p14:nvContentPartPr>
            <p14:xfrm>
              <a:off x="7374600" y="4478760"/>
              <a:ext cx="482760" cy="169560"/>
            </p14:xfrm>
          </p:contentPart>
        </mc:Choice>
        <mc:Fallback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3257BFA8-FECD-C655-7C42-8CE621473834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358760" y="4415400"/>
                <a:ext cx="514080" cy="29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C9CBCDE2-EC2B-2980-BF6D-0499D98994D2}"/>
                  </a:ext>
                </a:extLst>
              </p14:cNvPr>
              <p14:cNvContentPartPr/>
              <p14:nvPr/>
            </p14:nvContentPartPr>
            <p14:xfrm>
              <a:off x="1032840" y="4021560"/>
              <a:ext cx="1092600" cy="360"/>
            </p14:xfrm>
          </p:contentPart>
        </mc:Choice>
        <mc:Fallback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id="{C9CBCDE2-EC2B-2980-BF6D-0499D98994D2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017000" y="3958200"/>
                <a:ext cx="112392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D17371DF-E679-DD61-198F-BFDA4B5BD0E8}"/>
                  </a:ext>
                </a:extLst>
              </p14:cNvPr>
              <p14:cNvContentPartPr/>
              <p14:nvPr/>
            </p14:nvContentPartPr>
            <p14:xfrm>
              <a:off x="8432640" y="3708360"/>
              <a:ext cx="635400" cy="220320"/>
            </p14:xfrm>
          </p:contentPart>
        </mc:Choice>
        <mc:Fallback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D17371DF-E679-DD61-198F-BFDA4B5BD0E8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416800" y="3645000"/>
                <a:ext cx="666720" cy="34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2C1A8E4A-4EA5-14BB-D948-F50C3B69C634}"/>
                  </a:ext>
                </a:extLst>
              </p14:cNvPr>
              <p14:cNvContentPartPr/>
              <p14:nvPr/>
            </p14:nvContentPartPr>
            <p14:xfrm>
              <a:off x="9042480" y="3454200"/>
              <a:ext cx="2167920" cy="609840"/>
            </p14:xfrm>
          </p:contentPart>
        </mc:Choice>
        <mc:Fallback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id="{2C1A8E4A-4EA5-14BB-D948-F50C3B69C634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026640" y="3390840"/>
                <a:ext cx="2199240" cy="73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2B087A31-A951-AD5B-588D-24FFAB2FD4BF}"/>
                  </a:ext>
                </a:extLst>
              </p14:cNvPr>
              <p14:cNvContentPartPr/>
              <p14:nvPr/>
            </p14:nvContentPartPr>
            <p14:xfrm>
              <a:off x="923040" y="4284000"/>
              <a:ext cx="1168560" cy="254160"/>
            </p14:xfrm>
          </p:contentPart>
        </mc:Choice>
        <mc:Fallback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id="{2B087A31-A951-AD5B-588D-24FFAB2FD4BF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907200" y="4220640"/>
                <a:ext cx="1199880" cy="38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23" name="Рукописный ввод 22">
                <a:extLst>
                  <a:ext uri="{FF2B5EF4-FFF2-40B4-BE49-F238E27FC236}">
                    <a16:creationId xmlns:a16="http://schemas.microsoft.com/office/drawing/2014/main" id="{CAADCC73-3839-69A5-687C-3F9A517D9802}"/>
                  </a:ext>
                </a:extLst>
              </p14:cNvPr>
              <p14:cNvContentPartPr/>
              <p14:nvPr/>
            </p14:nvContentPartPr>
            <p14:xfrm>
              <a:off x="4851360" y="4216320"/>
              <a:ext cx="364320" cy="254160"/>
            </p14:xfrm>
          </p:contentPart>
        </mc:Choice>
        <mc:Fallback>
          <p:pic>
            <p:nvPicPr>
              <p:cNvPr id="23" name="Рукописный ввод 22">
                <a:extLst>
                  <a:ext uri="{FF2B5EF4-FFF2-40B4-BE49-F238E27FC236}">
                    <a16:creationId xmlns:a16="http://schemas.microsoft.com/office/drawing/2014/main" id="{CAADCC73-3839-69A5-687C-3F9A517D9802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835520" y="4152960"/>
                <a:ext cx="395640" cy="38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112107D9-CCB0-D3E7-1DCE-24C9580C3EAE}"/>
                  </a:ext>
                </a:extLst>
              </p14:cNvPr>
              <p14:cNvContentPartPr/>
              <p14:nvPr/>
            </p14:nvContentPartPr>
            <p14:xfrm>
              <a:off x="5164560" y="4173840"/>
              <a:ext cx="1668240" cy="567720"/>
            </p14:xfrm>
          </p:contentPart>
        </mc:Choice>
        <mc:Fallback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id="{112107D9-CCB0-D3E7-1DCE-24C9580C3EAE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148720" y="4110480"/>
                <a:ext cx="1699560" cy="69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25" name="Рукописный ввод 24">
                <a:extLst>
                  <a:ext uri="{FF2B5EF4-FFF2-40B4-BE49-F238E27FC236}">
                    <a16:creationId xmlns:a16="http://schemas.microsoft.com/office/drawing/2014/main" id="{8A9F2361-FABC-2FAF-9A6B-F160B8BE896A}"/>
                  </a:ext>
                </a:extLst>
              </p14:cNvPr>
              <p14:cNvContentPartPr/>
              <p14:nvPr/>
            </p14:nvContentPartPr>
            <p14:xfrm>
              <a:off x="6807240" y="4224600"/>
              <a:ext cx="1253520" cy="313560"/>
            </p14:xfrm>
          </p:contentPart>
        </mc:Choice>
        <mc:Fallback>
          <p:pic>
            <p:nvPicPr>
              <p:cNvPr id="25" name="Рукописный ввод 24">
                <a:extLst>
                  <a:ext uri="{FF2B5EF4-FFF2-40B4-BE49-F238E27FC236}">
                    <a16:creationId xmlns:a16="http://schemas.microsoft.com/office/drawing/2014/main" id="{8A9F2361-FABC-2FAF-9A6B-F160B8BE896A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791400" y="4161240"/>
                <a:ext cx="1284840" cy="44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26" name="Рукописный ввод 25">
                <a:extLst>
                  <a:ext uri="{FF2B5EF4-FFF2-40B4-BE49-F238E27FC236}">
                    <a16:creationId xmlns:a16="http://schemas.microsoft.com/office/drawing/2014/main" id="{8E9A734C-5601-9AD2-CE2C-5F6BBBCF6F85}"/>
                  </a:ext>
                </a:extLst>
              </p14:cNvPr>
              <p14:cNvContentPartPr/>
              <p14:nvPr/>
            </p14:nvContentPartPr>
            <p14:xfrm>
              <a:off x="4131720" y="5443920"/>
              <a:ext cx="288360" cy="101880"/>
            </p14:xfrm>
          </p:contentPart>
        </mc:Choice>
        <mc:Fallback>
          <p:pic>
            <p:nvPicPr>
              <p:cNvPr id="26" name="Рукописный ввод 25">
                <a:extLst>
                  <a:ext uri="{FF2B5EF4-FFF2-40B4-BE49-F238E27FC236}">
                    <a16:creationId xmlns:a16="http://schemas.microsoft.com/office/drawing/2014/main" id="{8E9A734C-5601-9AD2-CE2C-5F6BBBCF6F85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4115880" y="5380560"/>
                <a:ext cx="319680" cy="22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27" name="Рукописный ввод 26">
                <a:extLst>
                  <a:ext uri="{FF2B5EF4-FFF2-40B4-BE49-F238E27FC236}">
                    <a16:creationId xmlns:a16="http://schemas.microsoft.com/office/drawing/2014/main" id="{2B987369-4034-25F8-2887-9E18C71A1C73}"/>
                  </a:ext>
                </a:extLst>
              </p14:cNvPr>
              <p14:cNvContentPartPr/>
              <p14:nvPr/>
            </p14:nvContentPartPr>
            <p14:xfrm>
              <a:off x="5604840" y="5520240"/>
              <a:ext cx="153000" cy="84960"/>
            </p14:xfrm>
          </p:contentPart>
        </mc:Choice>
        <mc:Fallback>
          <p:pic>
            <p:nvPicPr>
              <p:cNvPr id="27" name="Рукописный ввод 26">
                <a:extLst>
                  <a:ext uri="{FF2B5EF4-FFF2-40B4-BE49-F238E27FC236}">
                    <a16:creationId xmlns:a16="http://schemas.microsoft.com/office/drawing/2014/main" id="{2B987369-4034-25F8-2887-9E18C71A1C73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589000" y="5456880"/>
                <a:ext cx="184320" cy="21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28" name="Рукописный ввод 27">
                <a:extLst>
                  <a:ext uri="{FF2B5EF4-FFF2-40B4-BE49-F238E27FC236}">
                    <a16:creationId xmlns:a16="http://schemas.microsoft.com/office/drawing/2014/main" id="{FF3AD53D-E231-9AC3-298C-9593577166AF}"/>
                  </a:ext>
                </a:extLst>
              </p14:cNvPr>
              <p14:cNvContentPartPr/>
              <p14:nvPr/>
            </p14:nvContentPartPr>
            <p14:xfrm>
              <a:off x="871920" y="6248160"/>
              <a:ext cx="254520" cy="360"/>
            </p14:xfrm>
          </p:contentPart>
        </mc:Choice>
        <mc:Fallback>
          <p:pic>
            <p:nvPicPr>
              <p:cNvPr id="28" name="Рукописный ввод 27">
                <a:extLst>
                  <a:ext uri="{FF2B5EF4-FFF2-40B4-BE49-F238E27FC236}">
                    <a16:creationId xmlns:a16="http://schemas.microsoft.com/office/drawing/2014/main" id="{FF3AD53D-E231-9AC3-298C-9593577166AF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56080" y="6184800"/>
                <a:ext cx="2858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29" name="Рукописный ввод 28">
                <a:extLst>
                  <a:ext uri="{FF2B5EF4-FFF2-40B4-BE49-F238E27FC236}">
                    <a16:creationId xmlns:a16="http://schemas.microsoft.com/office/drawing/2014/main" id="{BBD8F8A7-1107-007C-89B2-91ECEB8A861E}"/>
                  </a:ext>
                </a:extLst>
              </p14:cNvPr>
              <p14:cNvContentPartPr/>
              <p14:nvPr/>
            </p14:nvContentPartPr>
            <p14:xfrm>
              <a:off x="10634040" y="5316840"/>
              <a:ext cx="720000" cy="339120"/>
            </p14:xfrm>
          </p:contentPart>
        </mc:Choice>
        <mc:Fallback>
          <p:pic>
            <p:nvPicPr>
              <p:cNvPr id="29" name="Рукописный ввод 28">
                <a:extLst>
                  <a:ext uri="{FF2B5EF4-FFF2-40B4-BE49-F238E27FC236}">
                    <a16:creationId xmlns:a16="http://schemas.microsoft.com/office/drawing/2014/main" id="{BBD8F8A7-1107-007C-89B2-91ECEB8A861E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0618200" y="5253480"/>
                <a:ext cx="751320" cy="46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30" name="Рукописный ввод 29">
                <a:extLst>
                  <a:ext uri="{FF2B5EF4-FFF2-40B4-BE49-F238E27FC236}">
                    <a16:creationId xmlns:a16="http://schemas.microsoft.com/office/drawing/2014/main" id="{50CAB00E-A1CC-DE5B-1311-58982ACDC625}"/>
                  </a:ext>
                </a:extLst>
              </p14:cNvPr>
              <p14:cNvContentPartPr/>
              <p14:nvPr/>
            </p14:nvContentPartPr>
            <p14:xfrm>
              <a:off x="635040" y="5807880"/>
              <a:ext cx="2565720" cy="567720"/>
            </p14:xfrm>
          </p:contentPart>
        </mc:Choice>
        <mc:Fallback>
          <p:pic>
            <p:nvPicPr>
              <p:cNvPr id="30" name="Рукописный ввод 29">
                <a:extLst>
                  <a:ext uri="{FF2B5EF4-FFF2-40B4-BE49-F238E27FC236}">
                    <a16:creationId xmlns:a16="http://schemas.microsoft.com/office/drawing/2014/main" id="{50CAB00E-A1CC-DE5B-1311-58982ACDC625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19200" y="5744520"/>
                <a:ext cx="2597040" cy="69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31" name="Рукописный ввод 30">
                <a:extLst>
                  <a:ext uri="{FF2B5EF4-FFF2-40B4-BE49-F238E27FC236}">
                    <a16:creationId xmlns:a16="http://schemas.microsoft.com/office/drawing/2014/main" id="{07E50594-6AA9-F60B-C4CC-2AA27FE3DDEA}"/>
                  </a:ext>
                </a:extLst>
              </p14:cNvPr>
              <p14:cNvContentPartPr/>
              <p14:nvPr/>
            </p14:nvContentPartPr>
            <p14:xfrm>
              <a:off x="3759120" y="5994360"/>
              <a:ext cx="533880" cy="254160"/>
            </p14:xfrm>
          </p:contentPart>
        </mc:Choice>
        <mc:Fallback>
          <p:pic>
            <p:nvPicPr>
              <p:cNvPr id="31" name="Рукописный ввод 30">
                <a:extLst>
                  <a:ext uri="{FF2B5EF4-FFF2-40B4-BE49-F238E27FC236}">
                    <a16:creationId xmlns:a16="http://schemas.microsoft.com/office/drawing/2014/main" id="{07E50594-6AA9-F60B-C4CC-2AA27FE3DDEA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3743280" y="5931000"/>
                <a:ext cx="565200" cy="38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61551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4" name="Равнобедренный треугольник 3">
            <a:extLst>
              <a:ext uri="{FF2B5EF4-FFF2-40B4-BE49-F238E27FC236}">
                <a16:creationId xmlns:a16="http://schemas.microsoft.com/office/drawing/2014/main" id="{1EA256C8-E35F-442A-A0AE-AA363F305C99}"/>
              </a:ext>
            </a:extLst>
          </p:cNvPr>
          <p:cNvSpPr/>
          <p:nvPr/>
        </p:nvSpPr>
        <p:spPr>
          <a:xfrm>
            <a:off x="5353235" y="2396971"/>
            <a:ext cx="1571348" cy="1811045"/>
          </a:xfrm>
          <a:prstGeom prst="triangle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/>
          <p:nvPr/>
        </p:nvCxnSpPr>
        <p:spPr>
          <a:xfrm>
            <a:off x="1376039" y="4208016"/>
            <a:ext cx="3533312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/>
          <p:nvPr/>
        </p:nvCxnSpPr>
        <p:spPr>
          <a:xfrm>
            <a:off x="7263414" y="4208016"/>
            <a:ext cx="3533312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2124722" y="1620782"/>
            <a:ext cx="1663823" cy="1882567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сюда, туда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8069803" y="1507587"/>
            <a:ext cx="22016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отсюда, оттуда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048219" y="4314490"/>
            <a:ext cx="44299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здесь (тут — </a:t>
            </a:r>
            <a:r>
              <a:rPr lang="ru-RU" sz="2400" i="1" dirty="0">
                <a:solidFill>
                  <a:schemeClr val="accent5">
                    <a:lumMod val="50000"/>
                  </a:schemeClr>
                </a:solidFill>
              </a:rPr>
              <a:t>разг.</a:t>
            </a: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), там</a:t>
            </a:r>
          </a:p>
        </p:txBody>
      </p:sp>
    </p:spTree>
    <p:extLst>
      <p:ext uri="{BB962C8B-B14F-4D97-AF65-F5344CB8AC3E}">
        <p14:creationId xmlns:p14="http://schemas.microsoft.com/office/powerpoint/2010/main" val="4070701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676616" y="4957396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4360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676616" y="4957396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6842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676616" y="4957396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343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676616" y="4957396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1725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676616" y="4957396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5731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676616" y="4957396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2359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676616" y="4957396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0420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536055" y="4734623"/>
            <a:ext cx="4429956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99038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536055" y="4734623"/>
            <a:ext cx="4429956" cy="1882567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08238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536055" y="4734623"/>
            <a:ext cx="4429956" cy="1882567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3998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22D3EF-703A-4C7A-B9A9-23E501399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7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или </a:t>
            </a:r>
            <a:r>
              <a:rPr lang="ru-RU" sz="7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E4453D-3683-4381-B150-371820C83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085" y="1402672"/>
            <a:ext cx="11585360" cy="4918229"/>
          </a:xfrm>
        </p:spPr>
        <p:txBody>
          <a:bodyPr>
            <a:normAutofit fontScale="77500" lnSpcReduction="20000"/>
          </a:bodyPr>
          <a:lstStyle/>
          <a:p>
            <a:pPr marL="0" indent="-457200">
              <a:buNone/>
            </a:pPr>
            <a:r>
              <a:rPr lang="ru-RU" sz="85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В</a:t>
            </a:r>
          </a:p>
          <a:p>
            <a:pPr marL="0" indent="-457200">
              <a:buNone/>
            </a:pPr>
            <a:r>
              <a:rPr lang="ru-RU" dirty="0"/>
              <a:t>— внутри помещения или другого закрытого пространства (</a:t>
            </a:r>
            <a:r>
              <a:rPr lang="ru-RU" i="1" dirty="0"/>
              <a:t>в школе, в классе, в аудитории,</a:t>
            </a:r>
            <a:br>
              <a:rPr lang="ru-RU" i="1" dirty="0"/>
            </a:br>
            <a:r>
              <a:rPr lang="ru-RU" i="1" dirty="0"/>
              <a:t>в театре, в здании, в квартире, в доме…, в столе, в ящике, в шкафу, в коробке</a:t>
            </a:r>
            <a:r>
              <a:rPr lang="ru-RU" dirty="0"/>
              <a:t>, …),</a:t>
            </a:r>
          </a:p>
          <a:p>
            <a:pPr marL="0" indent="-457200">
              <a:buNone/>
            </a:pPr>
            <a:r>
              <a:rPr lang="ru-RU" dirty="0"/>
              <a:t>— на территории, ограниченной периметром (</a:t>
            </a:r>
            <a:r>
              <a:rPr lang="ru-RU" i="1" dirty="0"/>
              <a:t>в парке, в сквере, в городе</a:t>
            </a:r>
            <a:r>
              <a:rPr lang="ru-RU" dirty="0"/>
              <a:t>, …),</a:t>
            </a:r>
          </a:p>
          <a:p>
            <a:pPr marL="0" indent="-457200">
              <a:buNone/>
            </a:pPr>
            <a:r>
              <a:rPr lang="ru-RU" dirty="0"/>
              <a:t>— координаты (</a:t>
            </a:r>
            <a:r>
              <a:rPr lang="ru-RU" i="1" dirty="0"/>
              <a:t>в точке, в месте</a:t>
            </a:r>
            <a:r>
              <a:rPr lang="ru-RU" dirty="0"/>
              <a:t>, …)</a:t>
            </a:r>
          </a:p>
          <a:p>
            <a:pPr marL="0" indent="-457200">
              <a:buNone/>
            </a:pPr>
            <a:r>
              <a:rPr lang="ru-RU" sz="85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На</a:t>
            </a:r>
            <a:r>
              <a:rPr lang="ru-RU" dirty="0"/>
              <a:t> </a:t>
            </a:r>
          </a:p>
          <a:p>
            <a:pPr marL="0" indent="-457200">
              <a:buNone/>
            </a:pPr>
            <a:r>
              <a:rPr lang="ru-RU" dirty="0"/>
              <a:t>—  на открытом пространстве (</a:t>
            </a:r>
            <a:r>
              <a:rPr lang="ru-RU" i="1" dirty="0"/>
              <a:t>на улице, на площади, на платформе, на месте,</a:t>
            </a:r>
            <a:br>
              <a:rPr lang="ru-RU" i="1" dirty="0"/>
            </a:br>
            <a:r>
              <a:rPr lang="ru-RU" i="1" dirty="0"/>
              <a:t>на перекрёстке </a:t>
            </a:r>
            <a:r>
              <a:rPr lang="ru-RU" dirty="0"/>
              <a:t>…),</a:t>
            </a:r>
          </a:p>
          <a:p>
            <a:pPr marL="0" indent="-457200">
              <a:buNone/>
            </a:pPr>
            <a:r>
              <a:rPr lang="ru-RU" dirty="0"/>
              <a:t>— на крыше здания (</a:t>
            </a:r>
            <a:r>
              <a:rPr lang="ru-RU" i="1" dirty="0"/>
              <a:t>на школе, на здании, </a:t>
            </a:r>
            <a:r>
              <a:rPr lang="ru-RU" dirty="0"/>
              <a:t>… )</a:t>
            </a:r>
          </a:p>
          <a:p>
            <a:pPr marL="0" indent="-457200">
              <a:buNone/>
            </a:pPr>
            <a:r>
              <a:rPr lang="ru-RU" dirty="0"/>
              <a:t>— на поверхности предмета (</a:t>
            </a:r>
            <a:r>
              <a:rPr lang="ru-RU" i="1" dirty="0"/>
              <a:t>на столе, на шкафе (на шкафу), на полке, </a:t>
            </a:r>
            <a:r>
              <a:rPr lang="ru-RU" dirty="0"/>
              <a:t>…),</a:t>
            </a:r>
          </a:p>
          <a:p>
            <a:pPr marL="0" indent="-457200">
              <a:buNone/>
            </a:pPr>
            <a:r>
              <a:rPr lang="ru-RU" dirty="0"/>
              <a:t>— время + место + определённые стандартные действия (</a:t>
            </a:r>
            <a:r>
              <a:rPr lang="ru-RU" i="1" dirty="0"/>
              <a:t>на уроке, на концерте, на спектакле, </a:t>
            </a:r>
            <a:r>
              <a:rPr lang="ru-RU" dirty="0"/>
              <a:t>…). </a:t>
            </a:r>
          </a:p>
        </p:txBody>
      </p:sp>
    </p:spTree>
    <p:extLst>
      <p:ext uri="{BB962C8B-B14F-4D97-AF65-F5344CB8AC3E}">
        <p14:creationId xmlns:p14="http://schemas.microsoft.com/office/powerpoint/2010/main" val="22828577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6A54DF5-CAF9-43B6-AAA8-7C130C5F833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1213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6A54DF5-CAF9-43B6-AAA8-7C130C5F833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35674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BD3D3D-AB5D-274F-76F6-938687931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45E37B1-74AA-C211-9A7D-06FF6809387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29087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706847-C34D-DC91-8F7F-5536AB717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B120DCB2-3A42-5F63-A772-8A8E6BEAD85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28406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C7F377-4049-97F3-BD36-272BF9411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EABE17C-DFA2-864F-EB25-EF417264997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38258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658DFD-2899-B313-72DF-30337A313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EE4C35B9-501A-21BB-211B-F96D28FC1DD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9298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5D6F4F-44BE-2189-385F-CBF463753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9369C2A9-088C-A070-B0A4-D0ECD975C11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95167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E18863-DC3F-974C-018E-FADBD967F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22053A50-5AE7-BCFE-1D46-222A5C82619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32244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BA152F-C813-8EB8-58D9-619EEA3F7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562D52E-89E3-E852-00D7-B9FB3F34B91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53516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2300F4-E504-CE2F-A302-8D485B705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649157E-CBE5-6A3C-19C8-09FB6CCEB6D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0890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A7EAF0-F9D6-C33B-F3C0-E37639E11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844CE38-262A-7F71-CEAF-30AE69B0A40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комнаты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38635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3CD965-E6C3-3F33-0A5A-00A048334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221F9189-433D-735B-1817-C0D3E8D4A85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комнаты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станцию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со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станции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80609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3BBFEF-72E5-A4FE-C2E1-D465424A7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FC0A350-18EE-1760-C119-118B379F8F2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комнаты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станцию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со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станции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сети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07363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510EA5-256D-AB92-2D35-B07B4640B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4CA8C10C-7B84-86B0-4217-E7BDE60BD76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комнаты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станцию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со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станции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сети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окна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в окне</a:t>
                      </a:r>
                      <a:r>
                        <a:rPr lang="en-US" i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на окне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окну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в окно 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на 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окна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из окна 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с окна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6241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47E1BA-68D5-8BD6-9ADC-012ED89E7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B14E3A08-DB4D-2DAC-C8FD-91A4D56617E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комнаты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станцию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со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станции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сети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окна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в окне</a:t>
                      </a:r>
                      <a:r>
                        <a:rPr lang="en-US" i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на окне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окну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в окно 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на 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окна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из окна 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с окна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море / на море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моря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море / на море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морю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моря / с моря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моря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75771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3EE7FE-8024-DDDF-B667-33B0630CF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41AFEC09-B7B6-508A-E034-6F1E1425A7C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комнаты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станцию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со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станции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сети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окна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в окне</a:t>
                      </a:r>
                      <a:r>
                        <a:rPr lang="en-US" i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на окне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окну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в окно 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на 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окна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из окна 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с окна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море / на море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моря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море / на море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морю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моря / с моря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моря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месте / в (том) месте, где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место / в (то) место, где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места / из (того) места, где 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58372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0C252B-D729-5B28-8DE7-B1A898148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F8E65BC3-3833-168C-CC94-21F8E64264B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комнаты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станцию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со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станции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сети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окна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в окне</a:t>
                      </a:r>
                      <a:r>
                        <a:rPr lang="en-US" i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на окне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окну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в окно 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на 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окна 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из окна 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с окна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море / на море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моря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море / на море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морю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моря / с моря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моря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месте / в (том) месте, где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место / в (то) место, где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места / из (того) места, где 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занятии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занятия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30387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87" y="868730"/>
            <a:ext cx="12045244" cy="5401441"/>
          </a:xfr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Тест</a:t>
            </a:r>
            <a:r>
              <a:rPr lang="ru-RU" sz="5400" dirty="0"/>
              <a:t> </a:t>
            </a:r>
            <a:r>
              <a:rPr lang="ru-RU" sz="4400" b="0" i="0" u="sng" dirty="0">
                <a:solidFill>
                  <a:srgbClr val="589FFC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hlinkClick r:id="rId2"/>
              </a:rPr>
              <a:t>https://onlinetestpad.com/mpgcgz4r62w7q</a:t>
            </a:r>
            <a:br>
              <a:rPr lang="ru-RU" sz="5400" b="0" i="0" u="sng" dirty="0">
                <a:solidFill>
                  <a:srgbClr val="589FFC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</a:br>
            <a:endParaRPr lang="ru-RU" sz="4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8344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9514"/>
            <a:ext cx="11211418" cy="2389461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4000" dirty="0"/>
              <a:t>1. Выучить скороговорки.</a:t>
            </a:r>
            <a:br>
              <a:rPr lang="ru-RU" sz="4000" dirty="0"/>
            </a:br>
            <a:r>
              <a:rPr lang="ru-RU" sz="4000" dirty="0"/>
              <a:t>2. Ответить на вопросы:</a:t>
            </a:r>
            <a:br>
              <a:rPr lang="ru-RU" dirty="0"/>
            </a:br>
            <a:r>
              <a:rPr lang="ru-RU" sz="2400" dirty="0"/>
              <a:t>Что вы знаете об МГУ?</a:t>
            </a:r>
            <a:br>
              <a:rPr lang="ru-RU" sz="2400" dirty="0"/>
            </a:br>
            <a:r>
              <a:rPr lang="ru-RU" sz="2400" dirty="0"/>
              <a:t>Что вы знаете о вашем факультете?</a:t>
            </a:r>
            <a:br>
              <a:rPr lang="ru-RU" sz="2400" dirty="0"/>
            </a:br>
            <a:r>
              <a:rPr lang="ru-RU" sz="2400" dirty="0"/>
              <a:t>Что можете рассказать о вашей будущей профессии? </a:t>
            </a:r>
            <a:endParaRPr lang="ru-RU" sz="16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5384882-E7AC-1589-16F6-48ADDEB94A0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</a:t>
            </a:r>
            <a:r>
              <a:rPr lang="ru-RU" sz="5400" b="1" spc="30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на 28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октября 2025 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63A085-18BD-0702-6940-27230E24B649}"/>
              </a:ext>
            </a:extLst>
          </p:cNvPr>
          <p:cNvSpPr txBox="1"/>
          <p:nvPr/>
        </p:nvSpPr>
        <p:spPr>
          <a:xfrm>
            <a:off x="628650" y="3228975"/>
            <a:ext cx="1146333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+mj-lt"/>
                <a:ea typeface="+mj-ea"/>
                <a:cs typeface="+mj-cs"/>
              </a:rPr>
              <a:t>3. </a:t>
            </a:r>
            <a:r>
              <a:rPr lang="ru-RU" sz="2800" dirty="0">
                <a:solidFill>
                  <a:prstClr val="black"/>
                </a:solidFill>
              </a:rPr>
              <a:t>По материалам «Знакомство» (</a:t>
            </a:r>
            <a:r>
              <a:rPr lang="ru-RU" sz="2800" i="1" dirty="0">
                <a:solidFill>
                  <a:prstClr val="black"/>
                </a:solidFill>
              </a:rPr>
              <a:t>см. сайт</a:t>
            </a:r>
            <a:r>
              <a:rPr lang="ru-RU" sz="2800" dirty="0">
                <a:solidFill>
                  <a:prstClr val="black"/>
                </a:solidFill>
              </a:rPr>
              <a:t>) </a:t>
            </a:r>
            <a:br>
              <a:rPr lang="ru-RU" sz="2800" dirty="0">
                <a:solidFill>
                  <a:prstClr val="black"/>
                </a:solidFill>
              </a:rPr>
            </a:br>
            <a:r>
              <a:rPr lang="ru-RU" sz="2000" dirty="0">
                <a:solidFill>
                  <a:prstClr val="black"/>
                </a:solidFill>
              </a:rPr>
              <a:t>— повторить и выучить все правила и формы (</a:t>
            </a:r>
            <a:r>
              <a:rPr lang="ru-RU" i="1" dirty="0">
                <a:solidFill>
                  <a:prstClr val="black"/>
                </a:solidFill>
              </a:rPr>
              <a:t>все страницы</a:t>
            </a:r>
            <a:r>
              <a:rPr lang="ru-RU" sz="2000" dirty="0">
                <a:solidFill>
                  <a:prstClr val="black"/>
                </a:solidFill>
              </a:rPr>
              <a:t>); </a:t>
            </a:r>
            <a:br>
              <a:rPr lang="ru-RU" sz="2000" dirty="0">
                <a:solidFill>
                  <a:prstClr val="black"/>
                </a:solidFill>
              </a:rPr>
            </a:br>
            <a:r>
              <a:rPr lang="ru-RU" sz="2000" dirty="0">
                <a:solidFill>
                  <a:prstClr val="black"/>
                </a:solidFill>
              </a:rPr>
              <a:t>— </a:t>
            </a:r>
            <a:r>
              <a:rPr lang="ru-RU" sz="2000" i="1" dirty="0">
                <a:solidFill>
                  <a:prstClr val="black"/>
                </a:solidFill>
              </a:rPr>
              <a:t>страница 3</a:t>
            </a:r>
            <a:r>
              <a:rPr lang="ru-RU" sz="2000" dirty="0">
                <a:solidFill>
                  <a:prstClr val="black"/>
                </a:solidFill>
              </a:rPr>
              <a:t>: заполнить пропуски и ответить на вопросы. </a:t>
            </a:r>
            <a:r>
              <a:rPr lang="ru-RU" sz="1400" dirty="0">
                <a:solidFill>
                  <a:prstClr val="black"/>
                </a:solidFill>
              </a:rPr>
              <a:t>Подготовить текст для демонстрации на экране или пересылки во время урока</a:t>
            </a:r>
            <a:r>
              <a:rPr lang="ru-RU" sz="2000" dirty="0">
                <a:solidFill>
                  <a:prstClr val="black"/>
                </a:solidFill>
              </a:rPr>
              <a:t>;</a:t>
            </a:r>
            <a:br>
              <a:rPr lang="ru-RU" sz="2000" dirty="0">
                <a:solidFill>
                  <a:prstClr val="black"/>
                </a:solidFill>
              </a:rPr>
            </a:br>
            <a:r>
              <a:rPr lang="ru-RU" sz="2000" dirty="0">
                <a:solidFill>
                  <a:prstClr val="black"/>
                </a:solidFill>
              </a:rPr>
              <a:t>— составить рассказ, подобный прочитанным, в котором будут формы на правило ГДЕ-КУДА-ОТКУДА (</a:t>
            </a:r>
            <a:r>
              <a:rPr lang="ru-RU" sz="1600" dirty="0">
                <a:solidFill>
                  <a:prstClr val="black"/>
                </a:solidFill>
              </a:rPr>
              <a:t>устно</a:t>
            </a:r>
            <a:r>
              <a:rPr lang="ru-RU" sz="2000" dirty="0">
                <a:solidFill>
                  <a:prstClr val="black"/>
                </a:solidFill>
              </a:rPr>
              <a:t>). </a:t>
            </a:r>
          </a:p>
          <a:p>
            <a:endParaRPr lang="ru-RU" sz="2000" dirty="0">
              <a:solidFill>
                <a:prstClr val="black"/>
              </a:solidFill>
            </a:endParaRPr>
          </a:p>
          <a:p>
            <a:r>
              <a:rPr lang="ru-RU" sz="2000" dirty="0">
                <a:solidFill>
                  <a:prstClr val="black"/>
                </a:solidFill>
              </a:rPr>
              <a:t>4. </a:t>
            </a:r>
            <a:r>
              <a:rPr lang="ru-RU" sz="2000" dirty="0">
                <a:solidFill>
                  <a:srgbClr val="002060"/>
                </a:solidFill>
              </a:rPr>
              <a:t>Сообщение на номер </a:t>
            </a:r>
            <a:r>
              <a:rPr lang="ru-RU" sz="2000" dirty="0" err="1">
                <a:solidFill>
                  <a:srgbClr val="002060"/>
                </a:solidFill>
              </a:rPr>
              <a:t>Воцапа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+7-925-737-91-57 </a:t>
            </a:r>
            <a:r>
              <a:rPr lang="ru-RU" sz="2000" dirty="0">
                <a:solidFill>
                  <a:srgbClr val="002060"/>
                </a:solidFill>
              </a:rPr>
              <a:t>со своего действующего телефона. В сообщении должно быть: 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     Фамилия и имя,       группа,      сообщение об успешном посещении страницы группы.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613820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1771</TotalTime>
  <Words>4312</Words>
  <Application>Microsoft Office PowerPoint</Application>
  <PresentationFormat>Широкоэкранный</PresentationFormat>
  <Paragraphs>1083</Paragraphs>
  <Slides>47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47</vt:i4>
      </vt:variant>
    </vt:vector>
  </HeadingPairs>
  <TitlesOfParts>
    <vt:vector size="58" baseType="lpstr">
      <vt:lpstr>Arbutus Slab</vt:lpstr>
      <vt:lpstr>Arial</vt:lpstr>
      <vt:lpstr>Arial Black</vt:lpstr>
      <vt:lpstr>Calibri</vt:lpstr>
      <vt:lpstr>Calibri Light</vt:lpstr>
      <vt:lpstr>Courier New</vt:lpstr>
      <vt:lpstr>Garamond</vt:lpstr>
      <vt:lpstr>Roboto</vt:lpstr>
      <vt:lpstr>Times New Roman</vt:lpstr>
      <vt:lpstr>Тема Office</vt:lpstr>
      <vt:lpstr>1_Тема Office</vt:lpstr>
      <vt:lpstr>Бакалавры-философы 2025 года поступления </vt:lpstr>
      <vt:lpstr>Бакалавры-философы 2025 года поступления </vt:lpstr>
      <vt:lpstr>Презентация PowerPoint</vt:lpstr>
      <vt:lpstr>Презентация PowerPoint</vt:lpstr>
      <vt:lpstr>Правила обучения в группе русского языка</vt:lpstr>
      <vt:lpstr>Расскажите о себе, пожалуйста…</vt:lpstr>
      <vt:lpstr>Презентация PowerPoint</vt:lpstr>
      <vt:lpstr>Что вы знаете об МГУ? Что вы знаете о вашем факультете? Что можете рассказать о вашей будущей профессии?</vt:lpstr>
      <vt:lpstr>Фонетика Русские скороговорки и стихотворения</vt:lpstr>
      <vt:lpstr>П, Т</vt:lpstr>
      <vt:lpstr>Скороговорки</vt:lpstr>
      <vt:lpstr>Тема урока: ЗНАКОМСТВО</vt:lpstr>
      <vt:lpstr>Тема урока: ЗНАКОМСТВО</vt:lpstr>
      <vt:lpstr>Тема урока: ЗНАКОМСТВО</vt:lpstr>
      <vt:lpstr>Тема урока: ЗНАКОМСТВО</vt:lpstr>
      <vt:lpstr>Тема урока: ЗНАКОМСТВО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в или на?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Тест https://onlinetestpad.com/mpgcgz4r62w7q </vt:lpstr>
      <vt:lpstr>1. Выучить скороговорки. 2. Ответить на вопросы: Что вы знаете об МГУ? Что вы знаете о вашем факультете? Что можете рассказать о вашей будущей профессии?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28</cp:revision>
  <dcterms:created xsi:type="dcterms:W3CDTF">2024-09-01T20:30:35Z</dcterms:created>
  <dcterms:modified xsi:type="dcterms:W3CDTF">2025-10-23T19:09:03Z</dcterms:modified>
</cp:coreProperties>
</file>