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840" r:id="rId3"/>
    <p:sldId id="927" r:id="rId4"/>
    <p:sldId id="928" r:id="rId5"/>
    <p:sldId id="592" r:id="rId6"/>
    <p:sldId id="993" r:id="rId7"/>
    <p:sldId id="99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30A0"/>
    <a:srgbClr val="BFA6C8"/>
    <a:srgbClr val="D1DCF0"/>
    <a:srgbClr val="CCD9EF"/>
    <a:srgbClr val="DEE6F4"/>
    <a:srgbClr val="AEB6E4"/>
    <a:srgbClr val="C3A8BE"/>
    <a:srgbClr val="DCE4F4"/>
    <a:srgbClr val="C0A7C6"/>
    <a:srgbClr val="F7F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8" autoAdjust="0"/>
    <p:restoredTop sz="94660"/>
  </p:normalViewPr>
  <p:slideViewPr>
    <p:cSldViewPr snapToGrid="0">
      <p:cViewPr varScale="1">
        <p:scale>
          <a:sx n="62" d="100"/>
          <a:sy n="62" d="100"/>
        </p:scale>
        <p:origin x="77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12365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 марта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200608"/>
              </p:ext>
            </p:extLst>
          </p:nvPr>
        </p:nvGraphicFramePr>
        <p:xfrm>
          <a:off x="7227" y="765056"/>
          <a:ext cx="5091555" cy="6011096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20281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9797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866969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902044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185351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743437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инт.тх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Интернет </a:t>
                      </a: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*\\+75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#*\84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#*85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\\\-87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##\79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#*\\83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*\+99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#\\\87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####60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\\\\+100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##*\\\\71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#*\\83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\\\+100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###\\*63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#\-84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#*\\\\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\--86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##*\\\72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###\\\67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#\\\87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210617"/>
              </p:ext>
            </p:extLst>
          </p:nvPr>
        </p:nvGraphicFramePr>
        <p:xfrm>
          <a:off x="6919784" y="765056"/>
          <a:ext cx="5272217" cy="6102224"/>
        </p:xfrm>
        <a:graphic>
          <a:graphicData uri="http://schemas.openxmlformats.org/drawingml/2006/table">
            <a:tbl>
              <a:tblPr firstRow="1" firstCol="1" bandRow="1"/>
              <a:tblGrid>
                <a:gridCol w="36595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00288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86713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49003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596946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524956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208001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870017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607781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праздников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инт.тх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Интернет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обсужд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##*79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*\+89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#\+94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373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##80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  <a:endParaRPr lang="ru-RU" sz="9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*+100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##\79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#*\\+88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#90</a:t>
                      </a:r>
                      <a:endParaRPr lang="ru-RU" sz="9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  <a:endParaRPr lang="ru-RU" sz="9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*-90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###*65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##+++100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#\\*83</a:t>
                      </a: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*\\+98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4971935" y="342900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6A8206-A8E5-8C9F-E066-AEDF6426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0209A2A-08BF-EE24-1825-6DE40F69CFF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983ECE-963B-3098-1DC2-D20E264575BC}"/>
              </a:ext>
            </a:extLst>
          </p:cNvPr>
          <p:cNvSpPr txBox="1"/>
          <p:nvPr/>
        </p:nvSpPr>
        <p:spPr>
          <a:xfrm>
            <a:off x="260350" y="1091394"/>
            <a:ext cx="11931650" cy="5525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chemeClr val="tx1"/>
                </a:solidFill>
              </a:rPr>
              <a:t>Групповая работа над текстами «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за и против</a:t>
            </a:r>
            <a:r>
              <a:rPr lang="ru-RU" sz="3200" dirty="0">
                <a:solidFill>
                  <a:schemeClr val="tx1"/>
                </a:solidFill>
              </a:rPr>
              <a:t>» (см. сайт). Распределить тексты между студентами каждой подгруппы (примерно по 2 человека на каждую страницу). Подготовить короткое описание содержания текстов, используя конструкции косвенной речи. 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rgbClr val="D1DCF0"/>
                </a:solidFill>
              </a:rPr>
              <a:t>Высказать своё отношение к Интернету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</p:txBody>
      </p:sp>
    </p:spTree>
    <p:extLst>
      <p:ext uri="{BB962C8B-B14F-4D97-AF65-F5344CB8AC3E}">
        <p14:creationId xmlns:p14="http://schemas.microsoft.com/office/powerpoint/2010/main" val="2418501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4522DC-1AB3-7E0E-2241-65AD22889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93C9852-1662-A55F-1360-4DE8F5048849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259AD-CF9C-CF23-8CCF-AE976CEEE96C}"/>
              </a:ext>
            </a:extLst>
          </p:cNvPr>
          <p:cNvSpPr txBox="1"/>
          <p:nvPr/>
        </p:nvSpPr>
        <p:spPr>
          <a:xfrm>
            <a:off x="260350" y="1091394"/>
            <a:ext cx="11931650" cy="5525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rgbClr val="BFA6C8"/>
                </a:solidFill>
              </a:rPr>
              <a:t>Групповая работа над текстами «</a:t>
            </a:r>
            <a:r>
              <a:rPr lang="ru-RU" sz="3200" b="1" i="1" dirty="0">
                <a:solidFill>
                  <a:srgbClr val="BFA6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за и против</a:t>
            </a:r>
            <a:r>
              <a:rPr lang="ru-RU" sz="3200" dirty="0">
                <a:solidFill>
                  <a:srgbClr val="BFA6C8"/>
                </a:solidFill>
              </a:rPr>
              <a:t>» (см. сайт). Распределить тексты между студентами каждой подгруппы (примерно по 2 человека на каждую страницу). Подготовить короткое описание содержания текстов, используя конструкции косвенной речи. 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chemeClr val="tx1"/>
                </a:solidFill>
              </a:rPr>
              <a:t>Высказать своё отношение к Интернету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</p:txBody>
      </p:sp>
    </p:spTree>
    <p:extLst>
      <p:ext uri="{BB962C8B-B14F-4D97-AF65-F5344CB8AC3E}">
        <p14:creationId xmlns:p14="http://schemas.microsoft.com/office/powerpoint/2010/main" val="292463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48312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63DD11-A737-8AE2-E36A-14B85F7EF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1E984F5-7D33-288B-A323-A1DC8DA2C858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10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6041E6-AE26-4F0B-22A2-B9CFE303E750}"/>
              </a:ext>
            </a:extLst>
          </p:cNvPr>
          <p:cNvSpPr txBox="1"/>
          <p:nvPr/>
        </p:nvSpPr>
        <p:spPr>
          <a:xfrm>
            <a:off x="260350" y="1091394"/>
            <a:ext cx="11931650" cy="1979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200" b="1" dirty="0"/>
              <a:t>ДЗ для группы Б: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200" b="1" dirty="0"/>
              <a:t> Современное образование. Сравнение с системами прошлого. Преимущества и недостатки современного образования.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748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B3E0AD-CC8E-FD66-9496-36B5D9991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123448-BF10-2AF9-A944-2BD07E140FAE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EB0EEC-0B26-1B95-2543-3B0C514CCEC3}"/>
              </a:ext>
            </a:extLst>
          </p:cNvPr>
          <p:cNvSpPr txBox="1"/>
          <p:nvPr/>
        </p:nvSpPr>
        <p:spPr>
          <a:xfrm>
            <a:off x="260350" y="1091394"/>
            <a:ext cx="11726863" cy="4072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200" b="1" dirty="0">
                <a:solidFill>
                  <a:schemeClr val="tx1"/>
                </a:solidFill>
              </a:rPr>
              <a:t>Тест</a:t>
            </a:r>
            <a:r>
              <a:rPr lang="ru-RU" sz="3200" dirty="0">
                <a:solidFill>
                  <a:schemeClr val="tx1"/>
                </a:solidFill>
              </a:rPr>
              <a:t> (см. сайт — ссылка будет доступна во вторник)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ru-RU" sz="32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/>
              <a:t>На этой неделе будет </a:t>
            </a:r>
            <a:r>
              <a:rPr lang="ru-RU" sz="2400" b="1" dirty="0"/>
              <a:t>перераспределение</a:t>
            </a:r>
            <a:r>
              <a:rPr lang="ru-RU" sz="2400" dirty="0"/>
              <a:t> по </a:t>
            </a:r>
            <a:r>
              <a:rPr lang="ru-RU" sz="2400" b="1" dirty="0"/>
              <a:t>группам</a:t>
            </a:r>
            <a:r>
              <a:rPr lang="ru-RU" sz="2400" dirty="0"/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/>
              <a:t> Группа А станет меньше,  группа Б станет больше.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550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12369</TotalTime>
  <Words>806</Words>
  <Application>Microsoft Office PowerPoint</Application>
  <PresentationFormat>Широкоэкранный</PresentationFormat>
  <Paragraphs>352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Book Antiqua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113</cp:revision>
  <dcterms:created xsi:type="dcterms:W3CDTF">2024-11-21T14:06:17Z</dcterms:created>
  <dcterms:modified xsi:type="dcterms:W3CDTF">2025-03-10T13:00:26Z</dcterms:modified>
</cp:coreProperties>
</file>