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sldIdLst>
    <p:sldId id="840" r:id="rId3"/>
    <p:sldId id="273" r:id="rId4"/>
    <p:sldId id="891" r:id="rId5"/>
    <p:sldId id="608" r:id="rId6"/>
    <p:sldId id="898" r:id="rId7"/>
    <p:sldId id="866" r:id="rId8"/>
    <p:sldId id="897" r:id="rId9"/>
    <p:sldId id="899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4F4"/>
    <a:srgbClr val="C0A7C6"/>
    <a:srgbClr val="F7FAF4"/>
    <a:srgbClr val="D2E7C3"/>
    <a:srgbClr val="5530A0"/>
    <a:srgbClr val="004821"/>
    <a:srgbClr val="B8C9E8"/>
    <a:srgbClr val="C3A8BD"/>
    <a:srgbClr val="BDA6CC"/>
    <a:srgbClr val="D5DF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87" autoAdjust="0"/>
    <p:restoredTop sz="94660"/>
  </p:normalViewPr>
  <p:slideViewPr>
    <p:cSldViewPr snapToGrid="0">
      <p:cViewPr varScale="1">
        <p:scale>
          <a:sx n="65" d="100"/>
          <a:sy n="65" d="100"/>
        </p:scale>
        <p:origin x="67" y="149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92495-C580-4E3A-B760-DC2C4C452BD8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97303-AB48-41DA-85B3-B968A37AB8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237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C7D8EF-D432-42D2-9983-35849A0EBDA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744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3F9D0-40E6-F7ED-7519-0E8DAB88A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B867B3-1BE7-1215-6509-3341F821F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3C5183-719D-4E38-6A46-BBD6C6B69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4987A3-8F37-2FFF-3868-0BBE26E2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0D602-CBDC-78B6-07BE-EF6FE5B2B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480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A8306-691A-F98A-D6E5-77C3DC14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DF124-DDAF-BC71-BF0E-CD1E32350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A475AB-2540-5715-A899-FAA65C5E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7E33B7-FAC0-329B-CBEE-539B7786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26CEBC-1D81-B56F-2B2F-94815F8E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677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94EFF-B0DB-83EB-09F7-6677ADA6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D44860-4084-6C75-8980-CA4AD7123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4AC6A4-D0A4-A085-CA1D-51C01EC82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ACA7A-D40F-FCD5-77DF-3ECB1D13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7ABB6-3C93-CF6B-2588-523743D6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694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8E1D0-D4DD-154C-30C5-2C81D75F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60C8B3-E0DF-12C8-D333-A6F2133C9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433ED1-D179-8854-7728-76AABAE08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0A4C1A-7022-CB10-C101-143BCF38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212138-F3B8-3F96-ABD7-98FAB18D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6F0447-5700-69A9-9BEA-67483542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228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7A62D-847E-D00D-4D23-53EEE728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8EA926-F7A5-ACA0-C392-F03DDCFE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D662E0-4065-AE99-402D-C7C0DEB03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152B83-7408-56D8-66EE-503495467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BE58B89-3943-3C32-FDF2-25944A81F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74BDD5-6030-E498-0297-4B672798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1FA5028-62F9-3D73-3118-9B88AF52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DB7A1A3-E3E2-860B-058F-85EEA2DA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765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CE0A8-F458-AB4E-A01C-CA7A8664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A37B9DA-92A4-D38C-DC79-671EAD2D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3C62FB-7D1F-347C-9EE2-C6E2F1109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A5819A8-92B6-B855-C65E-BECEA853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83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CEDEEB-758C-383B-57F3-B09B45F6F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35FA1D-637F-28EF-B875-F6ACFEFC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0B4866-1045-ADED-C66F-6620051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883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7A78A-7A4E-3628-CCE6-637CE0D8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6CD356-5B7C-C13F-E04E-B7DCB0703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A4E35B-21F9-AED1-5D8F-DB1A10F48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FE0B3D-9F68-EC29-B33E-99169F32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65C8E6-5155-CB21-727E-F09F4895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7C3422-6EFC-4A7D-BF1C-9A0F2868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477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00C9A-85EE-A94C-C5D7-CD915815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C015FA8-0BD7-6C7B-02A1-65514429E0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04D628-75DD-3BF6-1240-35DDD089A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B99D6B-357C-C9C4-E56C-C69CE6D5C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065DBB-E768-DBCD-A8DA-C92EB128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1D461A-1305-7634-562F-51867889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256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301AD-678D-874B-EECD-B8AF9512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5641EE-509C-F588-FF96-40AE0605F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DA7E51-8F65-A9A1-DC4B-7DCE80C7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7F73CD-2217-AC17-6F1E-34962489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B06891-1BBB-F82F-5C6A-8842029E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849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C8E2B4-BB53-F953-96FB-CD47E488C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B5AD98-B86C-307B-5BD0-809510DC9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8323F6-C877-3636-242E-43673737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C0DB18-3BBD-8970-871E-116F25F8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54BCF8-B910-0DA8-EE73-41FE842A7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857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B6C0BC-0A4D-46CE-DB99-A3C067978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ACEEF2C-2BA4-DD4A-BF7F-0313D16FD4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489968-64EB-8129-A57D-041D7B45D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870182-68AE-E79C-E096-598905ED0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788A09-F51D-E371-EE27-41ED94077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607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271165-2759-72C9-3BC5-1E1109374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828096-6608-555D-F1BA-FC28627DE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93218A-CCE5-C6AD-11A2-B93070DDF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D6CB6A-C907-A3B6-4E27-93E925A81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744FE0-F483-7BFF-A80B-1E09DF1D0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1487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A9F1F2-CBA8-BEDA-F088-2159D82B8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D52104D-99B7-F702-2674-A0C47E36B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B75275-9A9F-B417-A046-6B5BF4501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F9828C-A10D-A047-C2DC-3C2B4D279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CA0E68-04E7-BBC9-2319-C5DAE2394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4061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CEBC0A-434D-EC88-B4F0-0AE6C158F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4744FF-EB4D-198A-8CAB-5B290F10D8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4325164-1619-7C19-52A9-AD133C9A02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754EE9-91C7-F591-598B-F91A64FAA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553DB2-2C2B-4055-D59A-B6FB4E698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F91D29-65ED-647A-7D3E-8DD8D7224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5169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5AAA0D-25C5-7E08-AC30-8B67A6F07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5E14EA-56C7-D6E5-A237-6FA54BC01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3D49BF6-E5A6-90CE-1AA4-F42D60EE5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7512DCC-2D46-B73D-F785-649C25F48E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80FC493-25F3-2F73-68C3-E032ADF157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A1FD50-63EB-1FED-2FCA-B1335442F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657B752-CFCB-479E-33AE-81CEE3D64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8502D43-B97E-AFD0-479C-45626D31D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0683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9F5D8D-9F7A-A2E1-0F1D-9E3E67DB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12CFB0F-58B8-1D67-C14A-F8B26F90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23B9D4A-142F-1A20-A154-EFCCB4E53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3C0A483-9CFA-600F-0326-7B83C089D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1106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14149D6-5241-F0BF-5AB1-D912C1427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81B10B2-C933-D141-8853-512D3DA3C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37CF3AD-E422-5296-20F2-8F905FE67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0873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9684ED-A6C3-8A4F-0C2D-8A3EE8858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3D9283-AEA1-096A-3EBA-F8D4AC2AC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83F1DA8-AE7A-34AD-B55A-7ADEAA533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C97A91D-3945-8E62-8C8B-419B97288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8FF6A8-B037-3CA5-9B35-7B784C87B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1DE5A2B-D8E7-32CA-19F7-581793979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2819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B8AE7C-78B7-A487-0232-95EB3A61A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C3AD5E7-0DFA-9698-EA8A-7A65BC7831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25A380-ADC4-1FFF-EE4F-B3CA7D7E1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076238-60BC-F22B-F449-910E33AFE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D8E7D8-CADB-ED20-C798-A100C8F6B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CDD331-0FD1-6496-FF41-882D57240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465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A69E0B-5EC8-E64E-9BDA-BDAC7CC4E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BEF2D13-5FED-41EE-5969-6F18AC2BB0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15CE8E-8C52-EB41-9032-B63605CE7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E0F2DB-5AF4-8E35-AC50-C511B6CBB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95F63D-757A-5E98-6B25-BBF8D370E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3845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DACD64C-E110-F45F-5ADD-0D61772630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9F17967-FAA3-275F-F6B2-9BFFD5AE0D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8ADF1F-3FD7-B81D-C2C6-6614F3343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D3E379-A520-0AFB-66C2-50459A289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C29FA9-346B-3868-1068-C08390F5A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138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F15A7-DFF1-B034-C17A-7B508EA2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025AEE-EB0D-F45C-77CA-D4BECC96D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232F4F-537B-99E1-5B08-092617E16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EC77D-231D-421F-AAF3-BD2CB71CCCBD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F246D4-A696-B696-CF45-B5363683D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F6E6A2-E940-F9EF-12B9-97571DDBA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87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FCFC6-BCBE-D179-98A3-1B6BD5978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8B44D6-6220-0D28-0314-938C83720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652E6A-CC40-361D-3E85-DFC0123311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2D361-A627-4E15-881D-2FFC8BC38F30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E838C9-B186-36C9-E68A-4C51898824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75FA44-51B6-567A-2EEF-690622F8A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57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5006328" y="744993"/>
            <a:ext cx="2074697" cy="2123658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latin typeface="Calibri" panose="020F0502020204030204"/>
              </a:rPr>
              <a:t>февраля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2025 года,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11:00—13:15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13:30—15:45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2831" y="4851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AF65ED5-1303-D50D-91AF-F4F5FCC2F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3673470"/>
              </p:ext>
            </p:extLst>
          </p:nvPr>
        </p:nvGraphicFramePr>
        <p:xfrm>
          <a:off x="7227" y="765056"/>
          <a:ext cx="5091555" cy="6011096"/>
        </p:xfrm>
        <a:graphic>
          <a:graphicData uri="http://schemas.openxmlformats.org/drawingml/2006/table">
            <a:tbl>
              <a:tblPr firstRow="1" firstCol="1" bandRow="1"/>
              <a:tblGrid>
                <a:gridCol w="342732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179392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85979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201478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451254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504092">
                  <a:extLst>
                    <a:ext uri="{9D8B030D-6E8A-4147-A177-3AD203B41FA5}">
                      <a16:colId xmlns:a16="http://schemas.microsoft.com/office/drawing/2014/main" val="443299762"/>
                    </a:ext>
                  </a:extLst>
                </a:gridCol>
                <a:gridCol w="1043354">
                  <a:extLst>
                    <a:ext uri="{9D8B030D-6E8A-4147-A177-3AD203B41FA5}">
                      <a16:colId xmlns:a16="http://schemas.microsoft.com/office/drawing/2014/main" val="359368525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827995855"/>
                    </a:ext>
                  </a:extLst>
                </a:gridCol>
                <a:gridCol w="400954">
                  <a:extLst>
                    <a:ext uri="{9D8B030D-6E8A-4147-A177-3AD203B41FA5}">
                      <a16:colId xmlns:a16="http://schemas.microsoft.com/office/drawing/2014/main" val="1712168320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2806519587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514298674"/>
                    </a:ext>
                  </a:extLst>
                </a:gridCol>
              </a:tblGrid>
              <a:tr h="40001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 err="1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фонет</a:t>
                      </a:r>
                      <a:r>
                        <a:rPr lang="ru-RU" sz="1100" b="1" i="0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наиз</a:t>
                      </a: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Докл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2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Увлеч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доп.балл</a:t>
                      </a: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Цзэжань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##*\\73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Цзэкунь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Дун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Жань</a:t>
                      </a: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Инин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##\79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Минцзюнь</a:t>
                      </a: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\\\\86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4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Вэньцин</a:t>
                      </a:r>
                      <a:r>
                        <a:rPr lang="ru-RU" sz="14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Хуан Инин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\79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Хэ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Хоулинь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335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Цзоу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Хаоюй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Ботянь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Чжоу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Сяньчжи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#\89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Чжунтэн</a:t>
                      </a: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Шанюй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722788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22FD2D1-84C5-C6FB-40DC-D3A82DCF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356158"/>
              </p:ext>
            </p:extLst>
          </p:nvPr>
        </p:nvGraphicFramePr>
        <p:xfrm>
          <a:off x="7081027" y="765056"/>
          <a:ext cx="5110975" cy="5968838"/>
        </p:xfrm>
        <a:graphic>
          <a:graphicData uri="http://schemas.openxmlformats.org/drawingml/2006/table">
            <a:tbl>
              <a:tblPr firstRow="1" firstCol="1" bandRow="1"/>
              <a:tblGrid>
                <a:gridCol w="342683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350530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275877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263363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564388">
                  <a:extLst>
                    <a:ext uri="{9D8B030D-6E8A-4147-A177-3AD203B41FA5}">
                      <a16:colId xmlns:a16="http://schemas.microsoft.com/office/drawing/2014/main" val="4293903696"/>
                    </a:ext>
                  </a:extLst>
                </a:gridCol>
                <a:gridCol w="579117">
                  <a:extLst>
                    <a:ext uri="{9D8B030D-6E8A-4147-A177-3AD203B41FA5}">
                      <a16:colId xmlns:a16="http://schemas.microsoft.com/office/drawing/2014/main" val="1362893951"/>
                    </a:ext>
                  </a:extLst>
                </a:gridCol>
                <a:gridCol w="902677">
                  <a:extLst>
                    <a:ext uri="{9D8B030D-6E8A-4147-A177-3AD203B41FA5}">
                      <a16:colId xmlns:a16="http://schemas.microsoft.com/office/drawing/2014/main" val="1642358219"/>
                    </a:ext>
                  </a:extLst>
                </a:gridCol>
                <a:gridCol w="293076">
                  <a:extLst>
                    <a:ext uri="{9D8B030D-6E8A-4147-A177-3AD203B41FA5}">
                      <a16:colId xmlns:a16="http://schemas.microsoft.com/office/drawing/2014/main" val="2452781310"/>
                    </a:ext>
                  </a:extLst>
                </a:gridCol>
                <a:gridCol w="376704">
                  <a:extLst>
                    <a:ext uri="{9D8B030D-6E8A-4147-A177-3AD203B41FA5}">
                      <a16:colId xmlns:a16="http://schemas.microsoft.com/office/drawing/2014/main" val="2663071853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565001920"/>
                    </a:ext>
                  </a:extLst>
                </a:gridCol>
              </a:tblGrid>
              <a:tr h="14818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фоне-тика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Докл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2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Увлеч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доп.балл</a:t>
                      </a:r>
                      <a:endParaRPr lang="ru-RU" sz="8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#*85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Цзявэнь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3732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Муяо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u="non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  <a:endParaRPr lang="ru-RU" sz="1400" b="0" i="0" u="non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#\\88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Имин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*\\\\91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1!</a:t>
                      </a: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Цзюнь 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B2F02F3-9000-D5A7-B4DC-2F6E803667E1}"/>
              </a:ext>
            </a:extLst>
          </p:cNvPr>
          <p:cNvSpPr txBox="1"/>
          <p:nvPr/>
        </p:nvSpPr>
        <p:spPr>
          <a:xfrm>
            <a:off x="5006328" y="3441680"/>
            <a:ext cx="207469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забывайте записать своё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русскими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2246563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C7D9D6-285A-A66D-CF77-AA4499CBA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F4B061B-BB7D-CE8D-6DD1-36D08B77E57A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</a:t>
            </a:r>
            <a:r>
              <a:rPr kumimoji="0" 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3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февраля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22EEB1-6B01-4FB8-A3CD-49D5A8E15B7B}"/>
              </a:ext>
            </a:extLst>
          </p:cNvPr>
          <p:cNvSpPr txBox="1"/>
          <p:nvPr/>
        </p:nvSpPr>
        <p:spPr>
          <a:xfrm>
            <a:off x="260350" y="1207900"/>
            <a:ext cx="11726863" cy="5521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Стихотворение А. Блока наизусть.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55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Объяснить одной фразой, о чём это стихотворение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D5DFF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D5DFF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Прочитать еще раз диалоги. Выучить основные фразы. Разбиться </a:t>
            </a:r>
            <a:r>
              <a:rPr lang="ru-RU" sz="4000" dirty="0">
                <a:solidFill>
                  <a:srgbClr val="D5DFF1"/>
                </a:solidFill>
                <a:latin typeface="Calibri" panose="020F0502020204030204"/>
              </a:rPr>
              <a:t>п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D5DFF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парам и составить диалог, похожий на прочитанные. </a:t>
            </a:r>
          </a:p>
          <a:p>
            <a:pPr marL="51435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4000" dirty="0">
                <a:solidFill>
                  <a:srgbClr val="D5DFF1"/>
                </a:solidFill>
              </a:rPr>
              <a:t>Рассказать о том, как проходит ваш обычный день.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D5DFF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1759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sz="5300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Фонетика. </a:t>
            </a:r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Стихи русских поэтов.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D05764-0609-4944-B03D-22CAAFA95B76}"/>
              </a:ext>
            </a:extLst>
          </p:cNvPr>
          <p:cNvSpPr txBox="1"/>
          <p:nvPr/>
        </p:nvSpPr>
        <p:spPr>
          <a:xfrm>
            <a:off x="5016965" y="1297959"/>
            <a:ext cx="5579317" cy="5466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Ночь,  улица,  фонарь,  аптека,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Бессмысленный и тусклый свет.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Живи ещё хоть четверть века —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Всё будет так. Исхода нет.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Умрёшь — начнёшь   опять   сначала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 повторится всё, как встарь: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Ночь, ледяная рябь канала,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Аптека,  улица, фонарь.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630555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5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А. Блок, 10 октября 1912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6E7C3E-EF49-CE25-6CF2-BC4CEFC94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686" y="1390635"/>
            <a:ext cx="3666050" cy="5163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1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891C2C-C606-E6FF-0F6D-A5869E432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B451EE-EF13-F0F9-8D5D-AFDA455AB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sz="5300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Фонетика. </a:t>
            </a:r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Стихи русских поэтов.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41BC48-AD59-5117-880D-75753011EC91}"/>
              </a:ext>
            </a:extLst>
          </p:cNvPr>
          <p:cNvSpPr txBox="1"/>
          <p:nvPr/>
        </p:nvSpPr>
        <p:spPr>
          <a:xfrm>
            <a:off x="5016965" y="1297959"/>
            <a:ext cx="5579317" cy="5466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5" normalizeH="0" baseline="0" noProof="0" dirty="0">
                <a:ln>
                  <a:noFill/>
                </a:ln>
                <a:solidFill>
                  <a:srgbClr val="F7FAF4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Ночь,  улица,  фонарь,  аптека,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7FAF4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20" normalizeH="0" baseline="0" noProof="0" dirty="0">
                <a:ln>
                  <a:noFill/>
                </a:ln>
                <a:solidFill>
                  <a:srgbClr val="F7FAF4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Бессмысленный и тусклый свет.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7FAF4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10" normalizeH="0" baseline="0" noProof="0" dirty="0">
                <a:ln>
                  <a:noFill/>
                </a:ln>
                <a:solidFill>
                  <a:srgbClr val="F7FAF4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Живи ещё хоть четверть века —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7FAF4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5" normalizeH="0" baseline="0" noProof="0" dirty="0">
                <a:ln>
                  <a:noFill/>
                </a:ln>
                <a:solidFill>
                  <a:srgbClr val="F7FAF4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Всё будет так. Исхода нет.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7FAF4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5" normalizeH="0" baseline="0" noProof="0" dirty="0">
                <a:ln>
                  <a:noFill/>
                </a:ln>
                <a:solidFill>
                  <a:srgbClr val="F7FAF4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Умрёшь — начнёшь   опять   сначала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7FAF4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0" normalizeH="0" baseline="0" noProof="0" dirty="0">
                <a:ln>
                  <a:noFill/>
                </a:ln>
                <a:solidFill>
                  <a:srgbClr val="F7FAF4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 повторится всё, как встарь: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7FAF4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0" normalizeH="0" baseline="0" noProof="0" dirty="0">
                <a:ln>
                  <a:noFill/>
                </a:ln>
                <a:solidFill>
                  <a:srgbClr val="F7FAF4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Ночь, ледяная рябь канала,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7FAF4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srgbClr val="F7FAF4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Аптека,  улица, фонарь.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7FAF4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srgbClr val="F7FAF4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7FAF4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630555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5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А. Блок, 10 октября 1912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B75AC8-B086-C088-6E74-5D4528F5F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686" y="1390635"/>
            <a:ext cx="3666050" cy="5163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6923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519176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Хобби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3AD8C3-9190-A47F-1B8E-545EFE0D1B3B}"/>
              </a:ext>
            </a:extLst>
          </p:cNvPr>
          <p:cNvSpPr txBox="1"/>
          <p:nvPr/>
        </p:nvSpPr>
        <p:spPr>
          <a:xfrm>
            <a:off x="965200" y="477520"/>
            <a:ext cx="110337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День.</a:t>
            </a:r>
            <a:br>
              <a:rPr lang="ru-RU" sz="80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</a:br>
            <a:r>
              <a:rPr lang="ru-RU" sz="80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Будни. Домашние дела. Отдых. Увлечения.</a:t>
            </a:r>
          </a:p>
        </p:txBody>
      </p:sp>
    </p:spTree>
    <p:extLst>
      <p:ext uri="{BB962C8B-B14F-4D97-AF65-F5344CB8AC3E}">
        <p14:creationId xmlns:p14="http://schemas.microsoft.com/office/powerpoint/2010/main" val="2490927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37D901-4489-3F1D-18C1-36383796C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79C4DC2-D7E4-CE72-FDEF-3B6DB59D29DC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20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февраля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DC36BF-975A-8004-2510-220F4A33DB4C}"/>
              </a:ext>
            </a:extLst>
          </p:cNvPr>
          <p:cNvSpPr txBox="1"/>
          <p:nvPr/>
        </p:nvSpPr>
        <p:spPr>
          <a:xfrm>
            <a:off x="260350" y="990924"/>
            <a:ext cx="11726863" cy="5674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3600" dirty="0">
                <a:solidFill>
                  <a:srgbClr val="C0A7C6"/>
                </a:solidFill>
              </a:rPr>
              <a:t>Стихотворение Блока наизусть.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3600" dirty="0">
                <a:solidFill>
                  <a:schemeClr val="tx1"/>
                </a:solidFill>
              </a:rPr>
              <a:t>2. Рассказать о своих увлечениях. Презентация с фотографиями и рассказом о виде этого увлечения вообще (история, в мире, в вашей стране, в России и так далее) </a:t>
            </a:r>
            <a:r>
              <a:rPr lang="ru-RU" sz="3600" dirty="0"/>
              <a:t>и о себе</a:t>
            </a:r>
            <a:r>
              <a:rPr lang="ru-RU" sz="3600" dirty="0">
                <a:solidFill>
                  <a:schemeClr val="tx1"/>
                </a:solidFill>
              </a:rPr>
              <a:t>.</a:t>
            </a:r>
            <a:r>
              <a:rPr lang="ru-RU" sz="3600" dirty="0"/>
              <a:t> </a:t>
            </a:r>
            <a:r>
              <a:rPr lang="ru-RU" sz="3600" i="1" dirty="0">
                <a:solidFill>
                  <a:srgbClr val="5530A0"/>
                </a:solidFill>
              </a:rPr>
              <a:t>(Кто не успел 17 февраля)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3600" dirty="0">
                <a:solidFill>
                  <a:srgbClr val="DCE4F4"/>
                </a:solidFill>
              </a:rPr>
              <a:t>3. Прочитать текст </a:t>
            </a:r>
            <a:r>
              <a:rPr lang="ru-RU" sz="3600" b="1" dirty="0">
                <a:solidFill>
                  <a:srgbClr val="DCE4F4"/>
                </a:solidFill>
                <a:latin typeface="Georgia" panose="02040502050405020303" pitchFamily="18" charset="0"/>
              </a:rPr>
              <a:t>«Досуг для восстановления работоспособности» </a:t>
            </a:r>
            <a:r>
              <a:rPr lang="ru-RU" sz="3600" dirty="0">
                <a:solidFill>
                  <a:srgbClr val="DCE4F4"/>
                </a:solidFill>
              </a:rPr>
              <a:t>на странице «Темы и тексты», ответить на вопросы.</a:t>
            </a:r>
          </a:p>
        </p:txBody>
      </p:sp>
    </p:spTree>
    <p:extLst>
      <p:ext uri="{BB962C8B-B14F-4D97-AF65-F5344CB8AC3E}">
        <p14:creationId xmlns:p14="http://schemas.microsoft.com/office/powerpoint/2010/main" val="705916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EB1461-6559-E8C8-CA21-EE95DE7EE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C9CC5D5-06D8-2396-700A-8F90A4EC96AB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24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февраля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B1E970-3AC7-8FD5-CF1B-FBCD262E95D6}"/>
              </a:ext>
            </a:extLst>
          </p:cNvPr>
          <p:cNvSpPr txBox="1"/>
          <p:nvPr/>
        </p:nvSpPr>
        <p:spPr>
          <a:xfrm>
            <a:off x="260350" y="990924"/>
            <a:ext cx="11726863" cy="357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ru-RU" sz="4800" dirty="0"/>
              <a:t>Прочитать текст </a:t>
            </a:r>
            <a:r>
              <a:rPr lang="ru-RU" sz="4800" dirty="0">
                <a:latin typeface="Georgia" panose="02040502050405020303" pitchFamily="18" charset="0"/>
              </a:rPr>
              <a:t>«Досуг для восстановления работоспособности»</a:t>
            </a:r>
            <a:br>
              <a:rPr lang="ru-RU" sz="4800" dirty="0">
                <a:latin typeface="Georgia" panose="02040502050405020303" pitchFamily="18" charset="0"/>
              </a:rPr>
            </a:br>
            <a:r>
              <a:rPr lang="ru-RU" sz="4800" dirty="0"/>
              <a:t>на странице «Темы и тексты»,</a:t>
            </a:r>
            <a:br>
              <a:rPr lang="ru-RU" sz="4800" dirty="0"/>
            </a:br>
            <a:r>
              <a:rPr lang="ru-RU" sz="4800" dirty="0"/>
              <a:t>ответить на вопросы.</a:t>
            </a:r>
          </a:p>
        </p:txBody>
      </p:sp>
    </p:spTree>
    <p:extLst>
      <p:ext uri="{BB962C8B-B14F-4D97-AF65-F5344CB8AC3E}">
        <p14:creationId xmlns:p14="http://schemas.microsoft.com/office/powerpoint/2010/main" val="28451205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6651</TotalTime>
  <Words>714</Words>
  <Application>Microsoft Office PowerPoint</Application>
  <PresentationFormat>Широкоэкранный</PresentationFormat>
  <Paragraphs>290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Book Antiqua</vt:lpstr>
      <vt:lpstr>Calibri</vt:lpstr>
      <vt:lpstr>Calibri Light</vt:lpstr>
      <vt:lpstr>Georgia</vt:lpstr>
      <vt:lpstr>Times New Roman</vt:lpstr>
      <vt:lpstr>Тема Office</vt:lpstr>
      <vt:lpstr>1_Тема Office</vt:lpstr>
      <vt:lpstr>Группа 101СА </vt:lpstr>
      <vt:lpstr>Фонетика Русские стихотворения</vt:lpstr>
      <vt:lpstr>Презентация PowerPoint</vt:lpstr>
      <vt:lpstr>Фонетика. Стихи русских поэтов.</vt:lpstr>
      <vt:lpstr>Фонетика. Стихи русских поэтов.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71</cp:revision>
  <dcterms:created xsi:type="dcterms:W3CDTF">2024-11-21T14:06:17Z</dcterms:created>
  <dcterms:modified xsi:type="dcterms:W3CDTF">2025-02-20T17:38:29Z</dcterms:modified>
</cp:coreProperties>
</file>