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840" r:id="rId3"/>
    <p:sldId id="866" r:id="rId4"/>
    <p:sldId id="890" r:id="rId5"/>
    <p:sldId id="893" r:id="rId6"/>
    <p:sldId id="888" r:id="rId7"/>
    <p:sldId id="268" r:id="rId8"/>
    <p:sldId id="470" r:id="rId9"/>
    <p:sldId id="889" r:id="rId10"/>
    <p:sldId id="473" r:id="rId11"/>
    <p:sldId id="472" r:id="rId12"/>
    <p:sldId id="476" r:id="rId13"/>
    <p:sldId id="477" r:id="rId14"/>
    <p:sldId id="479" r:id="rId15"/>
    <p:sldId id="604" r:id="rId16"/>
    <p:sldId id="481" r:id="rId17"/>
    <p:sldId id="483" r:id="rId18"/>
    <p:sldId id="482" r:id="rId19"/>
    <p:sldId id="484" r:id="rId20"/>
    <p:sldId id="485" r:id="rId21"/>
    <p:sldId id="894" r:id="rId22"/>
    <p:sldId id="89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D"/>
    <a:srgbClr val="BDA6CC"/>
    <a:srgbClr val="D5DFF1"/>
    <a:srgbClr val="C3D2EC"/>
    <a:srgbClr val="B8BC08"/>
    <a:srgbClr val="C1AF03"/>
    <a:srgbClr val="B2AAE5"/>
    <a:srgbClr val="55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173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1754326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17:45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29467"/>
              </p:ext>
            </p:extLst>
          </p:nvPr>
        </p:nvGraphicFramePr>
        <p:xfrm>
          <a:off x="43205" y="765056"/>
          <a:ext cx="4963123" cy="6011096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142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308708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103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29831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76822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701457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334955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\\\\\95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5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5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5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5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042060"/>
              </p:ext>
            </p:extLst>
          </p:nvPr>
        </p:nvGraphicFramePr>
        <p:xfrm>
          <a:off x="7081027" y="765056"/>
          <a:ext cx="5117211" cy="5877398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758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336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456821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651354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883058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488515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197744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207266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1" u="sng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DA6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prstClr val="black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rgbClr val="D5DFF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36766-9FC5-5CBE-998F-3EDCACB14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AFDA7B-AF5E-34BD-84E1-D670710B45C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D0C7D-5B33-EA66-CAE9-81723DAB5C0F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srgbClr val="C3A8BD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chemeClr val="tx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82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83664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D96FAB-39D6-4763-A9AD-A8DB3006F23B}"/>
              </a:ext>
            </a:extLst>
          </p:cNvPr>
          <p:cNvSpPr txBox="1"/>
          <p:nvPr/>
        </p:nvSpPr>
        <p:spPr>
          <a:xfrm>
            <a:off x="685369" y="1491453"/>
            <a:ext cx="10591060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Caмo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знaчeнии,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кoтopoe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ceйчac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вceгдa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Paньшe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aнглийcким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hobby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нaзывaли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мaлeньких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лoшaдeй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Зaтeм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пyщeнa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дeтcкaя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игpyшкa-пoни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oднoимённым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нaзвa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дocyгa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пpиoбpeлo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чyть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пoзжe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выхoдa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peнca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oн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фopмe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aфopи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«Жизнь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мнeния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Tpиcтpaмa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Шeнди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джeнтльмe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cлoвocoчeтa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yпoтpeблялocь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вecти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бeceдy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любимyю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тeмy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этoгo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cтaлo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эквивaлe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2AF2A-D555-1853-437B-D41FE4DB0970}"/>
              </a:ext>
            </a:extLst>
          </p:cNvPr>
          <p:cNvSpPr txBox="1"/>
          <p:nvPr/>
        </p:nvSpPr>
        <p:spPr>
          <a:xfrm>
            <a:off x="4353559" y="223520"/>
            <a:ext cx="4346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Увлечения</a:t>
            </a:r>
          </a:p>
        </p:txBody>
      </p:sp>
    </p:spTree>
    <p:extLst>
      <p:ext uri="{BB962C8B-B14F-4D97-AF65-F5344CB8AC3E}">
        <p14:creationId xmlns:p14="http://schemas.microsoft.com/office/powerpoint/2010/main" val="338632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671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дети обычно освобождаются после занятий, а большинство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взрослых людей имеют свободное время или свободный вечер после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оконча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рабочего дня. Понятия «свободное время, досуг» и «свободный вечер» не означают, что в это время люди ничего не делают или же исключительно отдыхают. После школьных занятий дети должны выполнять домашние задания, да и у взрослых найдётся достаточно дел.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досуге люди всегда находят свободное время для своих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занятий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много свободного времени у всех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взрослых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быва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кулах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21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422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51888-62C0-EFF8-3B54-02AF9E7AD9D1}"/>
              </a:ext>
            </a:extLst>
          </p:cNvPr>
          <p:cNvSpPr txBox="1"/>
          <p:nvPr/>
        </p:nvSpPr>
        <p:spPr>
          <a:xfrm>
            <a:off x="1889760" y="544827"/>
            <a:ext cx="10014897" cy="614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занятие, которому человек добровольно, регулярно и с удовольствием посвящает своё время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Мир человеческих хобби безграничен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Некоторые люди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определенные книги, журналы, открытки, почтовые марки, монеты, значки и другие мыслимые и немыслимые предметы.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мастерят различные вещи, конструируют разные объекты, изобретают новые механизмы, вяжут и шьют красивые предметы одежды и так далее.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Хобби вовсе не означает, что человек обязательно имеет дело с материальными предметами.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люди, которые много и с удовольствием читают, сочиняют музыку, поют, занимаются туризмом, рыбной ловлей, спортом и тому подобным.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все эти занятия также называются их хобби.</a:t>
            </a: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выходные дни многие люди охотно отправляются на прогулку, выезжают на природу, организовывают пикники, купаются, загорают или катаются на коньках, лыжах, горных лыжах и пр. Можно также пойти в кино, театр, музей, бассейн и т. п. Здесь все зависит от погоды и времени года.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8F6EB-BF84-5AA1-CE21-258000A27992}"/>
              </a:ext>
            </a:extLst>
          </p:cNvPr>
          <p:cNvSpPr txBox="1"/>
          <p:nvPr/>
        </p:nvSpPr>
        <p:spPr>
          <a:xfrm>
            <a:off x="0" y="1345644"/>
            <a:ext cx="249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коллекционирование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коллекционер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ACC64-65B9-4ABD-D3D6-C17CA6C10879}"/>
              </a:ext>
            </a:extLst>
          </p:cNvPr>
          <p:cNvSpPr txBox="1"/>
          <p:nvPr/>
        </p:nvSpPr>
        <p:spPr>
          <a:xfrm>
            <a:off x="46527" y="2697990"/>
            <a:ext cx="142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созидатели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BBF7C8-1946-573E-A883-31C198F5AFE9}"/>
              </a:ext>
            </a:extLst>
          </p:cNvPr>
          <p:cNvSpPr txBox="1"/>
          <p:nvPr/>
        </p:nvSpPr>
        <p:spPr>
          <a:xfrm>
            <a:off x="0" y="3665425"/>
            <a:ext cx="20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творческие люди</a:t>
            </a:r>
          </a:p>
        </p:txBody>
      </p:sp>
    </p:spTree>
    <p:extLst>
      <p:ext uri="{BB962C8B-B14F-4D97-AF65-F5344CB8AC3E}">
        <p14:creationId xmlns:p14="http://schemas.microsoft.com/office/powerpoint/2010/main" val="383464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5F7A68F-94F0-4B02-8BF0-76689E69F5FE}"/>
              </a:ext>
            </a:extLst>
          </p:cNvPr>
          <p:cNvSpPr txBox="1"/>
          <p:nvPr/>
        </p:nvSpPr>
        <p:spPr>
          <a:xfrm>
            <a:off x="435006" y="157912"/>
            <a:ext cx="10996165" cy="654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работы, по выходным, по праздникам или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нас есть свободное время. Во время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тдыха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можно наконец-то отдохнуть. Но как?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сидеть дома, смотреть телевизор, читать книги, слушать музыку или сидеть в интернете.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можно пойти в кино, в театр или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Чтобы поесть, можно пойти в кафе или ресторан. Также можно посетить музеи и выставки,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спортом или пойти гулять.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неделе у меня мало свободного времени, потому что я должна работать и вести домашнее хозяйство. Поэтому я люблю выходные. Тогда не нужно спешить, можно долго спать. Я провожу выходные обычно с моей семьёй. В хорошую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часто ездим на природу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иваем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пикник.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любим отдыхать у воды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Там можно купаться, загорать или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лодке.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погоду мы идем в кино или в гости, или мы остаемся дома и приглашаем друзей на вечеринку.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Ещё в свободное время мы занимаемся нашими хобби. Я интересуюсь домашними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меня дома много растений, потому что они украшают квартиру. Это доставляет мне удовольствие. Хобби моего мужа — это, конечно, его машина. В свободное время он читает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журналы и много времени проводит в гараже.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57798-4936-4752-9367-6D58B98B1073}"/>
              </a:ext>
            </a:extLst>
          </p:cNvPr>
          <p:cNvSpPr txBox="1"/>
          <p:nvPr/>
        </p:nvSpPr>
        <p:spPr>
          <a:xfrm>
            <a:off x="8771139" y="4864964"/>
            <a:ext cx="171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Цветоводство</a:t>
            </a:r>
          </a:p>
        </p:txBody>
      </p:sp>
    </p:spTree>
    <p:extLst>
      <p:ext uri="{BB962C8B-B14F-4D97-AF65-F5344CB8AC3E}">
        <p14:creationId xmlns:p14="http://schemas.microsoft.com/office/powerpoint/2010/main" val="228108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81281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повседневная жизнь делится на работу и свободное время. Во время работы перед нами постоянно стоят важные задачи. Но и во время свободного времени можно найти множество интересных занятий.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 нам не хватает спокойствия и отдыха. Для того, чтобы были здоровыми тело и душа, очень важно найти 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напряжением и отдыхом.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Говорят, что смена деятельности — это лучший отдых. Психологи рекомендуют иметь интересное хобби, которое поможет сделать жизнь более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разнообразной.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возможностей интересно и полезно провести свободное время. К важнейшим видам такой деятельности относится спорт. Так как люди часто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весь день в бюро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компьютером, для них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важно, по крайней мере на выходных двигаться и иметь физическую нагрузку.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Люди, которые относят себя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домосе́дам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охотней проводят свое свободное время дома. Этим людям можно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порекомендова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различные виды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рукоде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Многие женщины любят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вышива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вяза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крючко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спицами или шить, и эти хобби являются не только успокаивающими, но и практичными. Всегда приятно получить подарок, сделанный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бственными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тоже хорошее хобби, которое подходит и женщинам, и мужчинам. Это же так прекрасно — порадовать всю семью своим кулинарным талантом!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конечно, прекрасным хобби является изучение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Язык — это ключ к другой стране и культуре. Изучение языка можно сравнить с путешествием. Мы живём в многоязычном мире, поэтому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 владеть по крайней мере одним иностранным языком. Интернет предоставляет для этого столько возможностей, которые раньше были просто немыслимы.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4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00560" cy="6606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 в моей жизни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то, чем мы любим заниматься. К сожалению, сегодня у многих людей по разным причинам нет хобби. Мы слишком много работаем, проводим слишком много времени в офисах и пробках. Но даже в динамичном мире очень важно найти время для любимых занятий, потому что они помогают расслабиться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приносят положительные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люди согласятся, что хобби делают нашу жизнь яркой и интересной. Это действительно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делать то, что тебе нравится, создавать то, чем другие могут восхищаться. Существует большое количество хобби — каждый может выбрать себе то, что ему интересно. Некоторые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коллекционировать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другие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играть на музыкальных инструментах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смотреть фильмы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т. д.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несколько хобби. Во-первых, я люблю играть в теннис. Спорт всегда полезен для здоровья, поэтому мы с друзьями ходим 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ннисный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корт два раза в неделю. Не могу сказать, что я добилась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успехов, но мне нравится эта игра, она очень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тывающая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Во-вторых, я люблю делать вещи своими руками. Мы занимаемся этим вместе с мамой — она действительно умеет это делать! Мы делаем красивые игрушки, которые дарим друзьям и родственникам на разные праздники. И еще я люблю собирать открытки, это очень интересно и дает мне возможность получать открытки со всего мира, писать письма людям из разных стран и узнавать об их языке и культуре.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у каждого человека должно быть хобби, потому что это расслабляет, приносит положительные эмоции и дает шанс встретиться с интересными людьми, посвящёнными своему делу.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7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Увлечение моей семьи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мне 14 лет. Моя семья не очень большая. В ней только я, мои родители и черепаха по имени Джордж.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доме у каждого свои собственные увлечения. Даже у Джорджа есть хобби — покушать и поспать. Мои хобби — танцы и вязание. Я регулярно посещаю уроки танцев и смотрю шаг за шагом руководство по вязанию.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моей мамы — готовка. У нее есть даже свой блог.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моего отца — езда на велосипеде. Он любит проводить время на свежем воздухе, особенно если погода хорошая. В прошлом году он даже участвовал в велогонках.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всего прочего, у нас есть также хобби семейного типа. Каждые каникулы мы составляем план о поездке в новое место и исследовании достопримечательностей города. Например, летом прошлого года, помимо поездки на море, мы посетили два новых города — Иркутск и Ангарск. У нас там живут родственники, что облегчило наше пребывание. Я рада, что мои родители любят путешествовать так же сильно, как и я. В этот Новый год мы планируем съездить к моему дяде в Ростов-на-Дону. Мы бывали там прежде, но не против съездить еще.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Другое общее хобби — это покупка сувениров в посещённых городах. Например, в Иркутске мы купили этнические украшения. Что касается Ростова, у нас есть уже много предметов оттуда, в основном, магниты и керамические тарелки.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Жаль, что Джордж должен оставаться дома. К счастью, наша соседка Валентина кормит его, когда мы в отъезде.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99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18941" y="263518"/>
            <a:ext cx="11681137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Ольга. Мне 15 лет и я ученица старших классов. У меня есть несколько хобби, которые делают мой день разнообразным и интересным. Например, почти каждый день после уроков я хожу в спортзал. Это одно из моих любимых занятий.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мне нравится плавание и катание на коньках. В моем городе есть спортивный центр, где я могу заниматься обоими видами спорта. В нем есть и плавательный бассейн, и каток. Я думаю, что спорт — это прекрасная возможность оставаться здоровым и в хорошем настроении. Мне повезло, потому что две мои лучшие подруги также разделяют мои увлечения.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занятий спортом, я люблю петь и танцевать. Я пою дома и в местном караоке-клубе иногда. Что касается танцев, то я хожу в местный молодежный клуб с друзьями, и мы там танцуем. Мои любимые стили музыки — это диско, поп и рок. Я также могу немного играть на гитаре. Поэтому, когда к нам приходят гости, они часто просят меня сыграть что-нибудь.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459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55431" y="0"/>
            <a:ext cx="11681137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музыки и спорта, мне нравится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̀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сероплете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нравится плести различные объекты из бисера. Я уже сплела несколько деревьев, цветов, мелких животных и игрушек в качестве подарков для родственников или друзей. Им всем очень нравятся мои произведения искусства.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 так много свободного времени, но когда оно бывает, я играю в компьютерные игры или читаю книги. Эти виды деятельности можно также приписать к моим увлечениям.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Другим моим увлечением являются иностранные языки и путешествия. Мои родители иногда разрешают мне путешествовать с ними в другие страны, и мне нравится практиковать там мой английский. В школе я изучаю английский и французский языки. Мне нравятся оба языка, однако они абсолютно разные. Английский является более популярным среди туристов, но французский язык более мелодичный. В прошлом году, мы с родителями были в Египте, и местные жители могли говорить на обоих этих языках, что меня немного удивило.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итог, я хотела бы сказать, что очень важно иметь какие-нибудь хобби. Они не дают нам скучать и делают нас счастливыми.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15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95310"/>
            <a:ext cx="12192000" cy="647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каждого человека есть хобби и немного свободного времени для того, чтобы делать то, что мы любим больше всего. У меня также есть хобби. И поскольку я ученица, у меня нет много времени в учебные дни. Притом, я учусь в российской школе, поэтому выходной день у меня только один — воскресенье.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Летом я не сижу много времени за компьютером, а прекрасно провожу его на свежем воздухе. Но осенью, зимой и весной я вынуждена больше сидеть перед монитором, поскольку у нас есть уроки, которые можно сделать только при помощи ресурсов Интернета. Также я всегда общаюсь со своими друзьями, поскольку мы не видимся с некоторыми из них достаточно долго.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субботу и воскресенье я обычно помогаю маме с домашними делами, смотрю телевизор, встречаюсь с друзьями и частенько играю на гитаре, т. к. обожаю музыку.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 если школьные дни были загруженными и мне приходилось больше учиться, я просто отдыхаю. Я считаю, что мы должны делать что-то весёлое в наше свободное время, так как мы устаём после тяжелых рабочих будней.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1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7754"/>
            <a:ext cx="12192000" cy="669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Занятие спортом в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у меня есть свободное время я занимаюсь спортом.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хожу в спортзал недалеко от моего дома три раза в неделю. Два раза в неделю я хожу на фитнес и один раз в неделю — в тренажёрный зал.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меня есть мой личный тренер, который показывает мне, как правильно и как часто нужно делать упражнения. За последний месяц я намного улучшила свои спортивные результаты.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занятий спортом я хорошо себя чувствую. Кроме того, моё тело становится гибким, сильным и выносливым. И я гораздо реже болею.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фитнес-студию я хожу со своей подругой — так веселее и легче заниматься. К тому же мы не позволяем друг другу облениться и отказаться от спорта. Ещё мы устраиваем личные соревнования, что укрепляет интерес к спорту.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по каким-то причинам я не могу выйти из дома, то я занимаюсь спортом дома: качаю пресс или прыгаю на скакалке.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университете у нас есть занятия физкультуры, однако они мне не нравятся. Оценки ставятся не за реальные результаты, а за посещение уроков.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занятие спортом не только улучшает самочувствие и укрепляет здоровье, но и помогает улучшить результаты в других областях.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2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667305" y="195310"/>
            <a:ext cx="10857390" cy="671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 — моё хобби и заработок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Мое свободное время я больше всего провожу за компьютером. Таким же образом проводят своё свободное время и большинство моих друзей и знакомых.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Увлечение компьютером является моим хобби, на котором я зарабатываю. Я работаю фрилансером и зарабатываю на создании сайтов и написании разных программ.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знания я приобрел сам и не ходил на специальные курсы. Даже в выходные я провожу почти всё свободное время за компьютером. Мне нравится разбираться в новых программах и осваивать их.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высоких технологий многие процессы протекают в интернете. Онлайн можно не только общаться с друзьями в социальных сетях, смотреть фильмы, слушать музыку или читать книги, но и зарабатывать деньги.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нельзя забывать, что реальная жизнь происходит оффлайн. Ведь сидячий, малоподвижный образ жизни отрицательно сказывается на осанке и зрении. Учитывая это, я два раза в неделю хожу в бассейн, что позволяет мне держать себя в хорошей форме.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15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37160" y="62854"/>
            <a:ext cx="11917680" cy="673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Сергей. Мне 13 лет. У каждого человека должно быть увлечение, занятие, которым он мог бы заниматься в свободное время.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хобби — это коллекционирование марок. Мой папа в детстве тоже собирал марки. Мне так понравилась его коллекция, что я решил продолжить эту традицию. Начать собирать марки мне помог папа, он подарил мне несколько марок, которых у него было по две. Ещё у бабушки нашлось несколько старых конвертов, и она отдала марки мне. Я записался в клуб филателистов и быстро нашёл друзей по досугу. Теперь я могу обмениваться марками и просто обсуждать наши коллекции.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марки у меня лежат в специальных альбомах, разбитые по разным темам. У меня много марок с изображением цветов, растений и известных людей.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увлечение мне очень нравиться.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83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времена моей бабушки многие девочки умели шить, вышивать и вязать, поскольку тогда эти занятия считались очень престижными. Сегодня, конечно, появились и другие интересные увлечения, но, тем не менее, изделия в стиле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сих пор высоко ценятся за свою уникальность и оригинальность.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семье рукоделие — это традиционное занятие. Моя прабабушка прекрасно владела техникой макраме, бабушка великолепно вышивала, а мама замечательно вяжет на спицах. Имея таких родственников, я просто не могла остаться безучастной, поэтому моим хобби стало вязание крючком. Освоить это искусство помогла мне моя мама. Она ведет кружок по рукоделию в детском клубе, где на занятиях девочки учатся вязать мягкие игрушки и одежду для кукол. Делают они это в основном спицами, но также несколько уроков мама обязательно посвящает и технике владения крючком.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94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31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детстве я часто приходила к ней на работу и так потихоньку шаг за шагом осваивала программу кружка вместе с её ученицами. Но вещи, связанные на спицах, всегда казались мне менее изящными, чем изделия, выполненные крючком. Кроме того, на их создание у меня обычно уходило больше времени. Так я окончательно определилась с выбором хобби и в дальнейшем уже стала осваивать новые схемы вязания крючком самостоятельно. Постепенно от одежды для кукол я перешла к созданию одежды и аксессуаров для себя.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в моем гардеробе есть множество очаровательных платьев, ажурных шапочек и стильных сумок, которые очень нравятся всем моим знакомым. Кстати, для них я также иногда вяжу изделия на заказ.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моё хобби доставляет большое удовольствие, поскольку творческий процесс всегда очень увлекателен. Кроме того, мне приятно думать, что связанные мной вещи могут оказаться полезными для других людей. Дальше я намерена совершенствовать свои навыки, чтобы иметь возможность создавать еще более сложные и интересные изделия.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79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000" dirty="0">
                <a:solidFill>
                  <a:schemeClr val="tx1"/>
                </a:solidFill>
              </a:rPr>
              <a:t>Дочитать сочинения об увлечениях (см. сайт).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lang="ru-RU" sz="40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chemeClr val="tx1"/>
                </a:solidFill>
              </a:rPr>
              <a:t>2. Рассказать о своих увлечениях. Презентация с фотографиями и рассказом о виде этого увлечения вообще </a:t>
            </a:r>
            <a:r>
              <a:rPr lang="ru-RU" sz="3600" dirty="0">
                <a:solidFill>
                  <a:schemeClr val="tx1"/>
                </a:solidFill>
              </a:rPr>
              <a:t>(история, в мире, в вашей стране, в России и так далее) </a:t>
            </a:r>
            <a:r>
              <a:rPr lang="ru-RU" sz="4000" dirty="0"/>
              <a:t>и о себе</a:t>
            </a:r>
            <a:r>
              <a:rPr lang="ru-RU" sz="40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331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5469</TotalTime>
  <Words>3466</Words>
  <Application>Microsoft Office PowerPoint</Application>
  <PresentationFormat>Широкоэкранный</PresentationFormat>
  <Paragraphs>351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Book Antiqua</vt:lpstr>
      <vt:lpstr>Bookman Old Style</vt:lpstr>
      <vt:lpstr>Calibri</vt:lpstr>
      <vt:lpstr>Calibri Light</vt:lpstr>
      <vt:lpstr>Times New Roman</vt:lpstr>
      <vt:lpstr>Тема Office</vt:lpstr>
      <vt:lpstr>1_Тема Office</vt:lpstr>
      <vt:lpstr>Группа 101СА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60</cp:revision>
  <dcterms:created xsi:type="dcterms:W3CDTF">2024-11-21T14:06:17Z</dcterms:created>
  <dcterms:modified xsi:type="dcterms:W3CDTF">2025-02-15T17:27:47Z</dcterms:modified>
</cp:coreProperties>
</file>