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9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29" d="100"/>
          <a:sy n="29" d="100"/>
        </p:scale>
        <p:origin x="72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FD2915-CE2F-A88D-843A-658BF403B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A3F6018-59A6-4A1E-C693-5A2AEB451B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AB81AA-4109-34CC-A6C2-9FE47DC94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55C3-28E8-4FD2-95DB-3DBC1D3761A5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A39AC8-F4C6-CBB6-5465-341305460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30FDBA-3EDC-6B35-DD55-228D690BA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1503A-1B24-43FD-88E9-706BB9AB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768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58822D-FA52-DEF4-8897-DB318A1D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E67973-4A66-B307-E899-8CE78007D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C3135B-1C84-0248-5AB8-F15B95ED7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55C3-28E8-4FD2-95DB-3DBC1D3761A5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573C84-E5E9-85F2-C92C-1D5803670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D2B295-C41D-6DC1-BBA4-6A6568C4E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1503A-1B24-43FD-88E9-706BB9AB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07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ACAA1C-1251-4787-05FB-5C01E5A44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46D703-23AD-B2E6-B445-3F320360F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342FDF-54FF-4AE7-E50E-F0665FA28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55C3-28E8-4FD2-95DB-3DBC1D3761A5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8807D5-1726-7852-F946-85C590336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175A96-2394-CDF2-AEB4-BEB75E4C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1503A-1B24-43FD-88E9-706BB9AB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32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334B00-E8FD-5CDF-DF39-BCAFC6F5C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F314F5-748D-E891-F34A-DAD6D5739E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BBC165-BE48-D7FB-1A24-320CC63291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AFA9F5-9977-E41C-8386-24BC741F8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55C3-28E8-4FD2-95DB-3DBC1D3761A5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347AA6-9728-B002-D362-94DBA9C12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E372C0-F3B9-A14E-431A-AD4FD2D8F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1503A-1B24-43FD-88E9-706BB9AB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429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E0805-21A7-5198-A765-DEDD69E37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22581A-08B9-15E6-9CA7-0FCE3C3F1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C1718A-E3E4-3407-6A7F-5E02393170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1564C8-3708-2F37-82CA-13DC8AB990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C17F092-B76C-AEA3-E6A7-9D455E51F8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AFF8171-8A0A-2212-D20F-3D0F7A279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55C3-28E8-4FD2-95DB-3DBC1D3761A5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3403BA3-3EFC-3951-A4F4-06DA682AA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553626-C990-586D-FD33-6E68C6176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1503A-1B24-43FD-88E9-706BB9AB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72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812A9-DC7B-0DA2-C2F8-A1FD6BC33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DD4E9FB-2510-8744-1B6C-BF379FB4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55C3-28E8-4FD2-95DB-3DBC1D3761A5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BD1296C-9834-515D-4ABF-E10670EB6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D1F54B-CE58-BB19-E95B-236E9D73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1503A-1B24-43FD-88E9-706BB9AB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548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F5A67C8-E250-41B7-D8D2-D93660738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55C3-28E8-4FD2-95DB-3DBC1D3761A5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80FE5B5-391B-DA4C-BE21-B018798E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9029FA-8CA3-521E-E374-3C07F9F9F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1503A-1B24-43FD-88E9-706BB9AB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619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B0F16-A556-B2C6-B81B-E9604F151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56EA5A-7D80-F5EC-5C70-F13D6B348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63FBFB-49BA-014E-D7C3-9A5E8D8E5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555FB3-272B-AC68-8FE4-7DEB69754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55C3-28E8-4FD2-95DB-3DBC1D3761A5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CE6266-F88C-182F-938B-CBD86BEE6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D7CFA7-44D7-3F8A-4D1B-D4A35DD57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1503A-1B24-43FD-88E9-706BB9AB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034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6AFDE-5381-D88A-E5AF-92E4A0B2D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E7B8D5F-6BA6-06FD-DABE-FD48784A11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3BD2749-B1B0-4EB8-17C4-0A52BB025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98CF39-3256-940F-80F1-E005B9F30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55C3-28E8-4FD2-95DB-3DBC1D3761A5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360371-1FE5-92B6-DFE6-6A86AFB0A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724F69-8527-C9E3-2A84-B9A57AB49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1503A-1B24-43FD-88E9-706BB9AB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399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7C946-327E-F837-1F0C-6225E00D6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D4F39D-6561-C9D7-8B40-38398C72A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0B60B1-1B15-3753-FFB9-91AC799E0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55C3-28E8-4FD2-95DB-3DBC1D3761A5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850C2-E283-B655-2917-6FEA6CA8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0CE1A9-E847-01E7-4BBB-DD5CAB384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1503A-1B24-43FD-88E9-706BB9AB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5E64EA2-E57D-ADEC-ECBA-7524A8B48E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44C175-8D13-EF20-1A13-D08E063A8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E77068-4CCC-83D5-1E86-99513E7B5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55C3-28E8-4FD2-95DB-3DBC1D3761A5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47A5EB-1266-0F59-6BC3-F30621B30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74E0E8-9029-02A1-6049-D16816E83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1503A-1B24-43FD-88E9-706BB9AB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313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C2F12B-9D05-B6DD-B4AA-A9873028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D276E0-F3ED-1541-B89B-7D31DA5A0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9D6AFB-FFDC-C08A-ECB0-D9CB433AA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B55C3-28E8-4FD2-95DB-3DBC1D3761A5}" type="datetimeFigureOut">
              <a:rPr lang="ru-RU" smtClean="0"/>
              <a:t>06.05.2025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A37477-E17A-CB10-39C4-9976A58C9A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E06244-DF1D-DAB8-4D80-4A639A6C07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1503A-1B24-43FD-88E9-706BB9AB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36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testpad.com/xdw4xzerwgdcq" TargetMode="External"/><Relationship Id="rId2" Type="http://schemas.openxmlformats.org/officeDocument/2006/relationships/hyperlink" Target="https://onlinetestpad.com/3es5apbcrebg2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C55B9A-307F-AE9A-83E8-EAC797A35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76758-8FB9-62F4-917A-DB68C14BC46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6 мая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E7EEE5-DDCD-C116-C3CA-2B5DBA202284}"/>
              </a:ext>
            </a:extLst>
          </p:cNvPr>
          <p:cNvSpPr txBox="1"/>
          <p:nvPr/>
        </p:nvSpPr>
        <p:spPr>
          <a:xfrm>
            <a:off x="1" y="1086538"/>
            <a:ext cx="1207571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Тесты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Аудиторный тест «Согласованные </a:t>
            </a:r>
            <a:r>
              <a:rPr kumimoji="0" lang="ru-RU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несогласованные определения» 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https://onlinetestpad.com/3es5apbcrebg2</a:t>
            </a: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Итоговый тест «</a:t>
            </a:r>
            <a:r>
              <a:rPr kumimoji="0" lang="ru-RU" sz="4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зачётный</a:t>
            </a: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https://onlinetestpad.com/xdw4xzerwgdcq</a:t>
            </a: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06449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</cp:revision>
  <dcterms:created xsi:type="dcterms:W3CDTF">2025-05-06T09:57:35Z</dcterms:created>
  <dcterms:modified xsi:type="dcterms:W3CDTF">2025-05-06T09:58:47Z</dcterms:modified>
</cp:coreProperties>
</file>