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sldIdLst>
    <p:sldId id="1947" r:id="rId2"/>
    <p:sldId id="1944" r:id="rId3"/>
    <p:sldId id="1339" r:id="rId4"/>
    <p:sldId id="1450" r:id="rId5"/>
    <p:sldId id="1134" r:id="rId6"/>
    <p:sldId id="1135" r:id="rId7"/>
    <p:sldId id="1137" r:id="rId8"/>
    <p:sldId id="1948" r:id="rId9"/>
    <p:sldId id="1136" r:id="rId10"/>
    <p:sldId id="1138" r:id="rId11"/>
    <p:sldId id="1139" r:id="rId12"/>
    <p:sldId id="1140" r:id="rId13"/>
    <p:sldId id="1141" r:id="rId14"/>
    <p:sldId id="1142" r:id="rId15"/>
    <p:sldId id="1143" r:id="rId16"/>
    <p:sldId id="1144" r:id="rId17"/>
    <p:sldId id="1145" r:id="rId18"/>
    <p:sldId id="1146" r:id="rId19"/>
    <p:sldId id="1147" r:id="rId20"/>
    <p:sldId id="1148" r:id="rId21"/>
    <p:sldId id="1949" r:id="rId22"/>
    <p:sldId id="1759" r:id="rId23"/>
    <p:sldId id="1760" r:id="rId24"/>
    <p:sldId id="1761" r:id="rId25"/>
    <p:sldId id="1762" r:id="rId26"/>
    <p:sldId id="1763" r:id="rId27"/>
    <p:sldId id="1764" r:id="rId28"/>
    <p:sldId id="1150" r:id="rId29"/>
    <p:sldId id="1151" r:id="rId30"/>
    <p:sldId id="1152" r:id="rId31"/>
    <p:sldId id="1153" r:id="rId32"/>
    <p:sldId id="1154" r:id="rId33"/>
    <p:sldId id="1155" r:id="rId34"/>
    <p:sldId id="1156" r:id="rId35"/>
    <p:sldId id="1157" r:id="rId36"/>
    <p:sldId id="1158" r:id="rId37"/>
    <p:sldId id="1159" r:id="rId38"/>
    <p:sldId id="1160" r:id="rId39"/>
    <p:sldId id="1161" r:id="rId40"/>
    <p:sldId id="1162" r:id="rId41"/>
    <p:sldId id="1163" r:id="rId42"/>
    <p:sldId id="1164" r:id="rId43"/>
    <p:sldId id="1165" r:id="rId44"/>
    <p:sldId id="1166" r:id="rId45"/>
    <p:sldId id="1167" r:id="rId46"/>
    <p:sldId id="1168" r:id="rId47"/>
    <p:sldId id="1169" r:id="rId48"/>
    <p:sldId id="1170" r:id="rId49"/>
    <p:sldId id="1171" r:id="rId50"/>
    <p:sldId id="1172" r:id="rId51"/>
    <p:sldId id="1173" r:id="rId52"/>
    <p:sldId id="1174" r:id="rId53"/>
    <p:sldId id="1175" r:id="rId54"/>
    <p:sldId id="1176" r:id="rId55"/>
    <p:sldId id="1177" r:id="rId56"/>
    <p:sldId id="1178" r:id="rId57"/>
    <p:sldId id="1179" r:id="rId58"/>
    <p:sldId id="1180" r:id="rId59"/>
    <p:sldId id="1181" r:id="rId60"/>
    <p:sldId id="1182" r:id="rId61"/>
    <p:sldId id="1183" r:id="rId62"/>
    <p:sldId id="1184" r:id="rId63"/>
    <p:sldId id="1185" r:id="rId64"/>
    <p:sldId id="1186" r:id="rId65"/>
    <p:sldId id="1187" r:id="rId66"/>
    <p:sldId id="1188" r:id="rId67"/>
    <p:sldId id="1189" r:id="rId68"/>
    <p:sldId id="1190" r:id="rId69"/>
    <p:sldId id="1191" r:id="rId70"/>
    <p:sldId id="1192" r:id="rId71"/>
    <p:sldId id="1193" r:id="rId72"/>
    <p:sldId id="1194" r:id="rId73"/>
    <p:sldId id="1195" r:id="rId74"/>
    <p:sldId id="1196" r:id="rId75"/>
    <p:sldId id="1197" r:id="rId76"/>
    <p:sldId id="1198" r:id="rId77"/>
    <p:sldId id="1199" r:id="rId78"/>
    <p:sldId id="1200" r:id="rId79"/>
    <p:sldId id="1201" r:id="rId80"/>
    <p:sldId id="1202" r:id="rId81"/>
    <p:sldId id="1203" r:id="rId82"/>
    <p:sldId id="1204" r:id="rId83"/>
    <p:sldId id="1205" r:id="rId84"/>
    <p:sldId id="1206" r:id="rId85"/>
    <p:sldId id="1207" r:id="rId86"/>
    <p:sldId id="1208" r:id="rId87"/>
    <p:sldId id="1209" r:id="rId88"/>
    <p:sldId id="1210" r:id="rId89"/>
    <p:sldId id="1211" r:id="rId90"/>
    <p:sldId id="1212" r:id="rId91"/>
    <p:sldId id="1213" r:id="rId92"/>
    <p:sldId id="1214" r:id="rId93"/>
    <p:sldId id="1215" r:id="rId94"/>
    <p:sldId id="1216" r:id="rId95"/>
    <p:sldId id="1217" r:id="rId96"/>
    <p:sldId id="1218" r:id="rId97"/>
    <p:sldId id="1219" r:id="rId98"/>
    <p:sldId id="1220" r:id="rId99"/>
    <p:sldId id="1221" r:id="rId100"/>
    <p:sldId id="1222" r:id="rId101"/>
    <p:sldId id="1223" r:id="rId102"/>
    <p:sldId id="1224" r:id="rId103"/>
    <p:sldId id="1225" r:id="rId104"/>
    <p:sldId id="1226" r:id="rId105"/>
    <p:sldId id="1227" r:id="rId106"/>
    <p:sldId id="1228" r:id="rId107"/>
    <p:sldId id="1229" r:id="rId108"/>
    <p:sldId id="1230" r:id="rId109"/>
    <p:sldId id="1231" r:id="rId110"/>
    <p:sldId id="1232" r:id="rId111"/>
    <p:sldId id="1233" r:id="rId112"/>
    <p:sldId id="1234" r:id="rId113"/>
    <p:sldId id="1235" r:id="rId114"/>
    <p:sldId id="1236" r:id="rId115"/>
    <p:sldId id="1237" r:id="rId116"/>
    <p:sldId id="1238" r:id="rId117"/>
    <p:sldId id="1239" r:id="rId118"/>
    <p:sldId id="1240" r:id="rId119"/>
    <p:sldId id="1241" r:id="rId120"/>
    <p:sldId id="1242" r:id="rId121"/>
    <p:sldId id="1243" r:id="rId122"/>
    <p:sldId id="1244" r:id="rId123"/>
    <p:sldId id="1245" r:id="rId124"/>
    <p:sldId id="1246" r:id="rId125"/>
    <p:sldId id="1247" r:id="rId126"/>
    <p:sldId id="1248" r:id="rId127"/>
    <p:sldId id="1249" r:id="rId128"/>
    <p:sldId id="1250" r:id="rId129"/>
    <p:sldId id="1251" r:id="rId130"/>
    <p:sldId id="1951" r:id="rId1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CFEA"/>
    <a:srgbClr val="C8F8F3"/>
    <a:srgbClr val="660033"/>
    <a:srgbClr val="A6A6A6"/>
    <a:srgbClr val="749BFC"/>
    <a:srgbClr val="B4A3E5"/>
    <a:srgbClr val="7F7F7F"/>
    <a:srgbClr val="D6E7AE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58" y="6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1DA6C-EE07-C67A-42DC-8E5454BA5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A6969-CC18-01C6-A387-B8779FE0D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864507-7228-FB1C-D3D7-C64B7448CACB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29 апреля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F0A7B58-D6C8-8C4A-0C87-CE2C06229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875559"/>
              </p:ext>
            </p:extLst>
          </p:nvPr>
        </p:nvGraphicFramePr>
        <p:xfrm>
          <a:off x="70669" y="1691797"/>
          <a:ext cx="12241163" cy="4974149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73527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2132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347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78166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33471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349955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485423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749904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682172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478971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682171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740229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246743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195340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48153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52060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экскурсии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несогл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ДЗ 5 предложений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ОПР/ДОП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СОГЛ/НЕСОГЛ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+1 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#*\\\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 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\+\-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- - 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- 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 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 - \+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###*\\\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+++++\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+3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 - 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+2 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- +\++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 - 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535585"/>
                  </a:ext>
                </a:extLst>
              </a:tr>
              <a:tr h="1944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19785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Цзэци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6CC4C85-2CAD-78BE-755F-2E9151CD7F7F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106835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0E9212-9DF3-A805-1BC8-53160147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F19F97A-C226-8B4D-A37C-70460DA3D51C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22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58255-57C7-B4DA-A79D-176560020EFC}"/>
              </a:ext>
            </a:extLst>
          </p:cNvPr>
          <p:cNvSpPr txBox="1"/>
          <p:nvPr/>
        </p:nvSpPr>
        <p:spPr>
          <a:xfrm>
            <a:off x="260350" y="1343024"/>
            <a:ext cx="1172686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 об экскурсии.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771C2-DC59-E64E-4178-6831601B4D3D}"/>
              </a:ext>
            </a:extLst>
          </p:cNvPr>
          <p:cNvSpPr txBox="1">
            <a:spLocks/>
          </p:cNvSpPr>
          <p:nvPr/>
        </p:nvSpPr>
        <p:spPr>
          <a:xfrm>
            <a:off x="116284" y="3566090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апреля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866966-8784-A4AE-4FBC-9F3EE44E5948}"/>
              </a:ext>
            </a:extLst>
          </p:cNvPr>
          <p:cNvSpPr txBox="1"/>
          <p:nvPr/>
        </p:nvSpPr>
        <p:spPr>
          <a:xfrm>
            <a:off x="1234679" y="4493766"/>
            <a:ext cx="10323910" cy="2042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 об экскурсии: те, кто не присутствовал на экскурсии, пишут рассказ по материалам, вывешенным на сайт.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627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151179"/>
            <a:ext cx="1179416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 пространственной и временной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отнесённости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980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0D0E49-EBD3-3074-26D1-1312746DA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137" y="82551"/>
            <a:ext cx="8785619" cy="669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9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0D0E49-EBD3-3074-26D1-1312746DA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55" r="37872"/>
          <a:stretch/>
        </p:blipFill>
        <p:spPr>
          <a:xfrm>
            <a:off x="78060" y="78059"/>
            <a:ext cx="4884234" cy="594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C9FD1B-D311-C8BC-B4A1-C203495731DB}"/>
              </a:ext>
            </a:extLst>
          </p:cNvPr>
          <p:cNvSpPr txBox="1"/>
          <p:nvPr/>
        </p:nvSpPr>
        <p:spPr>
          <a:xfrm>
            <a:off x="5076592" y="78059"/>
            <a:ext cx="703734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 по месту, пространственной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отнесённости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происхождению, отношению к источнику, местонахождению: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 из Дании, дорога до пляжа, автостоянка у дороги, фрукты из Крыма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 к соседу, путь к деревне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544F3-0CEF-967D-11DE-9CE788B2C8D8}"/>
              </a:ext>
            </a:extLst>
          </p:cNvPr>
          <p:cNvSpPr txBox="1"/>
          <p:nvPr/>
        </p:nvSpPr>
        <p:spPr>
          <a:xfrm>
            <a:off x="5076592" y="2079494"/>
            <a:ext cx="658758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 в сад, дверь в гостиную, билет в Москву, направление на рентген;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подо Псковом, тучи над лесом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сочетании 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реку/на озеро, дом с окнами в сад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 по временной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отнесённости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+ Р. 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до двух часов, лекарство до еды, разговоры до 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среду, результаты за год, доход за месяц, газета за субботу, человек 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2531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5069FCAF-4B4D-BE4C-2C90-9529AB76F933}"/>
              </a:ext>
            </a:extLst>
          </p:cNvPr>
          <p:cNvSpPr txBox="1"/>
          <p:nvPr/>
        </p:nvSpPr>
        <p:spPr>
          <a:xfrm>
            <a:off x="0" y="0"/>
            <a:ext cx="12192000" cy="714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 Задайте к ним вопросы.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Тропинка в горы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начиналась недалеко от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станции железной дороги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Обычно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ветер с моря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 дожди и потепление.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Они пообедали в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станции метро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Молодой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в двадцать лет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может жить вполне самостоятельно, без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помощи родителей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 жил в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доме под горой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 из окна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очень красивый.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на портрете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похож на Чарли Чаплина.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Самолёта на остров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нет из-за сильного ветра.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Мебель в доме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удобная и недорогая.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Из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окна издательства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открывается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 на Кремль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Когда гость неудачно пошутил, ему сказали: «Это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шутка не к месту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Вернувшись из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России двадцатых годов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Англию, Г. Уэллс написал книгу «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Россия во мгле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Этот режиссёр ищет свой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подход к проблеме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гуманизма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XX веке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Его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письма в Канаду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родным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остались без ответа.</a:t>
            </a:r>
          </a:p>
        </p:txBody>
      </p:sp>
    </p:spTree>
    <p:extLst>
      <p:ext uri="{BB962C8B-B14F-4D97-AF65-F5344CB8AC3E}">
        <p14:creationId xmlns:p14="http://schemas.microsoft.com/office/powerpoint/2010/main" val="136396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апреля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2" y="1130081"/>
            <a:ext cx="11804423" cy="4497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 об экскурсии: те, кто не присутствовал на экскурсии, пишут рассказ по материалам, вывешенным на сайт.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BFCFE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Всем: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внимательно изучить последующие слайды презентации, проанализировать предложения на слайде 51.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слайде 50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пять предложений с несогласованными определениями.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36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0" y="3902924"/>
              <a:ext cx="2991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73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901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74127"/>
            <a:ext cx="2274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</p:spTree>
    <p:extLst>
      <p:ext uri="{BB962C8B-B14F-4D97-AF65-F5344CB8AC3E}">
        <p14:creationId xmlns:p14="http://schemas.microsoft.com/office/powerpoint/2010/main" val="2091869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</p:spTree>
    <p:extLst>
      <p:ext uri="{BB962C8B-B14F-4D97-AF65-F5344CB8AC3E}">
        <p14:creationId xmlns:p14="http://schemas.microsoft.com/office/powerpoint/2010/main" val="4149020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</p:spTree>
    <p:extLst>
      <p:ext uri="{BB962C8B-B14F-4D97-AF65-F5344CB8AC3E}">
        <p14:creationId xmlns:p14="http://schemas.microsoft.com/office/powerpoint/2010/main" val="3226238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</p:spTree>
    <p:extLst>
      <p:ext uri="{BB962C8B-B14F-4D97-AF65-F5344CB8AC3E}">
        <p14:creationId xmlns:p14="http://schemas.microsoft.com/office/powerpoint/2010/main" val="2787239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</p:spTree>
    <p:extLst>
      <p:ext uri="{BB962C8B-B14F-4D97-AF65-F5344CB8AC3E}">
        <p14:creationId xmlns:p14="http://schemas.microsoft.com/office/powerpoint/2010/main" val="4134195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</p:spTree>
    <p:extLst>
      <p:ext uri="{BB962C8B-B14F-4D97-AF65-F5344CB8AC3E}">
        <p14:creationId xmlns:p14="http://schemas.microsoft.com/office/powerpoint/2010/main" val="611088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</p:spTree>
    <p:extLst>
      <p:ext uri="{BB962C8B-B14F-4D97-AF65-F5344CB8AC3E}">
        <p14:creationId xmlns:p14="http://schemas.microsoft.com/office/powerpoint/2010/main" val="2759847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E6979-B4A6-9BD5-7905-6576511D43CF}"/>
              </a:ext>
            </a:extLst>
          </p:cNvPr>
          <p:cNvSpPr txBox="1"/>
          <p:nvPr/>
        </p:nvSpPr>
        <p:spPr>
          <a:xfrm>
            <a:off x="8228199" y="5078237"/>
            <a:ext cx="3080538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над номером квартиры их друзей</a:t>
            </a:r>
          </a:p>
        </p:txBody>
      </p:sp>
    </p:spTree>
    <p:extLst>
      <p:ext uri="{BB962C8B-B14F-4D97-AF65-F5344CB8AC3E}">
        <p14:creationId xmlns:p14="http://schemas.microsoft.com/office/powerpoint/2010/main" val="4196008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E6979-B4A6-9BD5-7905-6576511D43CF}"/>
              </a:ext>
            </a:extLst>
          </p:cNvPr>
          <p:cNvSpPr txBox="1"/>
          <p:nvPr/>
        </p:nvSpPr>
        <p:spPr>
          <a:xfrm>
            <a:off x="8228199" y="5078237"/>
            <a:ext cx="3080538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над номером квартиры их друзей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E97B3-B4F8-E666-C0E5-FA0C7E93F9BD}"/>
              </a:ext>
            </a:extLst>
          </p:cNvPr>
          <p:cNvSpPr txBox="1"/>
          <p:nvPr/>
        </p:nvSpPr>
        <p:spPr>
          <a:xfrm>
            <a:off x="1234526" y="575969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посуда из города Семёнова</a:t>
            </a:r>
          </a:p>
        </p:txBody>
      </p:sp>
    </p:spTree>
    <p:extLst>
      <p:ext uri="{BB962C8B-B14F-4D97-AF65-F5344CB8AC3E}">
        <p14:creationId xmlns:p14="http://schemas.microsoft.com/office/powerpoint/2010/main" val="4196301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E6979-B4A6-9BD5-7905-6576511D43CF}"/>
              </a:ext>
            </a:extLst>
          </p:cNvPr>
          <p:cNvSpPr txBox="1"/>
          <p:nvPr/>
        </p:nvSpPr>
        <p:spPr>
          <a:xfrm>
            <a:off x="8228199" y="5078237"/>
            <a:ext cx="3080538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над номером квартиры их друзей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E97B3-B4F8-E666-C0E5-FA0C7E93F9BD}"/>
              </a:ext>
            </a:extLst>
          </p:cNvPr>
          <p:cNvSpPr txBox="1"/>
          <p:nvPr/>
        </p:nvSpPr>
        <p:spPr>
          <a:xfrm>
            <a:off x="1234526" y="575969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посуда из города Семёнова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79F780-D8B3-5405-CCAF-7EDEDB972DCA}"/>
              </a:ext>
            </a:extLst>
          </p:cNvPr>
          <p:cNvSpPr txBox="1"/>
          <p:nvPr/>
        </p:nvSpPr>
        <p:spPr>
          <a:xfrm>
            <a:off x="7157226" y="6148574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до трёх</a:t>
            </a:r>
          </a:p>
        </p:txBody>
      </p:sp>
    </p:spTree>
    <p:extLst>
      <p:ext uri="{BB962C8B-B14F-4D97-AF65-F5344CB8AC3E}">
        <p14:creationId xmlns:p14="http://schemas.microsoft.com/office/powerpoint/2010/main" val="1101030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5ED5F-BEEE-726B-45D0-F9033F28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9D68F-B3BB-39A9-A3ED-10AAB2EF6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17FA0-92A8-AAC9-A6C2-9D1B44FF801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79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40" y="570368"/>
            <a:ext cx="11383113" cy="781235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sz="4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Домашнее задание на </a:t>
            </a:r>
            <a:r>
              <a:rPr lang="ru-RU" sz="4800" b="1" u="sng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19 мая </a:t>
            </a:r>
            <a:r>
              <a:rPr lang="ru-RU" sz="4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2023 года</a:t>
            </a: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schemeClr val="accent4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1926" y="1652367"/>
            <a:ext cx="6170034" cy="5039378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рассказ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пройденными несогласованными определениями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том,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провели последние праздники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рассказе должно быть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 10 несогласованных определений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 5-ти разнообразных конструкций.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E644E7-8656-5A7C-A699-A9B524858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40" y="1800456"/>
            <a:ext cx="5203173" cy="44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34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40" y="570368"/>
            <a:ext cx="11383113" cy="781235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sz="4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Домашнее задание на </a:t>
            </a:r>
            <a:r>
              <a:rPr lang="ru-RU" sz="4800" b="1" u="sng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19 мая </a:t>
            </a:r>
            <a:r>
              <a:rPr lang="ru-RU" sz="4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2023 года</a:t>
            </a: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schemeClr val="accent4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9" y="1652367"/>
            <a:ext cx="11304731" cy="5039378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рассказ с пройденными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несогласованными определениями о том,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провели последние праздники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рассказе должно быть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 10 несогласованных определений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 5-ти разнообразных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3852403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74B18-BE1E-524D-6562-F6934393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3CE8F1-0AAE-F98C-40F0-A4257452291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0382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8DBC2-FEC6-96DF-B847-7F3E7E8CB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2D3C2E-9EC7-339A-E75C-CA1EEAB78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 было </a:t>
            </a:r>
            <a:r>
              <a:rPr lang="en-US" dirty="0"/>
              <a:t>v23_1</a:t>
            </a:r>
            <a:r>
              <a:rPr lang="ru-RU" dirty="0"/>
              <a:t>-</a:t>
            </a:r>
            <a:r>
              <a:rPr lang="en-US" dirty="0"/>
              <a:t>bp_</a:t>
            </a:r>
            <a:r>
              <a:rPr lang="ru-RU" dirty="0"/>
              <a:t>22_12.05.23 и </a:t>
            </a:r>
            <a:r>
              <a:rPr lang="en-US" dirty="0"/>
              <a:t>v23_1</a:t>
            </a:r>
            <a:r>
              <a:rPr lang="ru-RU" dirty="0"/>
              <a:t>-</a:t>
            </a:r>
            <a:r>
              <a:rPr lang="en-US" dirty="0"/>
              <a:t>bp_</a:t>
            </a:r>
            <a:r>
              <a:rPr lang="ru-RU" dirty="0"/>
              <a:t>22_13.05.23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5415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C1008-03F6-7BC6-2911-C5F78C9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CCFFCC"/>
          </a:solidFill>
        </p:spPr>
        <p:txBody>
          <a:bodyPr>
            <a:normAutofit/>
          </a:bodyPr>
          <a:lstStyle/>
          <a:p>
            <a:pPr algn="ctr"/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мая 2024 года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CA2150-B781-EFD2-C07C-F3C3489F5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ЗУМ</a:t>
            </a:r>
          </a:p>
        </p:txBody>
      </p:sp>
    </p:spTree>
    <p:extLst>
      <p:ext uri="{BB962C8B-B14F-4D97-AF65-F5344CB8AC3E}">
        <p14:creationId xmlns:p14="http://schemas.microsoft.com/office/powerpoint/2010/main" val="1665617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40" y="570368"/>
            <a:ext cx="11383113" cy="781235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sz="4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Домашнее задание на </a:t>
            </a:r>
            <a:r>
              <a:rPr lang="ru-RU" sz="4800" b="1" u="sng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17 мая </a:t>
            </a:r>
            <a:r>
              <a:rPr lang="ru-RU" sz="4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2024 года</a:t>
            </a: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schemeClr val="accent4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1926" y="1652367"/>
            <a:ext cx="6170034" cy="5039378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рассказ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пройденными несогласованными определениями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том,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провели последние праздники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рассказе должно быть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 10 несогласованных определений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 5-ти разнообразных конструкций.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E644E7-8656-5A7C-A699-A9B524858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40" y="1800456"/>
            <a:ext cx="5203173" cy="44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77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 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vs.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дополнения</a:t>
            </a:r>
          </a:p>
        </p:txBody>
      </p:sp>
    </p:spTree>
    <p:extLst>
      <p:ext uri="{BB962C8B-B14F-4D97-AF65-F5344CB8AC3E}">
        <p14:creationId xmlns:p14="http://schemas.microsoft.com/office/powerpoint/2010/main" val="2413686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233917" y="1133356"/>
            <a:ext cx="5337544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Он смотрит все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передачи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радио была прекрасная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передача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телевидению недавно выступал известный журналист 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Дня два назад по радио выступал один физик с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воспоминаниями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96D85-1ADF-495A-88E4-B472D8272072}"/>
              </a:ext>
            </a:extLst>
          </p:cNvPr>
          <p:cNvSpPr txBox="1"/>
          <p:nvPr/>
        </p:nvSpPr>
        <p:spPr>
          <a:xfrm>
            <a:off x="6432698" y="1133356"/>
            <a:ext cx="53375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передаче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говорили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радио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телевидению недавно известный журналист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Дня два назад в передаче по радио один физик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вспоминал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BCB75-477B-82DD-FC89-A7BDDC08F177}"/>
              </a:ext>
            </a:extLst>
          </p:cNvPr>
          <p:cNvSpPr txBox="1"/>
          <p:nvPr/>
        </p:nvSpPr>
        <p:spPr>
          <a:xfrm>
            <a:off x="33669" y="-65254"/>
            <a:ext cx="11451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дополнения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9DB6-5EEF-5CD6-BDEA-523E49A9C836}"/>
              </a:ext>
            </a:extLst>
          </p:cNvPr>
          <p:cNvSpPr txBox="1"/>
          <p:nvPr/>
        </p:nvSpPr>
        <p:spPr>
          <a:xfrm>
            <a:off x="-699976" y="642632"/>
            <a:ext cx="11451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существительное (какой, какая, какое, какие?)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главное слово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 (что, где, когда? …)   </a:t>
            </a:r>
          </a:p>
        </p:txBody>
      </p:sp>
    </p:spTree>
    <p:extLst>
      <p:ext uri="{BB962C8B-B14F-4D97-AF65-F5344CB8AC3E}">
        <p14:creationId xmlns:p14="http://schemas.microsoft.com/office/powerpoint/2010/main" val="4034153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180754" y="1409801"/>
            <a:ext cx="533754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Дании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пляжа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автостоянка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Крыма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соседу,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гостиную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деревне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направление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рентген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Пско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вом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тучи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 лесом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тдых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 двух часов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лекарство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утра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доход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месяц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BCB75-477B-82DD-FC89-A7BDDC08F177}"/>
              </a:ext>
            </a:extLst>
          </p:cNvPr>
          <p:cNvSpPr txBox="1"/>
          <p:nvPr/>
        </p:nvSpPr>
        <p:spPr>
          <a:xfrm>
            <a:off x="1082749" y="-32757"/>
            <a:ext cx="11451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дополнения и обстоятельства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9DB6-5EEF-5CD6-BDEA-523E49A9C836}"/>
              </a:ext>
            </a:extLst>
          </p:cNvPr>
          <p:cNvSpPr txBox="1"/>
          <p:nvPr/>
        </p:nvSpPr>
        <p:spPr>
          <a:xfrm>
            <a:off x="-699976" y="642632"/>
            <a:ext cx="11451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существительное (какой, какая, какое, какие?)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главное слово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 (что, где, когда? …)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AF7E0-122F-AA5C-23A4-B6C17CA89506}"/>
              </a:ext>
            </a:extLst>
          </p:cNvPr>
          <p:cNvSpPr txBox="1"/>
          <p:nvPr/>
        </p:nvSpPr>
        <p:spPr>
          <a:xfrm>
            <a:off x="5847908" y="1409801"/>
            <a:ext cx="616333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приехать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(откуда?)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Дании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дойти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(до чего?)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пляжа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(откуда?)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Крыма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ведёт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соседу,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гостиную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деревне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выходит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направить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 на что?)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рентген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живут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 Псковом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тучи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проплывают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 лесом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отдыхать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(до какого часа?)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двух часов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лекарство надо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принять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(когда?)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времени? до какого времени?)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утра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добиться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(за какое время?)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заработать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(за сколько времени?)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месяц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сделал это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(когда?)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BDF7935-2E07-1505-FC48-6392011F328E}"/>
              </a:ext>
            </a:extLst>
          </p:cNvPr>
          <p:cNvCxnSpPr/>
          <p:nvPr/>
        </p:nvCxnSpPr>
        <p:spPr>
          <a:xfrm>
            <a:off x="0" y="3278777"/>
            <a:ext cx="12011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70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1" y="3902924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8B2178-5695-D81C-D4B5-8E488E87C8C6}"/>
              </a:ext>
            </a:extLst>
          </p:cNvPr>
          <p:cNvSpPr txBox="1"/>
          <p:nvPr/>
        </p:nvSpPr>
        <p:spPr>
          <a:xfrm>
            <a:off x="4436076" y="986022"/>
            <a:ext cx="103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6F9220-C0D0-8F48-4926-C93812C401C9}"/>
              </a:ext>
            </a:extLst>
          </p:cNvPr>
          <p:cNvSpPr txBox="1"/>
          <p:nvPr/>
        </p:nvSpPr>
        <p:spPr>
          <a:xfrm>
            <a:off x="2301284" y="1471882"/>
            <a:ext cx="103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9F6DB-190A-1E68-0960-F35A3804E0B5}"/>
              </a:ext>
            </a:extLst>
          </p:cNvPr>
          <p:cNvSpPr txBox="1"/>
          <p:nvPr/>
        </p:nvSpPr>
        <p:spPr>
          <a:xfrm>
            <a:off x="476146" y="3572592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ведет…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346C2F-6763-7940-28D1-4799E483D5A0}"/>
              </a:ext>
            </a:extLst>
          </p:cNvPr>
          <p:cNvSpPr txBox="1"/>
          <p:nvPr/>
        </p:nvSpPr>
        <p:spPr>
          <a:xfrm>
            <a:off x="1419194" y="6146842"/>
            <a:ext cx="22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этой дороге можно дойти…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9680-49C7-0993-584F-0CF1F3B029B8}"/>
              </a:ext>
            </a:extLst>
          </p:cNvPr>
          <p:cNvSpPr txBox="1"/>
          <p:nvPr/>
        </p:nvSpPr>
        <p:spPr>
          <a:xfrm>
            <a:off x="-19197" y="4776078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идет…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4BD603-5703-046B-5EAF-B0039D5D3DDC}"/>
              </a:ext>
            </a:extLst>
          </p:cNvPr>
          <p:cNvSpPr txBox="1"/>
          <p:nvPr/>
        </p:nvSpPr>
        <p:spPr>
          <a:xfrm>
            <a:off x="-26899" y="2375315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 протекает…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5AF907-437D-6BF2-7207-E82F6F7FB107}"/>
              </a:ext>
            </a:extLst>
          </p:cNvPr>
          <p:cNvSpPr txBox="1"/>
          <p:nvPr/>
        </p:nvSpPr>
        <p:spPr>
          <a:xfrm>
            <a:off x="47788" y="759529"/>
            <a:ext cx="22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поставили палатку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F528FE-723C-53B3-4564-2D21E819BC90}"/>
              </a:ext>
            </a:extLst>
          </p:cNvPr>
          <p:cNvSpPr txBox="1"/>
          <p:nvPr/>
        </p:nvSpPr>
        <p:spPr>
          <a:xfrm>
            <a:off x="5873475" y="1849873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стоит…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0F6C03-859A-6C97-F904-7DF815187F27}"/>
              </a:ext>
            </a:extLst>
          </p:cNvPr>
          <p:cNvSpPr txBox="1"/>
          <p:nvPr/>
        </p:nvSpPr>
        <p:spPr>
          <a:xfrm>
            <a:off x="7587427" y="3731529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уже выехали…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C1A438-AE4C-AB87-FC7B-4C4C3111D9EC}"/>
              </a:ext>
            </a:extLst>
          </p:cNvPr>
          <p:cNvSpPr txBox="1"/>
          <p:nvPr/>
        </p:nvSpPr>
        <p:spPr>
          <a:xfrm>
            <a:off x="8208333" y="6201150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встретились…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3D99-401A-7B2F-0E25-30A9A4B30C11}"/>
              </a:ext>
            </a:extLst>
          </p:cNvPr>
          <p:cNvSpPr txBox="1"/>
          <p:nvPr/>
        </p:nvSpPr>
        <p:spPr>
          <a:xfrm>
            <a:off x="4627333" y="5813017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люблю отдыхать…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47955B-52B1-1211-4A64-8EEF927174FB}"/>
              </a:ext>
            </a:extLst>
          </p:cNvPr>
          <p:cNvSpPr txBox="1"/>
          <p:nvPr/>
        </p:nvSpPr>
        <p:spPr>
          <a:xfrm>
            <a:off x="7525392" y="2945876"/>
            <a:ext cx="389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родная деревня находится …</a:t>
            </a:r>
          </a:p>
        </p:txBody>
      </p:sp>
    </p:spTree>
    <p:extLst>
      <p:ext uri="{BB962C8B-B14F-4D97-AF65-F5344CB8AC3E}">
        <p14:creationId xmlns:p14="http://schemas.microsoft.com/office/powerpoint/2010/main" val="4185468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548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3275876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123815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</p:spTree>
    <p:extLst>
      <p:ext uri="{BB962C8B-B14F-4D97-AF65-F5344CB8AC3E}">
        <p14:creationId xmlns:p14="http://schemas.microsoft.com/office/powerpoint/2010/main" val="1278156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123815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60A4BF48-893C-2F34-B66B-E97D91794997}"/>
              </a:ext>
            </a:extLst>
          </p:cNvPr>
          <p:cNvSpPr/>
          <p:nvPr/>
        </p:nvSpPr>
        <p:spPr>
          <a:xfrm>
            <a:off x="418195" y="2663202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3B8B9B22-F155-9139-C9DD-88ADE407E214}"/>
              </a:ext>
            </a:extLst>
          </p:cNvPr>
          <p:cNvSpPr/>
          <p:nvPr/>
        </p:nvSpPr>
        <p:spPr>
          <a:xfrm>
            <a:off x="2838894" y="2657886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9F66217B-FDFB-9186-C4F7-7503560B950F}"/>
              </a:ext>
            </a:extLst>
          </p:cNvPr>
          <p:cNvSpPr/>
          <p:nvPr/>
        </p:nvSpPr>
        <p:spPr>
          <a:xfrm>
            <a:off x="9856377" y="2630674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95D9C7C-559F-003C-CC3E-FDA22BCB79E4}"/>
              </a:ext>
            </a:extLst>
          </p:cNvPr>
          <p:cNvSpPr/>
          <p:nvPr/>
        </p:nvSpPr>
        <p:spPr>
          <a:xfrm rot="1940641">
            <a:off x="6564319" y="3240846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49509A5A-4F39-7F8D-CDFF-C303D29BA920}"/>
              </a:ext>
            </a:extLst>
          </p:cNvPr>
          <p:cNvSpPr/>
          <p:nvPr/>
        </p:nvSpPr>
        <p:spPr>
          <a:xfrm rot="16386619">
            <a:off x="10055948" y="643102"/>
            <a:ext cx="1221279" cy="160236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сказу-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емого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997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262038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60A4BF48-893C-2F34-B66B-E97D91794997}"/>
              </a:ext>
            </a:extLst>
          </p:cNvPr>
          <p:cNvSpPr/>
          <p:nvPr/>
        </p:nvSpPr>
        <p:spPr>
          <a:xfrm>
            <a:off x="418195" y="2663202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3B8B9B22-F155-9139-C9DD-88ADE407E214}"/>
              </a:ext>
            </a:extLst>
          </p:cNvPr>
          <p:cNvSpPr/>
          <p:nvPr/>
        </p:nvSpPr>
        <p:spPr>
          <a:xfrm>
            <a:off x="2838894" y="2657886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9F66217B-FDFB-9186-C4F7-7503560B950F}"/>
              </a:ext>
            </a:extLst>
          </p:cNvPr>
          <p:cNvSpPr/>
          <p:nvPr/>
        </p:nvSpPr>
        <p:spPr>
          <a:xfrm>
            <a:off x="9856377" y="2630674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95D9C7C-559F-003C-CC3E-FDA22BCB79E4}"/>
              </a:ext>
            </a:extLst>
          </p:cNvPr>
          <p:cNvSpPr/>
          <p:nvPr/>
        </p:nvSpPr>
        <p:spPr>
          <a:xfrm rot="1940641">
            <a:off x="6564319" y="3240846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49509A5A-4F39-7F8D-CDFF-C303D29BA920}"/>
              </a:ext>
            </a:extLst>
          </p:cNvPr>
          <p:cNvSpPr/>
          <p:nvPr/>
        </p:nvSpPr>
        <p:spPr>
          <a:xfrm rot="16386619">
            <a:off x="10055948" y="643102"/>
            <a:ext cx="1221279" cy="160236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сказу-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емого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02BD888-67A4-2634-6559-2C391925857E}"/>
              </a:ext>
            </a:extLst>
          </p:cNvPr>
          <p:cNvSpPr/>
          <p:nvPr/>
        </p:nvSpPr>
        <p:spPr>
          <a:xfrm>
            <a:off x="595423" y="4104167"/>
            <a:ext cx="3902149" cy="183943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«с родителями» относятся к глаголу (сказуемому)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F590EB-8A75-5AB4-0BDF-24D293E047C4}"/>
              </a:ext>
            </a:extLst>
          </p:cNvPr>
          <p:cNvSpPr/>
          <p:nvPr/>
        </p:nvSpPr>
        <p:spPr>
          <a:xfrm>
            <a:off x="7866339" y="4104167"/>
            <a:ext cx="3902149" cy="183943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«с родителями» относятся к существительному (именной части составного именного сказуемого)</a:t>
            </a:r>
          </a:p>
        </p:txBody>
      </p:sp>
    </p:spTree>
    <p:extLst>
      <p:ext uri="{BB962C8B-B14F-4D97-AF65-F5344CB8AC3E}">
        <p14:creationId xmlns:p14="http://schemas.microsoft.com/office/powerpoint/2010/main" val="4179918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8248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друзьями.</a:t>
            </a:r>
          </a:p>
        </p:txBody>
      </p:sp>
    </p:spTree>
    <p:extLst>
      <p:ext uri="{BB962C8B-B14F-4D97-AF65-F5344CB8AC3E}">
        <p14:creationId xmlns:p14="http://schemas.microsoft.com/office/powerpoint/2010/main" val="2684828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71726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159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3315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16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251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440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1371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057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4331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756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72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1055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76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9382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6609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5163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124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b="1" i="1" u="wavy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0182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777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0955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196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4571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5991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lang="ru-RU" b="1" i="1" u="dashLong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lang="ru-RU" b="1" i="1" u="dashLong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i="1" u="dashLong" dirty="0">
              <a:solidFill>
                <a:prstClr val="black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664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18434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201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12639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592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8825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0010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5637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4380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8036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355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9753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130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3601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9747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9843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7371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Британия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вышла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   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1155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Британия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вышла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Выход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Британии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всех удивил.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8165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97A9E-B2EA-BEA2-C429-3F38C8119B6E}"/>
              </a:ext>
            </a:extLst>
          </p:cNvPr>
          <p:cNvSpPr txBox="1"/>
          <p:nvPr/>
        </p:nvSpPr>
        <p:spPr>
          <a:xfrm>
            <a:off x="1333948" y="1301675"/>
            <a:ext cx="9875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СОГЛАСОВАННЫЕ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8749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8749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32026232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</p:spTree>
    <p:extLst>
      <p:ext uri="{BB962C8B-B14F-4D97-AF65-F5344CB8AC3E}">
        <p14:creationId xmlns:p14="http://schemas.microsoft.com/office/powerpoint/2010/main" val="37555175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</a:t>
            </a:r>
          </a:p>
        </p:txBody>
      </p:sp>
    </p:spTree>
    <p:extLst>
      <p:ext uri="{BB962C8B-B14F-4D97-AF65-F5344CB8AC3E}">
        <p14:creationId xmlns:p14="http://schemas.microsoft.com/office/powerpoint/2010/main" val="744637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</a:t>
            </a:r>
          </a:p>
        </p:txBody>
      </p:sp>
    </p:spTree>
    <p:extLst>
      <p:ext uri="{BB962C8B-B14F-4D97-AF65-F5344CB8AC3E}">
        <p14:creationId xmlns:p14="http://schemas.microsoft.com/office/powerpoint/2010/main" val="23704037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</p:txBody>
      </p:sp>
    </p:spTree>
    <p:extLst>
      <p:ext uri="{BB962C8B-B14F-4D97-AF65-F5344CB8AC3E}">
        <p14:creationId xmlns:p14="http://schemas.microsoft.com/office/powerpoint/2010/main" val="39660746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</p:txBody>
      </p:sp>
    </p:spTree>
    <p:extLst>
      <p:ext uri="{BB962C8B-B14F-4D97-AF65-F5344CB8AC3E}">
        <p14:creationId xmlns:p14="http://schemas.microsoft.com/office/powerpoint/2010/main" val="20574910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5223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</p:txBody>
      </p:sp>
    </p:spTree>
    <p:extLst>
      <p:ext uri="{BB962C8B-B14F-4D97-AF65-F5344CB8AC3E}">
        <p14:creationId xmlns:p14="http://schemas.microsoft.com/office/powerpoint/2010/main" val="36607929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</p:txBody>
      </p:sp>
    </p:spTree>
    <p:extLst>
      <p:ext uri="{BB962C8B-B14F-4D97-AF65-F5344CB8AC3E}">
        <p14:creationId xmlns:p14="http://schemas.microsoft.com/office/powerpoint/2010/main" val="40916467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</a:t>
            </a:r>
          </a:p>
        </p:txBody>
      </p:sp>
    </p:spTree>
    <p:extLst>
      <p:ext uri="{BB962C8B-B14F-4D97-AF65-F5344CB8AC3E}">
        <p14:creationId xmlns:p14="http://schemas.microsoft.com/office/powerpoint/2010/main" val="25975431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волжская рыба,</a:t>
            </a:r>
          </a:p>
        </p:txBody>
      </p:sp>
    </p:spTree>
    <p:extLst>
      <p:ext uri="{BB962C8B-B14F-4D97-AF65-F5344CB8AC3E}">
        <p14:creationId xmlns:p14="http://schemas.microsoft.com/office/powerpoint/2010/main" val="41813743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</p:txBody>
      </p:sp>
    </p:spTree>
    <p:extLst>
      <p:ext uri="{BB962C8B-B14F-4D97-AF65-F5344CB8AC3E}">
        <p14:creationId xmlns:p14="http://schemas.microsoft.com/office/powerpoint/2010/main" val="203736139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</p:txBody>
      </p:sp>
    </p:spTree>
    <p:extLst>
      <p:ext uri="{BB962C8B-B14F-4D97-AF65-F5344CB8AC3E}">
        <p14:creationId xmlns:p14="http://schemas.microsoft.com/office/powerpoint/2010/main" val="42532630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</p:txBody>
      </p:sp>
    </p:spTree>
    <p:extLst>
      <p:ext uri="{BB962C8B-B14F-4D97-AF65-F5344CB8AC3E}">
        <p14:creationId xmlns:p14="http://schemas.microsoft.com/office/powerpoint/2010/main" val="8303260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</p:txBody>
      </p:sp>
    </p:spTree>
    <p:extLst>
      <p:ext uri="{BB962C8B-B14F-4D97-AF65-F5344CB8AC3E}">
        <p14:creationId xmlns:p14="http://schemas.microsoft.com/office/powerpoint/2010/main" val="376476857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</p:txBody>
      </p:sp>
    </p:spTree>
    <p:extLst>
      <p:ext uri="{BB962C8B-B14F-4D97-AF65-F5344CB8AC3E}">
        <p14:creationId xmlns:p14="http://schemas.microsoft.com/office/powerpoint/2010/main" val="12391408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</p:spTree>
    <p:extLst>
      <p:ext uri="{BB962C8B-B14F-4D97-AF65-F5344CB8AC3E}">
        <p14:creationId xmlns:p14="http://schemas.microsoft.com/office/powerpoint/2010/main" val="32692100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</p:txBody>
      </p:sp>
    </p:spTree>
    <p:extLst>
      <p:ext uri="{BB962C8B-B14F-4D97-AF65-F5344CB8AC3E}">
        <p14:creationId xmlns:p14="http://schemas.microsoft.com/office/powerpoint/2010/main" val="27019446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</p:txBody>
      </p:sp>
    </p:spTree>
    <p:extLst>
      <p:ext uri="{BB962C8B-B14F-4D97-AF65-F5344CB8AC3E}">
        <p14:creationId xmlns:p14="http://schemas.microsoft.com/office/powerpoint/2010/main" val="1682582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</p:txBody>
      </p:sp>
    </p:spTree>
    <p:extLst>
      <p:ext uri="{BB962C8B-B14F-4D97-AF65-F5344CB8AC3E}">
        <p14:creationId xmlns:p14="http://schemas.microsoft.com/office/powerpoint/2010/main" val="9873948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</p:txBody>
      </p:sp>
    </p:spTree>
    <p:extLst>
      <p:ext uri="{BB962C8B-B14F-4D97-AF65-F5344CB8AC3E}">
        <p14:creationId xmlns:p14="http://schemas.microsoft.com/office/powerpoint/2010/main" val="3090088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итальянские родственники, </a:t>
            </a:r>
          </a:p>
        </p:txBody>
      </p:sp>
    </p:spTree>
    <p:extLst>
      <p:ext uri="{BB962C8B-B14F-4D97-AF65-F5344CB8AC3E}">
        <p14:creationId xmlns:p14="http://schemas.microsoft.com/office/powerpoint/2010/main" val="41543911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итальянские родственники,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новгородские леса, </a:t>
            </a:r>
          </a:p>
        </p:txBody>
      </p:sp>
    </p:spTree>
    <p:extLst>
      <p:ext uri="{BB962C8B-B14F-4D97-AF65-F5344CB8AC3E}">
        <p14:creationId xmlns:p14="http://schemas.microsoft.com/office/powerpoint/2010/main" val="41122401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итальянские родственники,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новгородские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осенние сапоги.</a:t>
            </a:r>
          </a:p>
        </p:txBody>
      </p:sp>
    </p:spTree>
    <p:extLst>
      <p:ext uri="{BB962C8B-B14F-4D97-AF65-F5344CB8AC3E}">
        <p14:creationId xmlns:p14="http://schemas.microsoft.com/office/powerpoint/2010/main" val="279773360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246291-6796-7752-2C96-8C3584A0280C}"/>
              </a:ext>
            </a:extLst>
          </p:cNvPr>
          <p:cNvSpPr txBox="1"/>
          <p:nvPr/>
        </p:nvSpPr>
        <p:spPr>
          <a:xfrm>
            <a:off x="355002" y="754033"/>
            <a:ext cx="11607502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Обратите внимание!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выражено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то возможна его замена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определением в том случае, если оно передаёт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отношение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лицу или к предмету: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артистическое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кафе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артистов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телевидения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Замена несогласованных определений согласованными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возможна, если от существительного образуется прилагательное не со значением отношения к предмету, а со значением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2E82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предмета.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от слова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можно образовать прилагательное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если мы говорим: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искусству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деятель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говорим об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отношении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книги или человека к искусству, поэтому мы употребляем слово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мы хотим сказать: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растения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кожа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должны использовать определение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2E82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(не натуральный, сделанный человеком), а не отношение «растения» или «кожи» к искусству.</a:t>
            </a:r>
          </a:p>
        </p:txBody>
      </p:sp>
    </p:spTree>
    <p:extLst>
      <p:ext uri="{BB962C8B-B14F-4D97-AF65-F5344CB8AC3E}">
        <p14:creationId xmlns:p14="http://schemas.microsoft.com/office/powerpoint/2010/main" val="13517466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310268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A7B9E2-2317-C17C-1A47-D672BBD2DB48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83507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310268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7E17A2-819E-DB51-DEC5-9257A2610501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2643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endParaRPr kumimoji="0" lang="ru-RU" sz="1800" b="0" i="0" u="none" strike="noStrike" kern="1200" cap="none" spc="0" normalizeH="0" baseline="0" noProof="0" dirty="0">
              <a:ln>
                <a:solidFill>
                  <a:srgbClr val="50832D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51497715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54091978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71187743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4827966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0311599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612289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3401665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612289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20220776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612289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10481229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03338515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73649981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88858821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3261980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4597315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65726958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0296517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401461035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5632950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31048111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36371939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64693173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53468606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22050367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 о музыке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86363757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 о музыке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96237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3FF23-4569-7C64-7E2A-12221683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83215-B2E5-1892-98A2-23CD273BF4B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6 </a:t>
            </a:r>
            <a:r>
              <a:rPr lang="ru-RU" sz="4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мая </a:t>
            </a: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55B82-0AE7-E149-2959-79E6F4AC15C2}"/>
              </a:ext>
            </a:extLst>
          </p:cNvPr>
          <p:cNvSpPr txBox="1"/>
          <p:nvPr/>
        </p:nvSpPr>
        <p:spPr>
          <a:xfrm>
            <a:off x="271293" y="1957396"/>
            <a:ext cx="1180442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Повторить тему</a:t>
            </a:r>
            <a:br>
              <a:rPr lang="ru-RU" sz="4800" i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«Определения в простом предложении», подготовиться к итоговому тесту.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326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15929</TotalTime>
  <Words>23117</Words>
  <Application>Microsoft Office PowerPoint</Application>
  <PresentationFormat>Широкоэкранный</PresentationFormat>
  <Paragraphs>2660</Paragraphs>
  <Slides>130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130</vt:i4>
      </vt:variant>
    </vt:vector>
  </HeadingPairs>
  <TitlesOfParts>
    <vt:vector size="136" baseType="lpstr">
      <vt:lpstr>Arial</vt:lpstr>
      <vt:lpstr>Book Antiqua</vt:lpstr>
      <vt:lpstr>Calibri</vt:lpstr>
      <vt:lpstr>Calibri Light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 на 19 мая 2023 года</vt:lpstr>
      <vt:lpstr>Домашнее задание на 19 мая 2023 года</vt:lpstr>
      <vt:lpstr>Презентация PowerPoint</vt:lpstr>
      <vt:lpstr>Презентация PowerPoint</vt:lpstr>
      <vt:lpstr>17 мая 2024 года</vt:lpstr>
      <vt:lpstr>Домашнее задание на 17 мая 2024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282</cp:revision>
  <dcterms:created xsi:type="dcterms:W3CDTF">2024-09-01T20:30:35Z</dcterms:created>
  <dcterms:modified xsi:type="dcterms:W3CDTF">2025-04-29T18:03:16Z</dcterms:modified>
</cp:coreProperties>
</file>