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1944" r:id="rId3"/>
    <p:sldId id="1339" r:id="rId4"/>
    <p:sldId id="1422" r:id="rId5"/>
    <p:sldId id="1945" r:id="rId6"/>
    <p:sldId id="1946" r:id="rId7"/>
    <p:sldId id="1103" r:id="rId8"/>
    <p:sldId id="1104" r:id="rId9"/>
    <p:sldId id="1105" r:id="rId10"/>
    <p:sldId id="1106" r:id="rId11"/>
    <p:sldId id="1107" r:id="rId12"/>
    <p:sldId id="1108" r:id="rId13"/>
    <p:sldId id="1109" r:id="rId14"/>
    <p:sldId id="1110" r:id="rId15"/>
    <p:sldId id="1111" r:id="rId16"/>
    <p:sldId id="1112" r:id="rId17"/>
    <p:sldId id="1113" r:id="rId18"/>
    <p:sldId id="1114" r:id="rId19"/>
    <p:sldId id="1115" r:id="rId20"/>
    <p:sldId id="1116" r:id="rId21"/>
    <p:sldId id="1117" r:id="rId22"/>
    <p:sldId id="1118" r:id="rId23"/>
    <p:sldId id="1119" r:id="rId24"/>
    <p:sldId id="1120" r:id="rId25"/>
    <p:sldId id="1121" r:id="rId26"/>
    <p:sldId id="1122" r:id="rId27"/>
    <p:sldId id="1123" r:id="rId28"/>
    <p:sldId id="1124" r:id="rId29"/>
    <p:sldId id="1125" r:id="rId30"/>
    <p:sldId id="1126" r:id="rId31"/>
    <p:sldId id="1131" r:id="rId32"/>
    <p:sldId id="1440" r:id="rId33"/>
    <p:sldId id="1441" r:id="rId34"/>
    <p:sldId id="1442" r:id="rId35"/>
    <p:sldId id="1443" r:id="rId36"/>
    <p:sldId id="1132" r:id="rId37"/>
    <p:sldId id="1444" r:id="rId38"/>
    <p:sldId id="1445" r:id="rId39"/>
    <p:sldId id="1446" r:id="rId40"/>
    <p:sldId id="1133" r:id="rId41"/>
    <p:sldId id="1757" r:id="rId42"/>
    <p:sldId id="1447" r:id="rId43"/>
    <p:sldId id="1448" r:id="rId44"/>
    <p:sldId id="1449" r:id="rId45"/>
    <p:sldId id="1758" r:id="rId46"/>
    <p:sldId id="1947" r:id="rId47"/>
    <p:sldId id="1450" r:id="rId48"/>
    <p:sldId id="1134" r:id="rId49"/>
    <p:sldId id="1135" r:id="rId50"/>
    <p:sldId id="1136" r:id="rId51"/>
    <p:sldId id="1137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8F3"/>
    <a:srgbClr val="BFCFEA"/>
    <a:srgbClr val="660033"/>
    <a:srgbClr val="A6A6A6"/>
    <a:srgbClr val="749BFC"/>
    <a:srgbClr val="B4A3E5"/>
    <a:srgbClr val="7F7F7F"/>
    <a:srgbClr val="D6E7AE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4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22 апреля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376019"/>
              </p:ext>
            </p:extLst>
          </p:nvPr>
        </p:nvGraphicFramePr>
        <p:xfrm>
          <a:off x="70669" y="1691797"/>
          <a:ext cx="12241163" cy="5037454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352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2132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347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78166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104480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546538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699268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448446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712824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244882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815008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242957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491067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48153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52060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экскурсии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и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уроке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+1 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 - - - -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###*\\\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+++\+ -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+3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\++++++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+2 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535585"/>
                  </a:ext>
                </a:extLst>
              </a:tr>
              <a:tr h="1944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19785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2099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0E9212-9DF3-A805-1BC8-53160147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F19F97A-C226-8B4D-A37C-70460DA3D51C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22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58255-57C7-B4DA-A79D-176560020EFC}"/>
              </a:ext>
            </a:extLst>
          </p:cNvPr>
          <p:cNvSpPr txBox="1"/>
          <p:nvPr/>
        </p:nvSpPr>
        <p:spPr>
          <a:xfrm>
            <a:off x="260350" y="1343024"/>
            <a:ext cx="1172686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 об экскурсии.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771C2-DC59-E64E-4178-6831601B4D3D}"/>
              </a:ext>
            </a:extLst>
          </p:cNvPr>
          <p:cNvSpPr txBox="1">
            <a:spLocks/>
          </p:cNvSpPr>
          <p:nvPr/>
        </p:nvSpPr>
        <p:spPr>
          <a:xfrm>
            <a:off x="116284" y="3566090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апреля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866966-8784-A4AE-4FBC-9F3EE44E5948}"/>
              </a:ext>
            </a:extLst>
          </p:cNvPr>
          <p:cNvSpPr txBox="1"/>
          <p:nvPr/>
        </p:nvSpPr>
        <p:spPr>
          <a:xfrm>
            <a:off x="1234679" y="4493766"/>
            <a:ext cx="10323910" cy="2042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 об экскурсии: те, кто не присутствовал на экскурсии, пишут рассказ по материалам, вывешенным на сайт.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627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</p:txBody>
      </p:sp>
    </p:spTree>
    <p:extLst>
      <p:ext uri="{BB962C8B-B14F-4D97-AF65-F5344CB8AC3E}">
        <p14:creationId xmlns:p14="http://schemas.microsoft.com/office/powerpoint/2010/main" val="1792045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D0027-8DC2-0905-C6D2-10DA0A4A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E68E5C-BFFA-A549-07FE-AEA9902372AF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17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97A14-A9BE-C7E8-0E28-B32C3A9C0070}"/>
              </a:ext>
            </a:extLst>
          </p:cNvPr>
          <p:cNvSpPr txBox="1"/>
          <p:nvPr/>
        </p:nvSpPr>
        <p:spPr>
          <a:xfrm>
            <a:off x="260350" y="1343024"/>
            <a:ext cx="11726863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dirty="0">
                <a:solidFill>
                  <a:srgbClr val="C8F8F3"/>
                </a:solidFill>
                <a:latin typeface="Calibri" panose="020F0502020204030204"/>
              </a:rPr>
              <a:t>Еще раз просмотреть теорию в презентации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Разобраться.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Упражнения 46, 49, 51 (см. следующий слайд)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dirty="0">
                <a:solidFill>
                  <a:srgbClr val="C8F8F3"/>
                </a:solidFill>
                <a:latin typeface="Calibri" panose="020F0502020204030204"/>
              </a:rPr>
              <a:t>Тест (см. ссылку на сайте).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010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3BD48-B9C2-C980-97B3-0E8E0298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C9106B-36A0-48DE-E333-AB2218CC0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096" y="2661192"/>
            <a:ext cx="5024369" cy="400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94D022-2EB3-A11E-F3A1-FD7FA3DF3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093" y="188118"/>
            <a:ext cx="4585553" cy="2414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059898-2423-ABED-BD11-F77ADFC00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3696"/>
            <a:ext cx="52768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93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46F4AE-E6F0-E54B-ADE9-A9BB97357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54FFBD-E3E1-A113-5B4F-5B29A0D91BB5}"/>
              </a:ext>
            </a:extLst>
          </p:cNvPr>
          <p:cNvSpPr txBox="1"/>
          <p:nvPr/>
        </p:nvSpPr>
        <p:spPr>
          <a:xfrm>
            <a:off x="6615113" y="2543175"/>
            <a:ext cx="5576887" cy="3934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i="1" dirty="0"/>
              <a:t>…</a:t>
            </a:r>
            <a:r>
              <a:rPr lang="ru-RU" i="1" dirty="0"/>
              <a:t> в театр/ на концерт, на спектакль…</a:t>
            </a:r>
          </a:p>
          <a:p>
            <a:pPr>
              <a:lnSpc>
                <a:spcPct val="140000"/>
              </a:lnSpc>
            </a:pPr>
            <a:r>
              <a:rPr lang="en-US" i="1" dirty="0"/>
              <a:t> </a:t>
            </a:r>
            <a:r>
              <a:rPr lang="ru-RU" i="1" dirty="0"/>
              <a:t>… для платья / на платье</a:t>
            </a:r>
          </a:p>
          <a:p>
            <a:pPr>
              <a:lnSpc>
                <a:spcPct val="140000"/>
              </a:lnSpc>
            </a:pPr>
            <a:r>
              <a:rPr lang="ru-RU" i="1" dirty="0"/>
              <a:t>… к празднику</a:t>
            </a:r>
          </a:p>
          <a:p>
            <a:pPr>
              <a:lnSpc>
                <a:spcPct val="140000"/>
              </a:lnSpc>
            </a:pPr>
            <a:r>
              <a:rPr lang="ru-RU" i="1" dirty="0"/>
              <a:t>… на билеты</a:t>
            </a:r>
          </a:p>
          <a:p>
            <a:pPr>
              <a:lnSpc>
                <a:spcPct val="140000"/>
              </a:lnSpc>
            </a:pPr>
            <a:r>
              <a:rPr lang="ru-RU" i="1" dirty="0"/>
              <a:t>… на Москву</a:t>
            </a:r>
          </a:p>
          <a:p>
            <a:pPr>
              <a:lnSpc>
                <a:spcPct val="140000"/>
              </a:lnSpc>
            </a:pPr>
            <a:r>
              <a:rPr lang="ru-RU" i="1" dirty="0"/>
              <a:t>… на реставрацию</a:t>
            </a:r>
          </a:p>
          <a:p>
            <a:pPr>
              <a:lnSpc>
                <a:spcPct val="140000"/>
              </a:lnSpc>
            </a:pPr>
            <a:r>
              <a:rPr lang="ru-RU" i="1" dirty="0"/>
              <a:t>... для чая</a:t>
            </a:r>
          </a:p>
          <a:p>
            <a:pPr>
              <a:lnSpc>
                <a:spcPct val="140000"/>
              </a:lnSpc>
            </a:pPr>
            <a:r>
              <a:rPr lang="ru-RU" i="1" dirty="0"/>
              <a:t>… по образованию</a:t>
            </a:r>
          </a:p>
          <a:p>
            <a:pPr>
              <a:lnSpc>
                <a:spcPct val="140000"/>
              </a:lnSpc>
            </a:pPr>
            <a:r>
              <a:rPr lang="ru-RU" i="1" dirty="0"/>
              <a:t>… герою / героям войны</a:t>
            </a:r>
          </a:p>
          <a:p>
            <a:pPr>
              <a:lnSpc>
                <a:spcPct val="140000"/>
              </a:lnSpc>
            </a:pPr>
            <a:r>
              <a:rPr lang="ru-RU" i="1" dirty="0"/>
              <a:t>... по математике</a:t>
            </a:r>
          </a:p>
        </p:txBody>
      </p:sp>
    </p:spTree>
    <p:extLst>
      <p:ext uri="{BB962C8B-B14F-4D97-AF65-F5344CB8AC3E}">
        <p14:creationId xmlns:p14="http://schemas.microsoft.com/office/powerpoint/2010/main" val="2923195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52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148262"/>
            <a:ext cx="10515600" cy="53643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28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148262"/>
            <a:ext cx="10515600" cy="53643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7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148262"/>
            <a:ext cx="10515600" cy="53643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53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20489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38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31641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81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09339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38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9854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94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7696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1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7696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76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7696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генетике, специалист по ядерной физике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78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036750"/>
            <a:ext cx="11910576" cy="135837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генетике, специалист по ядерной физике,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органической химии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01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21211"/>
            <a:ext cx="11910576" cy="1457285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генетике, специалист по ядерной физике,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органической химии, друг по школе.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67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796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</p:txBody>
      </p:sp>
    </p:spTree>
    <p:extLst>
      <p:ext uri="{BB962C8B-B14F-4D97-AF65-F5344CB8AC3E}">
        <p14:creationId xmlns:p14="http://schemas.microsoft.com/office/powerpoint/2010/main" val="979505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</p:txBody>
      </p:sp>
    </p:spTree>
    <p:extLst>
      <p:ext uri="{BB962C8B-B14F-4D97-AF65-F5344CB8AC3E}">
        <p14:creationId xmlns:p14="http://schemas.microsoft.com/office/powerpoint/2010/main" val="2008676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</p:txBody>
      </p:sp>
    </p:spTree>
    <p:extLst>
      <p:ext uri="{BB962C8B-B14F-4D97-AF65-F5344CB8AC3E}">
        <p14:creationId xmlns:p14="http://schemas.microsoft.com/office/powerpoint/2010/main" val="49495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</p:txBody>
      </p:sp>
    </p:spTree>
    <p:extLst>
      <p:ext uri="{BB962C8B-B14F-4D97-AF65-F5344CB8AC3E}">
        <p14:creationId xmlns:p14="http://schemas.microsoft.com/office/powerpoint/2010/main" val="138242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</p:txBody>
      </p:sp>
    </p:spTree>
    <p:extLst>
      <p:ext uri="{BB962C8B-B14F-4D97-AF65-F5344CB8AC3E}">
        <p14:creationId xmlns:p14="http://schemas.microsoft.com/office/powerpoint/2010/main" val="2685950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</a:t>
            </a:r>
          </a:p>
        </p:txBody>
      </p:sp>
    </p:spTree>
    <p:extLst>
      <p:ext uri="{BB962C8B-B14F-4D97-AF65-F5344CB8AC3E}">
        <p14:creationId xmlns:p14="http://schemas.microsoft.com/office/powerpoint/2010/main" val="3282669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археологии, этнографии и палеонтологии</a:t>
            </a:r>
          </a:p>
        </p:txBody>
      </p:sp>
    </p:spTree>
    <p:extLst>
      <p:ext uri="{BB962C8B-B14F-4D97-AF65-F5344CB8AC3E}">
        <p14:creationId xmlns:p14="http://schemas.microsoft.com/office/powerpoint/2010/main" val="1027140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археологии, этнографии и палеонтологии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бухгалтерского учёта</a:t>
            </a:r>
          </a:p>
        </p:txBody>
      </p:sp>
    </p:spTree>
    <p:extLst>
      <p:ext uri="{BB962C8B-B14F-4D97-AF65-F5344CB8AC3E}">
        <p14:creationId xmlns:p14="http://schemas.microsoft.com/office/powerpoint/2010/main" val="2816695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археологии, этнографии и палеонтологии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бухгалтерского учёта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трансплантации органов</a:t>
            </a:r>
          </a:p>
        </p:txBody>
      </p:sp>
    </p:spTree>
    <p:extLst>
      <p:ext uri="{BB962C8B-B14F-4D97-AF65-F5344CB8AC3E}">
        <p14:creationId xmlns:p14="http://schemas.microsoft.com/office/powerpoint/2010/main" val="3485613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416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396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881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706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342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36539180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РЕЗУЛЬТАТАХ ИССЛЕДОВАНИЯ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1923843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РЕЗУЛЬТАТАХ ИССЛЕДОВАНИЯ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СПОРТИВНЫМ ТАНЦАМ НА ЛЬДУ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2745657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РЕЗУЛЬТАТАХ ИССЛЕДОВАНИЯ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СПОРТИВНЫМ ТАНЦАМ НА ЛЬДУ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МЕНЯ/ВРЕМЯ/ИНТЕРЕСНЫЕ СЛУЧАИ/ПОЕЗДКИ… / ОБО МНЕ/ О ВРЕМЕНИ/ОБ ИНТЕРЕСНЫХ СЛУЧАЯХ/О ПОЕЗДКАХ…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2335234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4286923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2686651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27394314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ПО ОТЦУ?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30099307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ПО ОТЦУ?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ВОЛНЕНИЯ и БЕСПОКОЙСТВА,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40731848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ПО ОТЦУ?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ВОЛНЕНИЯ и БЕСПОКОЙСТВА,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ИСПЫТЫВАТЬ РЕАКТИВНЫЕ САМОЛЕТЫ!</a:t>
            </a:r>
          </a:p>
        </p:txBody>
      </p:sp>
    </p:spTree>
    <p:extLst>
      <p:ext uri="{BB962C8B-B14F-4D97-AF65-F5344CB8AC3E}">
        <p14:creationId xmlns:p14="http://schemas.microsoft.com/office/powerpoint/2010/main" val="36924692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апреля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2" y="1130081"/>
            <a:ext cx="11804423" cy="4497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 об экскурсии: те, кто не присутствовал на экскурсии, пишут рассказ по материалам, вывешенным на сайт.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Всем: </a:t>
            </a: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внимательно изучить последующие слайды презентации, проанализировать предложения на слайде 51.</a:t>
            </a:r>
            <a:b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на слайде 50 составить пять предложений с несогласованными определениями.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3644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 пространственной и временной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отнесённости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980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D0E49-EBD3-3074-26D1-1312746DA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137" y="82551"/>
            <a:ext cx="8785619" cy="669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D0E49-EBD3-3074-26D1-1312746DA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55" r="37872"/>
          <a:stretch/>
        </p:blipFill>
        <p:spPr>
          <a:xfrm>
            <a:off x="78060" y="78059"/>
            <a:ext cx="4884234" cy="594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9FD1B-D311-C8BC-B4A1-C203495731DB}"/>
              </a:ext>
            </a:extLst>
          </p:cNvPr>
          <p:cNvSpPr txBox="1"/>
          <p:nvPr/>
        </p:nvSpPr>
        <p:spPr>
          <a:xfrm>
            <a:off x="5076592" y="78059"/>
            <a:ext cx="70373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 по месту, пространственной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отнесённости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происхождению, отношению к источнику, местонахождению: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 из Дании, дорога до пляжа, автостоянка у дороги, фрукты из Крыма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 к соседу, путь к деревне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44F3-0CEF-967D-11DE-9CE788B2C8D8}"/>
              </a:ext>
            </a:extLst>
          </p:cNvPr>
          <p:cNvSpPr txBox="1"/>
          <p:nvPr/>
        </p:nvSpPr>
        <p:spPr>
          <a:xfrm>
            <a:off x="5076592" y="2079494"/>
            <a:ext cx="658758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 в сад, дверь в гостиную, билет в Москву, направление на рентген;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подо Псковом, тучи над лесом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сочетании 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реку/на озеро, дом с окнами в сад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 по временной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отнесённости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до двух часов, лекарство до еды, разговоры до 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среду, результаты за год, доход за месяц, газета за субботу, человек 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25310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0" y="3902924"/>
              <a:ext cx="299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7321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5069FCAF-4B4D-BE4C-2C90-9529AB76F933}"/>
              </a:ext>
            </a:extLst>
          </p:cNvPr>
          <p:cNvSpPr txBox="1"/>
          <p:nvPr/>
        </p:nvSpPr>
        <p:spPr>
          <a:xfrm>
            <a:off x="0" y="0"/>
            <a:ext cx="12192000" cy="714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 Задайте к ним вопросы.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Тропинка в горы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начиналась недалеко от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станции железной дороги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Обычно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ветер с моря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 дожди и потепление.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Они пообедали в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станции метро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Молодой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в двадцать лет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может жить вполне самостоятельно, без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помощи родителей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 жил в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доме под горой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 из окна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очень красивый.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на портрете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похож на Чарли Чаплина.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Самолёта на остров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нет из-за сильного ветра.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Мебель в доме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удобная и недорогая.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Из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окна издательства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открывается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 на Кремль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Когда гость неудачно пошутил, ему сказали: «Это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шутка не к месту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Вернувшись из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России двадцатых годов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Англию, Г. Уэллс написал книгу «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Россия во мгле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Этот режиссёр ищет свой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подход к проблеме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гуманизма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XX веке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Его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письма в Канаду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родным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остались без ответа.</a:t>
            </a:r>
          </a:p>
        </p:txBody>
      </p:sp>
    </p:spTree>
    <p:extLst>
      <p:ext uri="{BB962C8B-B14F-4D97-AF65-F5344CB8AC3E}">
        <p14:creationId xmlns:p14="http://schemas.microsoft.com/office/powerpoint/2010/main" val="1363969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15776</TotalTime>
  <Words>4155</Words>
  <Application>Microsoft Office PowerPoint</Application>
  <PresentationFormat>Широкоэкранный</PresentationFormat>
  <Paragraphs>462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7" baseType="lpstr">
      <vt:lpstr>Arial</vt:lpstr>
      <vt:lpstr>Book Antiqua</vt:lpstr>
      <vt:lpstr>Calibri</vt:lpstr>
      <vt:lpstr>Calibri Light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Семинар по философии</vt:lpstr>
      <vt:lpstr>Семинар по философии, соревнования по шахматам</vt:lpstr>
      <vt:lpstr>Семинар по философии, соревнования по шахматам, передача о спорте / про спорт</vt:lpstr>
      <vt:lpstr>Семинар по философии, соревнования по шахматам, передача о спорте / про спорт, диктант по фонетике</vt:lpstr>
      <vt:lpstr>Семинар по философии, соревнования по шахматам, передача о спорте / про спорт, диктант по фонетике, рассказы о войне</vt:lpstr>
      <vt:lpstr>Семинар по философии, соревнования по шахматам, передача о спорте / про спорт, диктант по фонетике, рассказы о войне, матч по волейболу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генетике, специалист по ядерной физике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генетике, специалист по ядерной физике, специалист по органической химии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генетике, специалист по ядерной физике, специалист по органической химии, друг по школе.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279</cp:revision>
  <dcterms:created xsi:type="dcterms:W3CDTF">2024-09-01T20:30:35Z</dcterms:created>
  <dcterms:modified xsi:type="dcterms:W3CDTF">2025-04-22T18:51:53Z</dcterms:modified>
</cp:coreProperties>
</file>