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915" r:id="rId3"/>
    <p:sldId id="914" r:id="rId4"/>
    <p:sldId id="916" r:id="rId5"/>
    <p:sldId id="920" r:id="rId6"/>
    <p:sldId id="921" r:id="rId7"/>
    <p:sldId id="922" r:id="rId8"/>
    <p:sldId id="907" r:id="rId9"/>
    <p:sldId id="905" r:id="rId10"/>
    <p:sldId id="912" r:id="rId11"/>
    <p:sldId id="92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FEA"/>
    <a:srgbClr val="B4A3E5"/>
    <a:srgbClr val="D6E7AE"/>
    <a:srgbClr val="C8F8F3"/>
    <a:srgbClr val="749BFC"/>
    <a:srgbClr val="660033"/>
    <a:srgbClr val="DAEAB1"/>
    <a:srgbClr val="CAE1A7"/>
    <a:srgbClr val="C2DCAA"/>
    <a:srgbClr val="EFF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57" d="100"/>
          <a:sy n="57" d="100"/>
        </p:scale>
        <p:origin x="211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4:37.90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2328 3687 0,'0'17'16,"0"1"0,-35-18-1,-124 17 1,36-17 15,-159 0-15,158 0-1,1 0-15,-89 0 16,124 0-16,17 0 16,-105 0-1,52 0 1,71 0-1,-88 18 1,124-18 0,-1 0-16,0 18 15,-52 17 1,52-17 0,-17-1-1,35 1-15,0 17 31,-18-17-31,18-1 0,-17 1 16,-19 70 15,36-52-31,0-19 0,0 18 16,0 1 0,0-1-16,0 53 15,0-52 1,0-1-16,0 0 15,0 71 1,0-88 31,53 52 0,-35-70-47,35 35 31,-35-35-15,52 18-1,-17 0 1,-18-1 0,1-17-1,-19 0-15,36 18 31,18 0-15,-1-18 0,-35 0-1,-17 0 1,0 17-16,-1-17 16,1 0-1,0 0 1,52 0 15,18 0-15,1 0 15,-36 0-15,-36 0-1,18 0-15,1 0 16,34 0-1,-34 0-15,16 0 16,-16 0 0,-1 0-16,36 18 15,-18-1 1,-1-17 0,1 18-16,0-18 0,35 0 15,-70 18 1,17-18-16,18 17 31,18-17-15,-36 0-16,18 0 15,-18 0-15,18 0 0,35 0 32,18 0-17,-88 0 1,0 0-16,-1 0 0,54 0 31,-18 0-15,35 0-1,-35 0 1,35 0 0,-17 0-1,-19 0-15,-16 0 16,17 0-16,0 0 15,70 0 1,-70 0 0,0 0-16,0 0 15,70 0 1,-87 0 0,87-35-1,-88 35 1,1-18-1,-19 18-15,1-17 16,17 17 15,0-18-15,-17 1-16,17-1 16,-35 0-1,18 18 1,0-17-16,-18-1 15,35-53 1,-18 54 0,1-18-16,-18 17 15,0-35 1,0 18 0,0-1-16,0 19 15,0-36 1,0 18-16,0 17 31,-18-17-15,18 17-1,-35 0 1,18 1 0,-1-1-1,0 18-15,-17-18 31,-18-17-15,18 35 0,0-17-1,-18-1 1,-18 0 15,36 1-31,17-1 16,-35-17-1,-53-1 17,71 19-17,17 17 1,1 0 0,-18 0 15,-36 0-16,36 0 1,-18 0 0,-35 0-1,52 0-15,19 0 16,-19 0 0,-16 0-1,-1 0 16,-36 0-15,72 0 0,-36 0-16,35 0 15,-17 0 1,-36-18 0,-34-17-1,52 17 1,0 18-16,0 0 15,18 0-15,-18 0 16,0 0 0,-18 0-1,36 0-15,0 0 0,17 0 16,-17 0 0,-54 18-1,19-18 1,52 0-1,-88 53 1,54-53 0,-54 0-16,70 0 15,1 0 1,-88 17 15,70-17-31,17 0 16,19 18-16,-54-18 15,18 0-15,18 18 16,-106 17 15,123-35-15,-17 0 0,17 0-16,-70 0 15,0 0 1,17 0-1,54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4:50.1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9225 3722 0,'0'-18'0,"0"1"15,-18-36 1,18 17 0,0 19-16,0-36 15,0 0-15,0 0 16,18 18-16,70-142 31,18 71-15,-18 36 15,18 52-15,-53 18-16,35 0 15,-70 0 79,17-17-78,-17-1-1,-1 0-15,19-17 16,-1 17-16,-17-35 15,17-52 1,-35 69 0,0-122-1,0 87 1,-18-88 0,-70-35-1,0 36 1,53 87-1,-1-17-15,-34-36 16,17 54 0,-18-18-1,36 52-15,0 1 16,17-18-16,-17 18 16,-18-18-1,18-35 1,17 52-1,0 36 17,18-17-17,0-1-15,-17 1 16,17-1 0,0-17-1,-18-54 1,-17 1-1,0 35 1,-18 18 15,17 35-15,19-18-16,-1 1 0,-17 17 16,0-18-1,-18 0-15,0 18 0,-18 0 16,18-17-16,-106-18 31,-246 35 0,281 0-31,18 0 16,-88 0 0,18 0-1,-18 0 1,123 0-1,-87 17 1,-19 18 0,107-35-1,-71 0 1,52 0-16,1 0 16,-53 0-1,71 0-15,-1 0 16,18 0-16,-106 0 31,54 0-15,34 0-1,18 0-15,-17 0 16,-160 0 0,160 0-16,-1 0 15,1 0-15,-1 0 16,-52 0-1,-19 0 1,-16 0 15,122 0-31,-34 0 16,35 0 0,-107 0-1,107 0 1,-71 0-1,71 0-15,17 0 16,-52 0 0,-107 0 15,72 0-15,-19 0-1,-52 0 1,88 0-1,-1 0-15,36 0 16,-52 0 0,34 0-16,1 0 0,-1-17 15,-105 17 1,87 0-16,19 0 16,-1 0-1,1-18-15,17 1 16,0 17-16,0 0 15,-53 0 1,71 0-16,17 0 16,-35 0-1,0 0 1,18 35 15,17-18-15,1 36-1,17-17 1,0-1-16,-18-17 16,18 105 15,-17-88-31,-19 106 16,36-105-1,0 17-15,0 0 16,0-1-1,-17 107 1,-1-106-16,0 35 31,18-35-31,-17-17 16,-1 34 0,0-17-16,18-18 15,0 1-15,-17 16 16,-18 125 15,35-36-15,0-106-1,0 18-15,0-18 16,0 107 0,17-107-1,1 18-15,-1 0 16,36 52-1,-35-69-15,88 158 47,0-18-31,-71-123 0,18 53-1,-18-53-15,36 53 31,35 70-15,-54-105 0,37 34 15,-72-69-31,19-19 16,-1 19-16,18-1 15,-18-35 1,-17 18-16,17-1 15,-17-17-15,-1 18 16,54-1 0,-54-17-16,19 0 15,17 0 1,-18 0 0,71 0-1,52 0 1,-34 0-1,-1 0-15,160 0 16,-195 0 0,71 0-1,-89 0-15,1 0 16,35-17 0,211-36-1,-211 18 1,88-1-1,-106 19-15,141-19 16,-17 1 0,-106 18-16,0-1 15,17 18 1,-70 0 0,0 0-1,0 0-15,18 0 0,-19 0 16,72-35-1,123-18 17,-141 53-32,-36 0 0,142 0 15,-124 0 1,141 0 0,-52 0-1,17 0 1,-18 0-1,-105 0 1,70 0 0,-88 0-16,0 0 15,0 0-15,0 0 0,123 0 32,-106 0-17,89 0 1,35 0-1,-158 0 1,16 17 0,-34-17 124,0 0-124,-1 0 0,1 0 249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01.66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12277 564 0,'35'0'94,"35"0"-63,-17-17-15,0-1-1,141 1 1,-88 17-16,53 0 31,35 0-31,-123 0 16,52 0 0,-52 0-1,34 0 1,-52 0-16,0 0 15,0 0-15,0 0 16,53 0 0,-18 0-1,88 0 1,-105 0 0,158 0-1,1 0 16,-125 0-15,-52 0 0,-35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05.01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15258 688 0,'0'18'47,"0"70"-31,0 53 0,17-124-1,-17 1-15,0 17 16,18-35-1,-18 18 32,18-18-31,17 0 46,-18 0-46,36 0 0,0 0-1,18 0-15,35 0 16,211-18 0,-229 18-16,1 0 15,140 0 1,-53 0-1,-88 0 1,54 0 0,-1 0-1,-88 0-15,17 0 16,-17 0-16,18 0 16,34 0-1,19 0 1,-71 0-16,17 0 15,54 0 1,-71 0-16,106 0 31,-36 0-15,-88 0 0,18 0-1,-18 0 1,1 0-1,-19 0 79,89 0-78,-53 0-1,53 0 1,-71 0-16,18 0 16,-53-17 77,0-1-77,0 0 0,0-17 15,0 0-31,0 17 0,0 1 16,0-1-1,0-70 1,0 35-1,-17 18 1,17 17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12.67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27693 7003 0,'35'0'46,"36"0"-14,-36 0-32,71 0 15,35 0 1,-53 0-16,-17 0 16,88 0-1,-89 0 1,18-18-1,-17 18 1,-53 0 0,-1 0-16,18 0 47,54 0-32,-36 0 1,-18 0-16,18 0 15,-36 0 1,19 0 0,-19 0 109,1 0-110,17 0 1,-17 0 0,0 0-1,-1 0 141,1 0-140,-18-18 0,17 18-1,54 0 17,-53 0-17,-1 0 1,1 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15.1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29492 2769 0,'18'0'31,"-1"0"0,19 0-15,-19 0 15,19 0-15,-19 0-16,1 0 62,0 0-15,17 0-16,-17 0-15,-1 0 0,18 0-1,54 0 16,-72 0-15,-52 0 109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16.25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25188 4304 0,'18'0'47,"0"0"-32,-1 0-15,124 0 32,-52 0-17,-54 0-15,88-18 16,-17 18 0,-71 0-1,36 0 1,-36 0-1,-17 0 17,0 0-1,17 0-15,0 0-1,0 0-15,-17 0 16,0 0-1,17 18 1,-35-36 203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38.41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176 265 0,'18'17'47,"0"36"-15,17 18-17,-35-54-15,18 19 16,-1-1-16,1 18 31,-18-36-31,0 19 0,17-1 16,1 18-1,-18-35 1,18-1 0,-1 18-1,-17-17 1,18 0 15,0-1 0,-18 1 1,17-18-17,1 0 1,0 0-1,17 0 1,-17 0 0,-1 0-1,36 0 1,-18 0 0,36 0-1,-36-18 1,-17 1-16,35-19 15,-18 36 1,0-17-16,1 17 16,16-18 15,-34 1-31,35-1 16,-35 18-1,17 0-15,36-18 31,-54 18-31,1 0 32,-1 0 30,1 0-31,0 0-15,-1 0 0,19 0-1,-19 0 17,1 0-17,0 18 16,-1-18 1,1 0-1,17 0-31,18 0 0,53 0 31,123-106-15,-194 106-1,18-18 1,-35 18 31,17 36-31,36 70-1,35-1 16,-89-87-31,1-18 32,17 0-17,-17 0 1,35 0 0,-18-18-16,71-17 15,-71 17 1,18-17-16,-18 18 15,-17 17 64,0 17-64,-18 1 1,35 17-1,-35-17 1,18-18 0,-1 0-1,36 0 1,18-18 0,-1-17-1,18 0 1,18-1-1,-88 36 17,35 71 15,-36-54-32,1 1-15,17 0 16,-17-18-1,0 0 1,35 0 0,52-36-1,19-34 1,-89 35-16,0-1 16,36-17-1,-71 36 16,18 17 1,-1 0-1,1 35-15,-18-17-1,18-18 1,17 17 15,-18-17-15,1 0-1,17 0 1,18-17 0,-17 17-16,-1 0 0,0-18 15,-17 0 1,35 18-16,-18-17 15,0-1 1,-17 18-16,-1-17 16,19 17-16,-19-18 0,19-17 31,-1-1-15,-35-17 15,0 36-16,0-19 1,0 19 0,0-1-1,0 1 48,-18 17-63,1-18 31,-1 0-15,18 1 15,-35 17-15,35-36-1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08.11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22525 17604 0,'17'0'62,"1"0"-46,176 0-1,-106 0 1,124 0 0,-89 0-16,19 0 15,87 0 1,-123 0 0,88 0-1,-141 0 1,0 0-16,70 0 15,-52 0 1,34 0-16,37 0 0,105 0 31,17 0-15,-52 0 0,-36 0-1,-70 0 1,-35 0-1,-54 0-15,71 0 16,-52 0 0,69 0-1,-52 0-15,18 0 16,88 0 0,-53 0-16,-18 0 15,53 0 1,88 0-1,-158 0 1,70 0 0,-88 0-16,35 0 15,-18 0 1,160 0 0,-177 0-16,53 0 31,-18 0-16,-53 0 1,18 0-16,70 0 16,-17 0-1,106 0 1,52 0 0,-158 0-16,0 0 15,0 0 1,17 0-16,-17 0 0,-18 0 15,1 0-15,-1 0 16,53 0 0,18 0-1,17 0 1,-88 0 0,89 0-16,87 0 31,-193 0-16,35 0 1,-53 0 0,0 0-1,-18 0 1,0 0-16,18 0 16,18 0-16,-1 0 15,177 0 1,-71 0 15,-70 0-15,-18 0-1,-52 0 1,52 0 0,-35 0-1,0 0-15,123 0 16,-105 0-16,-1 0 15,89 0 1,-106 0 15,-18 0-15,-17 0 15,-1 0-15,19 0-16,17-18 15,0 0 1,17 1-16,-35 17 0,18-18 16,-17 0-1,-1 1-15,18 17 16,-18 0-16,-17 0 16,-1 0-16,-17-18 31,18 18-16,0 0 1,17 0 0,18 0-1,141 0 1,-141 0 0,17 0-1,-52 0 1,0 0 31,17 0-32,-17-18-15,-1-17 16,71 18 0,-70-1-16,53-70 31,-36 17-16,-18 1 1,1 34-16,0 1 16,-1-35-1,-17-19 1,0-52 0,0 106-1,0-71 1,0 18-1,-17 53 1,-1-54 0,0 72-1,1-1-15,-54-17 16,36 17 0,-159-52 15,88 34-31,0 19 0,18-19 15,-35 19-15,17-1 16,-159-35 15,89 53-15,-18 0 0,-106 0-1,194 0 1,18 0-16,-18 0 15,-194 0 1,230 0 0,-36 0-16,-53 0 15,53 0 1,-105 0 0,-195 0-1,124 0 1,-71 0 15,265 0-15,-106 0-1,-283 0 17,336 0-32,0 0 15,-423 71 1,423-54-1,0 19 1,17-19-16,36 1 16,-159 17-1,-18 1 1,142-36-16,-36 0 16,-335 0-1,300 0 1,-229 0 15,282 0-31,17 0 0,18 0 16,-123 0-1,0 0 1,158 0 0,-87 0-1,87 0-15,0 0 16,1 0-1,-1 0-15,-17 0 16,-53 35 0,35-35-16,36 18 15,-195-18 1,194 0 0,-105 0 15,123 0-31,0 0 0,18 0 15,-53 0 1,-18 17 0,35 36 15,54-18-15,-19 36-1,19-36-15,17 0 16,-35 36-16,17-36 15,-53 142 17,36-89-17,0-35 1,17-18-16,18 18 16,-17 35 15,17-53-16,0 1-15,0-1 0,0-17 16,0 17 0,0 0-16,0-17 15,0 35 1,0 0 15,0-36-15,17 1-1,36 17 1,-18 1-16,18-19 16,247 1-1,-212-1 1,124-17 0,-53 0-1,-124 0 1,-17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12.86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0 13917 0,'0'0'0,"0"53"0,18 0 16,35 106-1,-18-89 16,-18-52-31,-17-1 16,36 19 0,-19-36-1,54 17 1,-36-17 0,18 0-1,18 0-15,-1 0 16,177 18-1,-159 0 1,124-1 0,-159 1-1,-35-18 1,-1 0-16,1-18 31,0-17-15,-1 0-16,-17-1 15,18-87 1,-1 70 0,-17-35-1,0 35-15,0 0 16,0-35 0,-17 0-1,-18 52-15,17-17 16,-17-17-1,-1 52-15,-52-88 32,70 89-32,-17-1 15,-71-52 17,71 52-32,-35-35 31,52 53-31,0 0 47,-35 18-32,18-1 1,17 1-16,-17 0 16,-18 17-1,36-17 1,-1-1-1,-17 18 1,17-17-16,-17 35 31,-18 35-15,53-35 0,-53 53-1,53-71 1,-18 53-1,18-70 1,0 17-16,0 18 16,0-35-16,0 0 15,0-1 1,0 71 0,36-35-1,-19-35-15,1 0 16,-1-1-1,-17 1-15,18-18 16,35 35 0,-35-35-1,35 0 1,35 0 0,18 0-1,-18 0 1,0 0-1,0-18 1,-70 18 0,-1-17 15,-17-1-15,18 18-16,-18-17 140,0-1-124,18-17-1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20.58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1464 14499 0,'18'0'78,"17"0"-63,-17 0 1,87 0 0,89 0-1,-52 0 1,475 0-1,-476 0 1,35 0 0,-123 0-16,-35 0 15,17 0 1,-17 0 15,0-17-15,52-1-1,1 18 1,-18 0 0,-18 0-1,-18 0 1,1 0-16,17 0 16,-17 0-1,17-18 1,-17 1-1,17 17 1,0-18 0,-17 18-1,0 0 32,17-35-31,71-1-1,35 1 1,-88 17 0,-35 18-1,34-17 1,-52-18 15,0 17 0,36-17-15,-19-36 0,36-141-1,-53 160 1,18-54 0,17 0-1,-35 53-15,18-35 16,-1-89-1,-17 107 1,0-124 0,0 141-1,0-124 1,0 125 0,0-142-1,0 123 1,0-53-1,0 72-15,0-107 32,18 71-17,0-18 1,-18 0 0,17-35 15,1 0-16,-18 105 1,18-52 0,-18 53-1,0 0-15,53-124 16,-53 106 0,17-18-16,-17 19 15,18-1-15,0-18 16,-1 18-16,1-35 15,-1-53 1,1 53 0,0-36-1,-1 71-15,-17 0 0,18 0 16,17-52 0,-17-142 15,0 194-16,17-53 1,-18-53 0,1 106-16,0 0 15,17-88 1,-17 53-16,-18 17 16,35-87-1,-17 87-15,-1-35 16,-17 36-16,18-1 15,17-158 1,-17 123 0,-18-35 15,0 53-15,0 35-1,0 18-15,0-71 16,0-18 15,0 18-15,0 36-16,0 35 15,-18-18 1,18-18 0,0 54-16,0-19 15,0-17 1,0 36 15,0-1 32,-18 0-48,1 1 1,-54-89-1,18 53 1,18 18 0,17-1-1,1 36-15,17-17 32,-35-89 14,35 35-30,-36-105 0,19 105-1,-36-123 1,35 0 0,0 18-1,18 35 1,0 17-1,-17-105 17,17 176-32,0 0 15,-35-53 1,17 71 0,18 0-1,-18 0-15,-17-54 31,17 54-15,18 18-16,-17-19 16,-19-34-1,36 52-15,-17-17 16,-1 17-16,-17-52 16,17 52-1,1-17 1,-1 17-16,-17-17 15,-1 35-15,19-36 0,-19 19 16,-69-18 15,-72-1-15,1 19 0,88 17-1,-124 0 1,89 0-16,-19 0 15,1 0-15,0 0 16,-106 0 0,106 0-1,71 0-15,17 0 16,0 0-16,17 0 16,-52 0-1,0 0 1,35 0-1,-17 0-15,-54 17 16,-52 1 0,-1 17-1,107-17 1,35-1-16,-18 1 16,17-18-16,1 18 0,-18 17 15,18-17 1,0 52 15,17-52-15,18 17-16,-18-17 15,18 52 1,0 54 0,0 17 15,0-53-16,0 18 1,0 53 15,0-18-15,0-71-16,-17-17 16,-19 88-1,19-52-15,-36 228 47,0-88-47,18-35 31,17 177 1,18-301-32,0 1 15,0 0-15,0 52 16,0-52-1,0-1-15,0-17 16,0 18-16,0 34 16,18 37-1,-18-1 1,17-71 0,19 18-16,16 212 31,-16-194-16,-19-18-15,19 106 16,17 36 0,-18 17-1,18-36 1,-36-34 0,-17-107-1,36 212 1,-1-70-1,-17-106 1,-1 88-16,-17-106 16,0 18-1,0 194 1,0-71 0,0-17 15,0-124-31,0 18 0,0 17 15,0-70 1,0 0 0,0 53-1,0-71-15,0 18 0,0-18 16,0 1-16,0 17 16,0 17-1,0 124 1,0-123-1,0 105 1,0-123-16,0 53 16,0-71-1,0 71 1,0 17 0,0 1-1,0 35 1,0-89-1,18 18-15,0 142 16,-1-142 0,18 88-1,18-35 1,-53-123 0,36 35-1,-36-18 1,35-17-1,-17-18-15,-18 35 16,17-17 0,18-1-1,-17-17 1,17 18 0,-17 0-1,53-18 1,-54 0-16,18 0 15,1 17 1,-19-17-16,1 0 16,0 0-1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25.84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4392 11942 0,'0'0'0,"0"35"16,0 18-16,0 0 16,0-18-16,0 18 15,0 35 1,0 0 0,0-17-1,0-18-15,0 35 16,-18-35-1,1 70 1,-1-17 0,1-18-1,-1-17-15,0-18 0,18 0 16,0-18-16,0 0 16,0 89-1,0-89 1,0 71 15,0-71-31,0 18 0,0-18 16,0 36-1,0-36 1,0 53 0,18-35-1,-18 0 1,18 18-1,-1-36-15,1 0 16,-18 18-16,53 71 31,-53-89-15,17-35 0,1 35-16,0-17 15,-1-18-15,19 17 16,-19 1 15,54 0-15,-18-1-16,0-17 0,388 71 47,-177-36-32,-140-35-15,-1 18 16,124 52-1,-176-52-15,-19-18 16,37 0 0,-72 0-1,19 0-15,87 0 32,-88 0-17,1-35-15,17 17 16,-18 18-16,71-53 31,-36 53-15,-52 0-16,-1 0 15,19 0 1,-36-17-16,53 17 31,17-53-15,18 17-1,18 1 1,0-18 0,-35 0-1,17-17 17,-53 17-17,0-35 1,-17-36-1,0-35 1,-18 71-16,0 18 16,0-248-1,0 195 1,0-124 0,-18 17-1,0 36 1,-35 0-1,1-35 17,34 123-32,0 18 0,1-18 15,-1-88 1,-17-106 15,35 230-31,0-89 16,0-17-1,0 35 1,0-18 0,17 53-16,1 35 15,-18 1-15,18-36 16,-18-88 0,0 106 15,0 0-16,0 52-15,0 1 16,0-53 0,0 53-16,0 17 31,0 0 203,17 1-218,-17-1 0,0-247-1,0 124 1,0-194-1,0 141-15,0-176 16,0 193 0,0 19-16,0-107 15,0 159 1,0 0 0,0-176-1,0 229 1,0 0-16,0-105 31,0 52-15,0-88 15,0 88-31,0 35 16,0-87-1,0 69 1,0 19-16,0-195 31,0 36-15,18 158-1,-18-123 1,0 141 0,0 0-16,0 1 15,0 16-15,0 1 16,0-36-1,0-17 17,0 53-32,0-106 15,0 123 1,-18-35 0,18 36-1,0-1-15,-53-35 16,18 0-1,35 36-15,-35-19 16,-71-70 0,71 89-1,-89-71 1,-52-1 0,70 54-1,-141-53 1,124 53-1,17 17-15,18 18 0,-18-18 16,-176 18 0,211 0-1,-17 0 1,52 0 0,-16 0-16,-37 0 15,36 0 1,-70 0-1,17 0-15,-35 36 16,18-19 0,87 1-1,1-18 1,17 18 0,-70 34 15,53-16-31,17-19 15,-17 36-15,17-35 0,-17 17 16,0 106 15,17 18-15,18-88 0,0 87-1,0 19 1,18 140-1,-1-229 1,19 18-16,-19-35 16,1 17-16,17 36 15,1 70 17,-36-142-17,17 107 1,-17 0 15,0-106-15,0 0-16,0 17 0,0 1 15,0 52 1,0-70 0,0 159-1,0-106 1,0-36-16,0 1 0,0 105 31,0-17-15,0 17-1,0 18 1,0-88-16,0 18 16,0 105-1,0 18 1,0-123-1,0-36-15,0 229 16,0-229 0,0 36-16,35 123 15,-17-141 1,88 388 15,-88-389-15,-1-16-16,54 228 31,-36-123-15,-17-70-1,17-19-15,-35 19 16,18-36-16,-1 18 16,19 88-1,-36-141 1,0 53-1,0-89 1,0 19 0,0-19-1,0 1 32,0 0-31,-36 34-1,19-34 1,-1 0-16,-17 17 16,-18-17-1,17-1-15,19-17 16,-1 18 0,-35 0-16,36-18 15,-54 0 1,53 0 15,1 0 32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31.66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7514 4057 0,'0'0'0,"0"35"16,0 71 0,0-53-1,0 70 1,0 71-1,0-123 1,0 0-16,0 17 16,0 123-1,0-140 1,-17 105 0,-1-87-16,-17 158 31,17-159-16,0 0-15,18 106 16,-17-106 0,-1 18-16,0 88 15,18-123 1,0 34-16,0-16 16,0-19-16,0 1 15,0-18-15,0 17 16,0 36-1,0-71-15,0 18 16,0 0-16,0 0 16,0 53-1,0-36-15,0 1 16,0 17-16,0-17 16,18 105-1,0-17 1,-1-106-1,19 106 1,-1 52 15,18 36-15,-36-141 0,36 229-1,-53-247 1,0 106-1,0-123-15,0-1 16,0 107 0,0-54-1,0 1 1,0-54 0,0 177-1,18-123 1,-18 158-1,0 18 1,0-194 0,0 17-16,0-35 15,0 1-15,0 16 16,0-16-16,0-19 16,0 18-1,0 195 16,0-213-31,0 71 16,0-53 0,0-17-16,0-1 15,0 195 17,0-106-17,0-89 1,0 36-16,0-18 15,0 230 1,0-230 0,0 18-16,-18-36 15,-35 230 1,53-229 0,0 52-1,0-52 1,0 52-1,0-52-15,-17 0 0,17 34 16,-18-16-16,18 16 16,0 19-1,0-18-15,0 17 16,0 300 15,0-352-31,0 17 0,0-17 16,0-1-1,0 213 1,0-89 0,0-106-16,0 0 15,0 35 1,0-87 0,0 34-1,0-34 1,0-1-1,0 0 1,0 36 0,0-36-1,0 36 1,0-36-16,0 0 16,0-17-16,0 17 15,0 0-15,0 1 16,0 16-1,0-16 1,0-1-16,0-17 16,0 35-1,0-36-15,35 18 16,-17 36 0,-18-53-16,0-1 15,0 1 1,18 0-16,-18-1 15,17 19-15,-17-19 16,18 71 0,0-52-1,17 17 1,-17-18 0,-1-18-16,1 19 15,-1-1 1,19 0-1,34 1 1,36-1 0,-35 0-1,-18-17-15,52 35 16,-34-36 0,0 19-1,-54-36 1,89 35-1,-88-35-15,17 18 32,-17-1-17,-1-17 1,1 0 15,17 18-31,36-18 16,35 0-1,-54 0 1,54 0 0,0 0-1,35 0 1,-88 0 0,-18 0-16,1 0 15,-1 0 1,18 0-16,-18 0 15,18 0-15,-35 0 16,123 0 0,-71 0-16,-17 0 15,18 0 1,-54 0 0,72 0-1,-54 0-15,36 0 31,17 0-15,-71 0-16,36-18 16,-35 18-1,0-17 32,17 17-31,-35-18-1,53 0 1,17-17 0,36-18-1,-35-18 1,17 19 0,-53 16-16,0 1 15,1-18 1,-19 18-16,1 17 15,17-70 1,18-53 0,0 17 15,-53 89-31,18-18 16,17-158-1,-17 158 1,-18 0-16,0 0 15,0 0-15,0-53 16,0 35 0,0 19-16,0-1 15,0-71 1,0 18 0,0-17-1,0 88-15,0-177 31,0 159-15,0-141 15,0 106-15,0 35-16,0 18 16,0-54-1,0 19 1,0 52-1,0-17-15,0 0 16,-18-18-16,18-18 0,-18-17 16,-35-88-1,18-18 1,18 35 0,-1 88-1,-17-52 1,17 52-16,18 18 15,-53-229 17,35 212-32,1-89 15,-1 71 1,-17-106 0,0 88-1,-1-124-15,19 142 16,-36-88-1,17 17 1,1 0 0,18 89-16,-1-36 15,-35-141 17,35 176-32,1-87 15,17 87 1,0-35-16,0 18 15,0-88 1,0 35 0,0 17-1,0 1 1,0-142 0,0 177-1,0-36-15,0 54 16,-18-142-1,18 106-15,-18-17 16,18-71 0,0 17-1,0 72-15,0-54 16,0 71 0,0 0-1,0-1-15,0 1 16,0-141-1,0 158 1,0-35-16,0-17 16,0 35-16,0-124 15,0 106 1,0 18-16,0 0 16,0-18-16,0 18 15,0-247 1,0 211-1,0 1-15,0-107 16,0 107 0,0 35-16,0-18 15,0-53 1,0 0 0,0 89-16,0-18 15,0 35 1,0 18-16,0-1 15,0 1 1,0 0-16,0-1 16,0 1 15,0 0 0,0 17-15,0-17-16,0 0 15,0-18-15,0 0 16,36-106 0,-19 71-1,19-159 1,-36 176-16,0-123 31,0 141-15,0 1-16,0 16 15,0-70 1,0 53 0,-18 1-1,-17-1 17,-36-36-17,36 54-15,0 0 16,-36-18-1,53 18-15,1 35 16,-1-36 0,1 19-1,-1 17 1,0 0 0,-35-35-1,-88-107 1,-18 37-1,-158-72 17,52 18-17,160 107 1,87 34 0,-17 18-1,17 0 63,0 0-62,-140 0 0,69 18-1,-228-18 1,158 17-1,53 1-15,-123 17 32,106-17-17,-36 52 1,88-34 0,1-19-1,-71 54 1,105-36-1,-17-35-15,18 35 16,-18 18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47.92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10724 6650 0,'106'-35'63,"-35"17"-48,193 0 1,-122 18 0,16 0-16,195 0 15,17 0 1,-193 0-1,-1 0-15,142 0 16,-212 0 0,17 0-16,-35 0 15,106 0 1,-141 0 0,-35 0-1,-1 0-15,1 0 16,0 0 31,-1 36-32,19-19-15,17 89 16,-1-71 0,-16 36-16,70 35 15,-18 0 1,-53-36-16,0-35 15,-17 18-15,17-17 16,-35 16 0,18 1-16,17 0 15,0 106 1,18 88 0,0-18-1,18 142 1,-18-124-1,-36-141 1,-17-18-16,18 35 16,17 71-1,-35 36 1,0 16 0,0 213 15,0-335-16,0-19 1,0-16 0,0-1-1,0 53 1,0 18 0,0-71-1,0 18-15,0-1 16,0 266-1,0-318 1,0 17 0,0 54-1,0 52 1,0-123 0,0 0-16,0 18 15,0 17-15,0 106 16,0-124-1,0 54-15,0-36 16,0 88 0,0-87-16,0 52 15,18-53 1,35 159 0,-53-177-1,0 107 16,0-124-31,0 0 16,0 123 0,0 53-1,0-158-15,0 105 32,0 89-17,0-106 1,0-1-1,0-105 1,0 71 0,0-54-16,0-17 15,0 106 1,0-53 0,0-89-1,0 19 1,0 17-1,0-18-15,0 36 32,0-19-32,0 72 15,18 70 1,-1-106 0,1 124-1,-18-159-15,0 17 31,0 89-15,0-71 15,0-35-31,0 18 0,0-1 16,0 1 0,0 70-1,0 53 16,-18-141-15,18-36-16,0 19 31,-17-19-15,17 19 0,-18-1-16,0 18 0,1-18 15,-19 18-15,19-18 16,-1 18-16,-17-17 15,-18 69 1,18-34 0,-18-18 15,35-18-15,0-17-16,-70 52 15,53-34 1,-89 52-1,-34 18 1,122-71 0,-87 53-1,35-53 1,52-17-16,-34 0 16,35-1-16,-54 1 15,37 0 1,-54 17-1,-35-18 1,70-17-16,0 18 16,-34-18-1,16 0-15,-34 0 0,17 0 16,-35 0-16,-124 0 16,124 0-1,-53-18 1,53 1-1,88-1 1,-35 1 0,70-1-1,1 0 1,-1 1 0,-70-72-1,53 54 1,-1 0-16,-17 0 15,1-18 1,16 35-16,1-17 16,17 17-16,1 1 15,-1-1-15,18 0 16,-18-17-16,1 17 16,17-70-1,-53-124 1,35 142-1,1-89 1,-19-70 0,19 158-1,17 1 1,0-124 0,0 70-16,0-87 15,0 105 1,0 35-16,0 18 15,0-70 1,0 52-16,0 1 16,0-124-1,0 141 1,0-124 0,0 36-1,0-70 1,0 158-1,0-88 1,0-1 0,0 19-1,0-71 1,0 70 0,0 54-1,0-142 16,0 53-15,0 89-16,0-71 16,0 70-1,0 18-15,0-176 32,0-36-17,0 1 16,0 123-15,0 88-16,0-18 16,0 1-1,0-1-15,0 1 16,0-124 0,0 123-1,17-141 16,-17 142-31,18 17 0,-18 0 16,18-106 0,-18 106-1,0-53 1,0 54-16,0-1 16,0 0-1,0 0-15,0 18 0,0-18 16,0-71-1,0 89 1,0 0-16,0-1 16,0 1-1,0 0-15,0-1 16,0-87 0,0 70-16,0-17 15,0 17 1,0-18-16,0-52 15,0-1 1,0 71 0,0-17-16,17-54 15,-17 71 1,36-105 0,-36 87-16,17 0 15,-17-87 1,0 87-16,0-70 15,0 88 1,0-17-16,0 34 16,0-52-1,0 53-15,0-1 16,0-69 0,18-36-1,-18 105 1,0-70-1,0 54 1,0-19-16,0-70 16,0-124 15,0 36-15,0 158-1,0-105 1,0 88-1,0 35 1,0-71 0,0 54-16,0 17 15,0-88 1,0 0 0,0 88-16,-18-53 31,18 35-31,0 36 15,0 18-15,0-19 16,0-52 0,0 53-1,0-36 1,0 54 0,0-72-1,0 72 1,0-1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17.07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23689 15963 0,'0'0'0,"0"53"16,0-18-1,0 1-15,0-1 16,0 18 0,0-18-16,0-17 15,0 17-15,0-17 16,0 17 0,0 0-1,0 53 1,0-17-1,0 0 1,0 34 15,0 1-15,0-35 0,0 17-1,-18 18 1,18-18 15,0-53-31,0 18 16,0-18-16,0 1 15,0 87 17,0-88-32,0 1 15,0-1-15,0 0 16,0 36-1,0 17 1,0-17 0,0-36-1,0-17-15,0 17 0,0 18 16,0-36 0,0 1-16,0 0 46,0-1-30,18-17 15,0 0-15,-1 0 0,1 18-1,0-18-15,17 0 16,18 0-16,17 0 0,160 0 31,175 0-15,-299 0-1,-18 0-15,-35 0 16,-17 0-16,-1 0 16,18 0-1,0 0 1,-36 0-1,36 0-15,-18 0 16,36 0-16,-18 0 16,70 0-1,19 0 1,-90 0-16,72 0 16,-36 0-1,-17 0 1,158 0-1,-123 0 1,-36 0-16,19 0 0,16 0 16,-16 0-1,16 0-15,54 0 16,35 0 0,-53 0-1,-17 0 1,-71 0-1,17 0-15,-17 0 16,71 0 0,-19 0-1,-52 0-15,-35 0 16,0 0-16,-1 0 16,19 0-16,-19 0 31,36 0 31,-35 0-46,35 0-16,-18 0 16,0 0-1,36 0 1,-54 0-16,19 0 15,-19 0 1,1 0 31,0 0-31,-1 0-1,1 0 1,0 0 15,-1 0 16,1 0-31,-1-18-16,19 18 15,-19 0 1,1 0-16,-18-17 78,0-1-62,0 0-1,0 1 16,0-19-15,-18-16 15,18 16-15,0-17 0,0 36-1,0-19 1,0 19-16,0-1 15,0-35 1,0 36-16,0-19 16,0-17-1,0 36 1,0-36 0,0 35-1,0-35 16,0 36-31,0-1 16,0 0 0,0-17-1,0-35 1,0 34 0,0-17-1,0 18 1,0 17-1,0 1-15,0-18 16,0 17 0,-17-35-16,17 35 15,-18-70 1,18 53 0,-18-18-1,1-18 1,-1 1-1,18-1 1,0 1 0,-17 34-1,17 1-15,-36-35 16,36 34 0,0 1-1,-17 17-15,17-17 31,0 17-15,0-17 15,0 18-15,-18-1 0,18-17-1,0 17 1,0 0-1,0-17 1,0 17 31,-18 1-16,18-18-15,-17 35 203,-1 0-204,-17 0 1,17 0-1,-88 0 1,-70 0 15,123 0-31,0 0 0,0 0 16,0 0 0,18 0-16,0 0 0,-1 0 15,19 0 1,-18 0-16,-1 0 15,-52 0 1,53 0 0,-124 0-1,124 0 1,-106 0 0,88 0-1,0 0-15,0 0 16,18 0-16,-54 0 15,54 0 1,0 0-16,-53 0 16,-1 0-1,37 0 1,-54 0 0,53 0-1,-88 0 1,0 0-1,105 0 1,-70 0 0,71 0-1,0 0 1,0 0 0,17 0-16,-17 0 15,17 0 1,-88 0-1,18 0 1,53 0 0,-36 0-1,36 0 1,0 0 0,17 0-16,-17 0 31,-1 0-16,-52 0 1,53 0 0,-88 0-1,52 0 1,36 0 0,-53 0-1,17 0 1,36 0-1,17 0-15,0 0 16,1 0 0,-1 0-1,-17 0 1,-18 0 0,-35 0 15,0 0-16,70 0 1,-17 0-16,17 0 16,0 0 15,-17 0-15,-18 0 15,-35 0-16,53 0-15,-1 0 16,-34 0 0,52 0-1,1 0-15,-1 0 0,0 0 16,-17 0 62,17 0-62,-17 0-1,0 0 1,17 0 0,18 17 140,-17-17-141,17 18 1,0 17 0,0-17-1,0-1 17,0 19-17,0-19 1,0 19 15,0 16-15,0-34-1,0 35 1,0-35 0,0 35-1,0-36 1,0 36-1,0-18 1,0 18 0,0 0 15,0-35-15,0 0-16,0 17 0,0 18 31,-18 0-16,18-18 17,0 18-17,0-36-15,0 1 16,0 35 15,0-18-15,0 1-1,0 34 1,0-35 0,0-17-1,0 17 1,0-17-16,0 0 16,0-1-1,0 1-15,0 17 31,0-17-15,0-1 0,0 19-1,0-19 1,0 19 0,0-19-16,0 1 15,18 35 1,-1 0-1,-17-36-15,0 1 32,0 17-17,0 1-15,0-19 16,0 1 0,0 52 15,0-17-16,0-35-15,0 17 16,0 18 0,18-18-1,-18 18 1,17-17-16,-17-19 16,18 1-16,-18 17 15,0 0-15,0 1 16,18-19-16,-18 1 15,0 17-15,17-17 16,-17 0 0,0-1-1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29.77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14658 2981 0,'0'-18'16,"0"-17"0,0 0-1,0 17 1,0 0 0,0-17-1,0-18 1,0 0-16,0 0 15,0-70 17,-35 0-1,17 17-15,18 70-1,-18-17-15,1 1 0,-1-37 16,-35-16 15,36 87-15,-1-17-16,0-1 15,1-17 1,-19 18 0,1-18-1,17 18-15,1 0 16,-54-71-1,36 88 1,0-35 0,17 53-1,-70-123 17,53 105-32,17-17 15,-17 0-15,-36-36 16,36 53-1,0-17-15,-18-18 16,-18 0 0,36 18-1,-18 0 1,-35-18 0,52 35-1,1 1-15,17-1 16,-158-70 15,141 88-31,0-36 16,-36 19-16,36-1 15,-36-17 1,1 17 0,52 1-16,0 17 15,-17-18 1,0 18-1,17-18-15,-88 18 16,71 0 0,-71 0-1,-17 0 1,52 0 0,18 0-16,0 0 15,-70 0 1,88 0-1,-71 0 1,88 0 0,-17 0-16,0 0 15,-71 53 1,17-17 0,54-1-1,0-35-15,0 35 16,-18-17-16,35-1 15,-52 36 1,17-17 0,-18 52 15,1-35-15,-1 35-1,18 0 1,-53 0-1,71-17-15,0-54 16,-18 54 0,17 0-1,19-19 1,-18-16-16,17-1 16,-35 53-1,18-35-15,17 0 16,-52 53-1,52-71-15,-17 18 16,35-18-16,-53 106 31,17-70-15,19 35 0,-54 141 15,71-194-16,-35 105 1,35-87-16,-18 105 16,18-123-1,0 124 1,0-107 0,0 1-16,0-1 15,18 89 1,0-71-16,-18-17 15,17-1 1,18 19 0,1-1-1,-36-53-15,17-17 16,1 52 0,35 54-1,-18-71 1,1 35-16,16 53 15,-16-70 1,52 70 0,18 0-1,35 70 17,-88-158-32,-18 0 0,-17-17 15,35-1-15,0 53 16,-1-70-1,-16 35 1,34-18 0,-52-17-16,17-1 31,-17-17-31,-18 18 16,70 17-1,-17-35-15,18 35 16,105 1-1,-70-1 1,229 18 0,-17-36 15,-36-17-15,-176-35-1,0-18-15,70 0 16,-88 18-1,18-18-15,-35 0 16,17 0-16,53-53 16,-18-17-1,-70 52 1,53-70 0,70-211 15,-105 122-16,0 54 1,-36 88 0,0 17-16,-17-35 15,17 36-15,18-89 16,-53 88 0,53-193-1,-35 70 16,-18 123-31,0-17 16,0 35 0,0-53-1,0 53-15,0 0 16,0 18-16,0-18 16,0-53-1,-18 89 1,18-18-1,-18-18 17,1 53-17,17-18 63,-18-17-46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32.65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20884 5909 0,'0'-35'15,"0"-36"1,-35 36-16,18-36 16,-160-87 15,1 52-15,123 70-1,-35 1-15,-106-53 16,-106 0-1,123 35 1,-123-18 0,177 54-16,0-1 15,17 18-15,35 0 16,18 0-16,18 0 16,-71 18-1,53-1 1,36 19-16,-19-1 15,1 0-15,17 0 16,-87 124 15,69-88-15,-17 35 0,36-71-16,-19 106 15,-52 194 16,53-123-15,-36 70 0,54-141-16,-19 0 15,19 0 1,-18 0-16,-1 18 16,-17 106-1,18-54 1,35 178 15,-18-284-15,18 195-1,0-88 1,0 176 0,0-229-1,0 176 1,0-18-1,0 71 1,0-211 0,0 158-1,0-194-15,0 212 16,0 0 0,0-195-16,0-17 15,0 36 1,0 105-1,0 106 1,0-282 0,-17 106-1,-18-18 1,-1 53 0,36-106-16,0 141 15,0-18 1,0-122-1,0-54-15,0 141 16,18-88 0,52 247-1,1 0 17,-36-264-17,18 140 1,-35-140-16,17-1 15,-17-17-15,17-18 0,0 1 16,1-19 0,-1 1-16,0 17 15,18 35 1,18-17 0,-1-35-16,1-1 15,-18-34 1,35 34-16,35 36 15,-70-71 1,124 71 0,-36-53-1,35 18 17,71-36-32,-123-18 15,281-17 1,-264 0-1,124 0 1,-53 0 0,-54 0-1,-69 0 1,140-158 0,-176 87-16,17-17 15,89-124 1,53-123-1,-124 53 17,-18 141-32,-17-141 15,-17 105 1,-1 18-16,0 1 0,-17-1 16,35-159-1,-18 177 1,18-159-1,0-123 1,-53 247 0,0-142-1,0-35 1,0 159-16,0-176 16,0-36-1,0 230 1,0 17-16,0-35 15,0-159 1,0 195-16,0-178 16,0 178-1,0-230 1,-18 211 0,-52-193-1,52 229-15,-17-36 0,0 36 16,17 0-1,-17 0-15,17 0 16,-106-353 15,107 335-31,-18 1 0,17 34 16,-17 1-16,17 34 16,-35-122-1,0-1 1,-70-105-1,87 246 1,1-17-16,-53-106 16,-18 0 15,-35-71-15,70 195-16,36-19 15,-88-34 1,70 52-16,18-17 15,-36 18 1,18-1-16,-53-52 16,36 17-1,34 88 1,1-52 0,17 52-16,1 0 0,-1 18 187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37.8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21661 2311 0,'0'0'0,"-53"-53"15,35 17 1,-17 36 0,-1-35-16,-16 18 0,-107-89 31,53 53-15,-159-35-1,-52-1 1,140 37-16,19 16 15,17 1-15,17 17 16,1 1-16,34-1 16,-52 0-1,88 18 1,-229-17 0,176 17-1,18 0 1,-265 0-1,230 0 1,-124 0 0,-106 0-1,230 0 1,-248 35 0,248-17-16,-1 17 15,-105 36 1,106-36-1,-1 18-15,-105 35 16,123-35 0,-247 141 15,194-35-15,36-36-1,70-52-15,18-36 16,17 18-16,1 17 15,-1-17 1,18 71 0,0-71-1,0 0 1,0 52 0,0 160 15,0-106-16,0-71-15,0-17 16,106 140 15,-89-158-31,54 71 16,-1-54 0,19 18-1,-54-52 1,53 17-1,141 35 1,18-18 0,-106-52-1,177 52 1,17 1 0,-176-36-1,0 18-15,88 0 16,-159-53-1,18 35-15,-36-17 16,124 35 0,-123-53-16,17 18 15,441-18 17,-335 0-17,-35 0 1,-89 0-1,89 0 1,-88 0-16,17 0 16,88-36-1,18-34 1,-141 34 0,124-52-1,-124 35 1,176-123 15,-70 35-15,-54 53-1,-69 70 1,-1-17-16,36-18 16,17-53-1,0-17 1,-17-19-1,-36 72-15,0-18 16,0-18 0,18-35-1,-17-18-15,-19 71 16,1 17 0,-1 1-16,1-54 15,-18 36 1,0 17-16,-18-70 15,-17 53 1,-18-18 0,18 36-16,17 34 15,-52-69 1,-18 16 0,35 37-16,0 16 15,-18-17-15,-35 0 16,71 18-1,-71 0 1,18 17 0,35 1-16,18-1 15,-71 0 1,-88 1 15,106 17-15,70 0-16,-17 0 15,17 0 32,1 17-31,-124 54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40.84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3757 15487 0,'0'0'0,"-106"-35"15,36 17 1,-36 0-16,-106-17 16,89 35-1,-142 0 1,142 0-16,17 0 16,-300 0-1,124 18 1,123 17-1,-105 36 1,-19 52 0,54-17-1,70-36 1,36 36 0,-36 71-1,124-107 1,-18 1-1,-18 105 1,18-70 0,36 0-1,-1 35 17,18 88-17,0-158 1,0-1-1,18 230 1,-1-229 0,1 17-1,17 35 1,-17-70-16,17 0 16,18 53-1,-35-71-15,17 18 16,283 247 31,-283-265-47,-18 54 31,36-72-15,0 19-16,71 16 15,35 19 1,-54-36-1,19-17-15,88 35 16,-54-18 0,248 36-1,-283-54 1,19 19-16,299 17 31,-106-18-15,35-35-1,-194 0-15,71 0 16,512 0 15,-442 0-15,-123 0 0,-105 0-16,-1-18 15,53-17 1,53-53-1,-88 52-15,88-52 32,35 0-17,-105 35-15,-19 18 0,1-18 16,0 18 0,88-54-1,0 37 1,35-54-1,-140 70-15,-19 19 32,18-54-32,-35-35 15,53-123 17,0-71-17,-71 124 1,-17 88-1,-18 35-15,0 0 16,0-88 0,0 52-16,-53-87 15,18 70 1,-1 0 0,-17 18-16,18 18 15,-229-265 1,175 264-1,19-17 1,-36 17-16,-106-70 16,107 88-1,-1-17-15,0 17 0,18 17 16,-106-52 0,53 53-16,-159-53 31,106 35-16,123 53 1,-35-18-16,0 1 16,-70-19-1,17 1 1,71 17-16,18 18 16,-195 0-1,71 0 1,123 0-1,-17 0-15,18 0 16,-107 0 0,71 18-1,-352 88 1,334-88 0,-176 52-1,177-17 1,-142 70-1,160-87-15,-72 34 32,-34 54-17,105-54-15,0-17 16,-176 124 0,176-124-1,-53 52 1,71-34-1,-18-18 1,53-18 0,0 18 15,0 35 0,0-35-15,36-18-1,-1 1 1,0-1 0,1-17-16,17-1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00.81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27640 4586 0,'18'0'47,"-1"0"-32,1 0 1,35 0-16,18 0 16,70 0-1,35 0-15,177 0 16,-177 0-1,1 0-15,105 0 16,-106 0 0,-123 0-1,-18 0 1,1 0 15,-19 0-15,54-18-1,17 18 1,-35 0-16,0 0 16,35 0-1,-53 0 1,-17 0-16,0 0 0,-18 36 109,-89-1-93,-34 36 0,-36-54-1,-17 1 1,-53-18-1,105 0 1,-52 0 0,87 0-16,19-18 15,-18 1-15,35-1 16,-18 0 0,1 18 15,140 0 203,124 0-218,159 0-1,17 0 1,-34 0 0,-248 0-16,-35 0 15,-18 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04.78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1129 3739 0,'0'-17'32,"18"17"-17,-18-18-15,17 18 16,71-88-1,-35 70 1,-17-35-16,87-35 16,-52 53-1,17-53 1,0 0 0,-17 17-1,-1-17 1,-35 17-1,-17 18-15,17 0 16,1-70 0,-19 88-16,1-18 15,-18 35 1,0 0 0,0 36 62,0 158-47,-18-105-31,18 105 16,0-17-1,0-18 1,0-88-1,0 141 17,0-158-32,0-1 15,0-18-15,0 19 16,0-1 0,0-17-1,-35-18 32,0 17-16,-36 1-15,18-18 0,-88 0-1,106 0 1,17 0 15,0 18 0,1-18-15,-18 35 0,35-18-1,-18-17 1,18 18 31,18-18-32,105 0 1,195 0 0,-195 0 15,-70 0-16,-35 0-15,-1 0 16,1 0 15,-1 0-15,1 0 0,0 0-16,-1 0 46,19 0-30,-19 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07.67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10089 935 0,'0'0'0,"36"-35"63,-36-1-48,17 19 1,1-19-16,0 1 0,17 17 16,18-34-1,-18 16-15,18 19 16,-18-1-1,1 0 1,-19 18 47,18 0-48,-17 0 32,0 36-47,-1-19 16,1 36-1,0-18-15,-18-17 16,17 17 0,1-17-16,-18 0 0,18 17 15,-18 18 16,0-18-15,0 71 0,0-71-1,0-17 1,0 52 0,-18-17-16,-17 0 15,-1-17 1,19-1-1,-1-35 1,0 17 0,-17 1-16,35 0 15,-35-18 1,0 0 0,-1 17-16,-17 1 15,-52 0 1,87-1-1,-17-17 1,-36 53 0,36-35-1,0 17 1,17 36 0,0-36-1,1 53 1,17-70-16,0 17 31,0-17-15,0-1-16,0 1 31,17-18 0,1 0-15,0 0-1,70-53 1,-35 18-16,-18 0 0,0-1 16,18 19-1,-18-1-15,1 0 32,-19 18-1,1 0-16,35 89 1,53 122 15,-71-176-15,0 18 0,-35-35-1,18-18 16,0 0-15,-1 0 0,1-18-16,17 18 15,-17-17 1,35-19 0,-36 36-1,-17-17 173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12.34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20867 5556 0,'17'0'47,"1"0"-16,0 0-31,17 0 31,0 0-15,53 0-1,-52 0 1,-1 0-16,0 0 16,1 0-1,-19 0-15,1 0 16,35 0-1,-36 18 64,-17 52-64,0-17 1,0 0-16,0 0 15,-35 18 1,17-1-16,-34 1 0,16-36 16,-17 18-1,36-35 1,34-18 171,19 0-155,264 17-1,-212 1-31,0 0 16,18 35-16,-71-36 15,-17 1 1,-18-1-1,17 36 17,19 88-17,-36 53 1,17-141 0,-17-17-16,0-1 15,0 36 1,0-54-16,0 18 31,0-17-31,-17-18 31,-160 18 1,18-18-17,-35-36 1,36-34-1,52 17 1,53 18 0,18 17-1,-1-35 1,36-17 0,-17 52 30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13.77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19015 5521 0,'0'18'125,"0"-1"-109,-18 1 0,18 0-1,-18 17 1,1-18 15,17 1 0,-18-18-15,18 35 0,-17-17 15,17 17 94,0-17-110,0-36 79,0 1-78,0-1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29.30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24712 10054 0,'0'53'31,"-18"0"-16,1 70 1,-1-34 0,-123 405-1,70-300-15,-17-18 16,35-17-16,-17-18 16,-36 18 15,88-124-31,-17-18 0,17 1 15,-17 17 1,-18 1 0,36-36-1,-1 17-15,0 1 16,1-18-16,34 0 94,1 0-79,0 0-15,-1 0 16,36 0 0,124 0-1,-160 0 1,18 0-1,1 0-15,52 0 16,35 0 0,107 0 15,-213 0-15,1-18 202,53-123-202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30.1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25047 10866 0,'18'52'47,"-18"-16"-32,0 105 1,0 0 0,0-35-1,-35 17-15,-36 159 16,18-17 0,35-106-1,-52 88 1,52-124-16,18-35 15,-35 71 1,17-53 0,-17 0-1,17-18 1,18-53 0,-17 36 15,17-53-31,0 17 15,0-18 1,0 19-16,0-19 31,-18-17 110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10:08.70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10619 3881 0,'0'17'62,"0"36"-31,0 18-15,0 70 0,0-106-1,0 18-15,0-35 16,0 17-16,0-17 15,0 70 1,0-53 0,0 53-1,-18 71 1,18-53 0,-18-53-1,1 35 1,-1-35-16,18 17 15,0 1 1,0-36-16,0 0 16,0 36-1,0-18 1,0 17 0,0-17-16,0 36 15,0-36 1,0-1 15,0-34-31,0 0 16,0-1-1,0 19 1,35 17 0,-35-36-1,53 71 1,-35-70-1,0 17 1,-1-17 0,1 0-1,-18 17 1,17-18-16,1 1 16,0-18-16,-1 35 15,36 1 1,-17-36-16,16 17 15,125 54 1,-71-53-16,17-1 16,18 18-1,-17-17-15,140 35 16,-140-18-16,87 1 31,54-36-15,-141 0-16,-1 0 15,142 0 1,-160 0 0,266 0-1,-265 0 1,17 0-16,71 0 16,-141 0-1,35 0 1,-70 0-16,0 0 15,17 0 1,-18 0-16,1-18 16,35-35-1,35-18 1,-70 36-16,70-53 31,-35 17-15,88-228-1,-123 193 1,-18 18 0,17-36-16,36-123 15,0-17 1,-18 17 0,-35 123-16,18 36 15,-18-106 1,0 123-1,0 1-15,0-18 16,0 35-16,0 0 16,0 0-16,0-53 15,0 53 1,0 0 0,0 18-16,0 17 15,0 1 1,0 34 78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10:13.03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18309 5186 0,'0'17'15,"0"1"1,0 0 0,0 35-1,0-36 1,0 19 0,0 69-1,0-69-15,0-1 16,0 0-1,0 1-15,0-1 16,0 71 0,0-71-16,0 35 31,0-17-15,0 36-1,0-54 1,0 0-1,0-17-15,0-1 16,0 54 0,0-18-1,0-18 1,0-17-16,0-1 16,0 1-1,0 17 1,0 18-1,0 18 1,0-36 0,0 18-1,0 0 1,0-35 0,0 70-1,0-35 1,0-36-1,0 36 1,0-35 0,0 0-1,0 17 17,0-18-17,0 1 1,0 0-1,0-1 1,0 1 0,0 17-1,0-17-15,0 0 16,0 87 0,0-69-1,0 17 1,0 158 15,0-158-31,0 0 0,0 53 16,0-53-1,0 53 1,0-36 0,0-35-1,0 18-15,0-17 0,0 193 31,0-53 1,0-70-17,0-71 1,0 89 0,0-106-1,0-1-15,0 36 16,0-18-16,0 36 31,0 35-15,0-71-1,0 18-15,0-18 16,0 18-16,0 0 16,0 35-1,0 1 1,0 34-1,0-88 1,0 18 0,0 141-1,-17-106 1,-1 36 0,18-71-16,0 17 15,-18 71 1,18-70-1,0 70 17,0-35-17,0 53 1,-17-106-16,17 52 31,0-34-15,0-18-1,0 35 1,0-70-16,0-1 16,0 19-1,0-19-15,0 19 0,0-1 16,0-17 0,0 87-1,0 19 16,0-71-15,0 53 0,0-54-1,0-16 1,0-1-16,0 0 0,0 1 16,0-1-1,0 0-15,0 0 16,0 18-16,0 0 0,0 35 31,0-52-15,0-1-16,0 0 15,0 36 1,0-54 0,0 1-16,0 0 15,0 17-15,0 0 16,0 18-1,0 71 1,0-18 0,0-54-1,0-16-15,0 105 32,0-53-17,0-35-15,-18 18 31,0-1-15,18-52-16,0 17 16,-35 88-1,17-70 1,18-17-16,0-19 0,0 71 31,-35 1-15,35-54-1,0 0-15,-18-17 16,1 70 0,-1 0-1,1 53 1,-1-105 0,18 87-1,0-88 1,-18 1-1,18-19-15,0 19 0,0-19 16,0 19 0,0 16-1,0-16 1,0 17 0,0 52-1,0-52 1,0 0-16,0 71 31,0 35-15,0-89-1,0-35-15,18 1 16,-18 52 0,18-35 15,-18-18-31,0-17 0,17 35 15,-17-36-15,0 18 16,18 36 0,70 264 15,-70-282-15,-1 88-1,1-53 1,0-70-16,-18 17 15,0 36 32,35 105-31,-17 1 0,17 17-1,-18-124 16,-17 1-15,0-18 15,0-18-15,0 0-16,0-17 16,0 88-1,-35 0 1,35-54-16,-17-16 15,-19 34 1,1 1 0,35-36-1,-35 36 1,17-54-16,-17 89 31,35-71-15,-36 18-1,36-35 1,0 0-16,-17 17 16,17-17-16,-18-18 15,18 17 1,-17 18 0,17-17-1,-18 17 1,18-17-16,0 0 15,0 35 1,0-18 0,0-17-1,0-1 1,18 36 0,-18-35-1,88 88 16,-71-106-31,-17 17 16,18 1 0,-18-1-1,53 1 1,-18 17-16,1-35 0,-1 18 16,0 0-1,18-18-15,18 35 16,-54-35-1,1 0 17,-1 0-17,213 0 17,-124 0-32,70 0 31,-123 0-31,-35 0 0,-1 0 15,18 0 1,-17 0 0,-18-141 124,0 53-140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10:14.57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18380 5133 0,'17'-35'110,"19"-1"-95,17 1 1,-18 0-16,0 17 16,18-17-16,35 17 15,-35-17-15,53 0 16,35-1 15,-106 19-15,-17 17 31,0-18-32,17 0 1,-17 18 0,-1 0 15,1 0-16,-1 0 17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33.39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27993 2787 0,'18'0'16,"-1"0"-1,18 0 17,-17 0-17,17 0-15,18 0 32,18 0-17,-18 0 1,-18 0-1,18 0-15,18 0 16,87 0 15,-105 0-31,18 0 16,-1 0-16,-17 0 16,53 0-1,35 0 1,-17 0-1,-54 0-15,36 0 16,-53 0 15,-18 0-31,53 0 16,-35 0-16,53 0 16,-35 0-16,52 0 31,54 0-16,-107 0-15,1 0 16,193 0 15,-193 0-31,17 0 16,53 0 0,-70 0-16,17 0 15,88 0 1,-88 0-16,18 0 0,0 0 15,-18 0 1,-17 0-16,17 0 16,88 0-1,-105 0 1,-53 0 0,-1 0-16,19 0 15,-19 0 1,1 0-1,-1 0-15,19 0 47,17 0-31,17 0 0,18 0 15,18 0-16,18 0 1,-71 0-16,0 0 16,88 0-1,-106 0 1,106 0 0,-35 0-1,-53 0 1,-36 0-1,1 0 1,0 0 31,-1 0-31,1 0-1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35.32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23266 3863 0,'17'0'15,"1"0"1,105 0 0,-87 0-1,17 0 1,-18 0-16,88-18 16,-70 18-1,-17 0-15,-1-17 16,53 17-1,-35 0-15,0 0 16,53 0 0,-53 0-16,0 0 15,17 0 1,142 0 0,-36 0-1,-88 0 1,-17 0-16,-18 0 0,0 0 15,0 0-15,-18 0 16,18 0 15,-36 0-15,1 0-16,17 0 0,54 0 31,87 0 0,-141 0-31,53 0 16,-70 0 0,35-18-16,-35 18 15,35-18 1,-36 18 0,54-17-1,17 17 1,-53-18-16,1 0 15,-19 18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37.16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25188 4798 0,'18'0'47,"35"0"-31,-35 0-16,17 0 15,0 0 1,89 0 0,-36-18-16,-18 0 15,1 18-15,17 0 16,36 0-16,87 0 16,-105 0-1,88 0 1,-123 0-16,-1 0 15,1 0-15,-18 0 16,0 0-16,-1 0 16,-16 0-16,17 0 15,123 0 1,-123 0 0,18 0-1,17 0-15,88 0 16,-123 0-1,0 0-15,0 0 0,0 0 16,88 0 0,71 0 15,-124 0-31,-35 0 16,88 0-1,-106 0 1,0 0-16,1 0 15,122 0 17,-105 0-32,18 0 0,-1 0 15,230 0 17,-247 0-32,0 0 15,71 0 1,-54 0 15,-52 0-31,123 0 16,-71 0-1,1 0-15,-18 0 16,17 0-16,1 0 16,-18 0-16,35 0 15,-35 0 1,106 0-1,-124 0 1,53 0 0,-52 0-1,52 0 1,-18 0 0,-52 0-1,0 0-15,17 0 16,0 0-16,-17 0 15,70 0 1,106 0 0,-123 0-1,-1 0-15,54 0 16,-36 0-16,282 0 31,-211 0-15,-89 0 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50.3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24483 16104 0,'17'0'110,"1"0"-63,0 0-32,-1 0 17,19 0-17,-19 0-15,1 0 16,17 0-1,-17 0-15,70 0 16,-70 0 0,140 0 15,-122 0-15,52 0-1,-35 0 1,0 0-1,-18 0 1,-17 0 0,158 0 15,-141 0-31,18 0 16,35 0 15,-70 0-31,0 0 0,-1 0 15,19 0 1,-1 0 0,-18 0-16,1 0 0,35 0 31,0 0-15,-18 0-16,71 0 15,-53 0 1,0 0-16,0 0 15,0 0-15,17 0 0,71 0 32,-88 0-17,36 0 1,-1 0 0,-35 0-1,52 0 1,37 0-1,-72 0 1,-52 0 0,-1 0-16,1 0 15,0 0 1,17 0 0,-17 0-16,-1 0 15,19 0 16,34 0-31,-17 0 16,53 0 0,-53 0-16,-18 0 0,36 0 31,-19 0-15,-34 0-16,0 0 15,-1 0-15,1 0 0,17 0 31,71 0 1,0 0-17,0 0 1,0 0 0,-53 0-1,-18 0-15,18 0 16,-18 0-1,0 0 1,106 0 0,-35 0 15,-70 0-15,-1 0 30,-18 0-30,1 0 0,17 0-1,-17 0 1,0 0-16,17 0 0,0-17 16,0 17-16,18 0 15,-35 0 1,17 0-1,-17 0 1,35 0 0,-35 0-16,17 0 15,-18 0-15,1 0 16,0 0-16,123 0 31,-106 0-15,0 0-1,-17-18 1,0 0 0,17 1-1,-17-1-15,70-17 32,-53 35-32,36-18 15,-54 18 1,1 0-16,0 0 15,34 0 1,-16 0 0,-19 0-16,54-17 31,35-1-15,-71 18-16,53 0 31,-35 0-16,0 0 1,-18 0-16,1 0 16,-1 0-16,53 0 15,0 0 1,18 0 0,-53 0-1,0 0-15,17 0 0,1 0 16,123 18-1,-88-1-15,-36-17 16,-17 18 0,18-1-16,-1 1 15,-34-18 1,-19 0 15,19 0-15,-19 0-1,36 0 17,-35 0-17,70 0 17,-70 0-32,-1 0 15,19 0 1,211 0 15,-142 0-15,-52 0 15,-17 0-31,-19 0 16,36 0 15,-18 0-16,54 0 1,-36 0 0,35 0-1,-53 0-15,18 0 16,-18 0-16,0 0 16,36 0-1,-53 0 1,-1 0-16,1 0 15,0 0 48,-1 0-47,1 0-1,35 0 1,-36 0-16,19 0 15,17 0 17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53.38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23301 17074 0,'18'0'0,"52"0"31,-17 0-15,35 0-16,124 0 16,-89 0-1,160 0 1,-160 0 0,18 0-16,124 0 15,-159 0 1,105 0-1,-70 0 1,-88 0-16,88 0 31,-17 0-15,-71 0-16,17 0 16,1 0-1,-18 0-15,159 0 16,-89 0-1,-52 0 1,17 0 0,0 0-1,-18 0 1,-17 0-16,0 0 0,0 0 16,0 0-16,0 0 15,53 0 1,35 0-1,-70 0 1,-19 0 0,19 0-16,-18 0 0,18 18 15,87-18 1,-70 0-16,-17 0 16,141 0 15,-106 0-31,-36 0 15,71 0 1,-106 0-16,36 0 16,-53 0-1,-1 0-15,1 0 16,0 0 0,34 0-16,90 0 31,-54 0-16,-53 0-15,-17 0 16,70 0 15,-53 0-31,-17 0 0,-1 0 16,54 0 0,0 0-1,-1 0 1,1 0-1,-36 0 1,0 0 0,18 0 15,-35 0-31,-1 0 62,1 0-30,0 0-17,-1 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43.88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3157 4498 0,'0'0'0,"-17"53"0,17-18 16,-36 53 0,19-52-1,-1-19 1,18 1-16,0-1 16,-17 19-16,-1-36 15,18 35-15,-18-17 16,1 17 15,17-17-31,-18-18 16,18 17-1,-18 1-15,18 0 16,0-1 0,-17 1 15,17-1 0,0 1-15,-18 0 62,-17 52-47,35-52-15,0 0-1,-18-18 188,18-18-187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49.46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13635 8343 0,'0'18'0,"17"-18"16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50.90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13600 8467 0,'35'0'31,"-18"0"-16,583-53 32,-459 53-31,124 0 0,-159 0-1,105 0 1,-105 0-16,-35 0 15,70 0 1,123 0 15,-140 0-15,35 0 0,176 0 15,0 0 0,-141 0-15,0 0-1,35 0 1,54 0 0,-36 0-1,-89 0 1,-87 0-16,-1 0 15,71-18 1,-70 0 15,-18 18-31,0 0 16,17 0-16,142 0 16,-88 0-1,87 0 1,-34 0-1,-36 0 1,-71 0-16,1 0 16,-1 0-16,1 0 15,105 0 1,-87 0-16,34 0 16,0 0-16,-34 0 15,-19 0-15,-34 0 16,69 0-1,125 0 17,-177 0-17,-18 0-15,18 0 0,35 0 16,-17 0 15,105 0-15,-35 0 15,18 18-15,-106-18-1,-18 0 1,0 18 0,1-1-1,87-17 16,-141 18 110,-17-18-125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52.4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12418 9472 0,'0'0'0,"35"0"16,53 0-16,212 0 31,106 0-15,-177 0-16,0 0 15,177 0 1,-247 0-16,-18 0 0,35 0 31,-123 0-31,0 0 16,53 0 0,-53 0-16,35 0 15,124 0 1,70 0-1,-159 0-15,19 0 16,-54 0-16,18 0 16,-18 0-16,-18 0 15,-17 0-15,0 0 16,18 0-16,17 0 16,282 0 15,-140 0-16,87 0 1,-176 0 0,265 0-1,-283 0 17,-17-18-17,-70 18-15,69-35 16,142 0 15,-158 17-15,52 18-1,0 0 1,35 0 0,-123 0-1,71 0 1,-54 0 15,36 0-15,-53 0-16,123 0 15,-35 0 17,-123 0-17,0-17 1,-1 17-16,1 0 31,52 0-15,1-18-16,0 18 15,34 0-15,-16 0 16,69 0 0,-140 0 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54.66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12488 10372 0,'18'0'0,"53"0"32,-19 0-17,72 0 1,-18 0-16,141 0 15,17 0 1,-123 0-16,-35 0 16,35 0-16,318 0 47,-283 0-32,-105 0-15,-1 0 16,160 0-1,-124 0 1,17 0-16,-35 0 16,106 0-1,-106 0-15,18 0 16,18 0 0,-89 0-1,18 0-15,-35 0 16,-1 0-16,1 0 15,70 0 1,-35 0 0,18 0-1,-1 0-15,89 0 16,-89 0 0,1 0-16,-18 0 15,405 0 16,-387 0-15,17 0 0,18 0-16,-18 0 15,106 0 1,-106 0-16,18 0 0,-35 0 16,17 0-16,0 0 31,-17 0-31,-1 0 0,-17 0 15,-17 0-15,16 0 16,107 0 0,53 0-1,-71 0 1,265 0 0,-353 0-1,-36 0 1,1 0 31,158 0-16,-123 0-31,0 0 0,53 0 31,17 0-15,-17 0-1,-18 0 1,-17 0 0,123 0 15,-106 0-15,-17 0-1,-36 0 1,-17 0-16,17 0 15,-17 0 1,17 0 15,35 0-15,-34 0 0,-1 0-16,18 0 15,0 0 16,-18 0-15,-17 0-16,17 0 31,18 0-15,0 0 0,70 0-1,-105-18 1,17 18-16,-17 0 15,0 0 17,17 0-17,-18 0 1,36 0-16,0 0 16,-17 0-16,-1 0 15,0 0 1,-17 0-1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7:53:57.47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2046 14270 0,'0'0'0,"-88"17"31,-106 54-15,123-36-16,-17 18 15,-18-17 1,-141 69 0,106-52-16,-88 35 15,-18 36 16,124 17-15,52-35 0,71-53-1,-35 0-15,-1 17 16,19 1 0,-54 193-1,54-193 1,17 0-16,0-1 0,0-17 15,35 194 1,-18-159 0,19 71-1,17-71 1,0 0 0,-18-52-1,0-1-15,0-18 0,1 19 16,17-19-16,-36 1 15,107 17 1,-1-17 0,-35 0-1,36-18 1,-1 0-16,36 0 0,17-18 16,19-17-16,-19 17 15,71-35 1,-141 18-16,17-53 31,-88 52-31,18-52 0,0 35 16,18-141-1,70-194 1,-88 212 0,17-248-1,-52 301 1,0-89-1,-18 106-15,-18 36 16,-35-89 0,35 89-1,-17 17-15,-35-18 16,52 18 0,-35 36-16,18-19 15,-18 19-15,-106-36 16,36 17-1,-195-34 17,212 52-32,53 18 0,1 0 15,-37 0 1,72 0 0,-1 0-16,0 18 15,1 52 1,-1-17-1,18 0 1,-18-53 0,18 18 15,0 0-15,0-1-1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7:54:00.27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1976 14429 0,'0'0'0,"35"-18"16,0 18-16,18 0 15,194 0 1,-71 0-1,1 0-15,34 0 16,283 0 0,-211 0-1,528 0 1,-582 0-16,-35 0 16,-35 0-16,35-18 15,159 1 1,194-19 15,105 36-15,-422-17-16,34-1 15,195-35 1,-248 36 0,319 17-1,-389 0 1,0 0-16,0-18 15,353-35 1,-177 35 0,-34 18-1,-178 0 1,230 0 0,-229 0-1,-35 0 1,141 0-1,-89 0-15,18 0 0,0 0 16,177 0 0,-142 0-16,1 0 15,211 0 1,-230 0-16,-17 0 16,71 0-1,-18 0 1,-123 0-16,105 0 31,-17 0-15,-89 0-16,1 0 15,35 0 1,-18 0 0,247 0 15,-211 0-31,158 0 15,-88 0 1,-18 0-16,71 0 16,194 0-1,-212 0-15,1 0 16,458 0 0,-494 0-1,17 0-15,142 0 31,-159 0-31,18 0 0,-1 0 16,213 0 0,-213 0-16,178 0 31,175 0-15,-141 0-1,1 0 1,34 0-1,-193 0 1,52 0-16,18 0 16,54 0-16,-54 0 15,388 0 1,-423 0-16,-53 0 16,-36 0-16,-70 0 15,53 0 1,53 0-1,-158 0 1,122 0 0,107 0-1,158 0 17,36 0-17,-142 0 1,-247 0-1,-87 0 1,-19 0 15,19 53 47,52 35-62,-35-52 0,-18 17-16,0 0 15,36 52 1,-53-52 0,-1 18-16,-17-18 15,35 123 1,-17-70-16,17 18 15,18 158 1,0 35 0,0-140-16,0 175 15,18 36 17,-54-246-32,18 175 15,-35-229 1,-17 18-16,-71 106 31,-1-53-15,19-89-16,-1-17 15,-70 53 1,35-53-16,36-36 16,-18 19-16,-142 52 15,-52-53 1,123-17-1,-229-18 1,-17 17 0,158-17-16,35 0 15,-194 0 1,159 0-16,18 0 16,-230 0-1,213 18 1,34 35-16,-194 18 15,0 17 1,212-18 0,-194 18-1,212-70-15,-194 70 16,-1-70 0,-52 0-1,211-18 1,-493 0-1,193 0 1,36 0 0,211 0-1,-193 0 1,-177 0 0,441 0-1,-159 0 1,53 0-1,159 0 1,17 0-16,-140 0 16,-160 0-1,283 0 1,-17 0-16,-19-18 16,-87-17-1,70-1 1,105 19 15,89-1 47,0 0-62,0 1-1,0-1 1,0 1-16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7:54:01.47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14376 17233 0,'0'18'16,"0"-36"-16,0 53 15,0 18 1,0 53-1,0-18 1,0-17 0,-36 70-1,36-123 1,-17 35 15,-1-53 32,18-18-48,0-35-15,-18 18 16,1 0-16,17 17 16,0 0-16,-18 18 15,18-17-15,35-1 47,-17 18-31,0 0 15,141 0-15,-107 0-16,1 0 15,0 0-15,18 0 16,176-35 15,-194 17-31,17 0 16,-34-17-16,-1 35 15,18-53 1,-36 18 0,1 17-16,-18 36 171,0 17-155,0 36 0,0 35-1,0-71 1,0 18 0,0 53-1,0-89 1,0 36-1,0-18 1,0-52 15,0-1-15,18-17 0,-18 17-1,35-17-15,18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7:54:02.53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16228 17357 0,'-18'0'0,"-52"17"31,-1 54-16,53-36 1,-87 106 0,52-17-1,35-89 1,0 0-16,1 18 16,17-35 15,0-1-16,17 1 17,1-18-17,17 0 1,1 0 0,-19 0-1,142-141 16,-141 106-31,17-18 16,-18 18-16,36-18 16,-53 17-1,0 54 63,0 53-62,0-36 0,18 0-16,0 18 15,-1-18 1,1-17 0,0 0-1,-1-18 1,1 0-1,35 0 1,-36 0 0,1 0 31,17 0 31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7:54:04.29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18150 16422 0,'0'17'62,"0"36"-31,18 36-15,17 69 0,1-70-1,-19-52 1,19-1-16,-1 18 16,-18-35-1,19-1 1,34-17 15,-17-17-15,0-19-16,123-70 15,-70 36 1,-35-1-16,105-176 47,-176 230-32,0 34 32,0 1-31,0 176 0,0-123-1,0 34-15,0 54 16,0-53-1,0-18-15,18 18 16,17 0-16,-17-36 16,-1-17-16,1 0 15,0-53 1,-18 18-16,17-18 16,1 0-1,17 0 1,688-159 31,-564 71-47,0-53 15,211-300 1,-281 247 0,-72 141 15,1 35-16,-18 89 32,0 88-31,0-18-16,0 0 16,0 0-1,0 71 1,0-54-1,0-140 17,0-71 30,-124-229-46,-123-71-1,159 247 1,-247-158 15,247 211-15,-71 18 0,-17-1-1,123 36 1,35 0-1,36 0 64,17 0-64,71 0 1,0 0-1,88 0-15,70 0 16,442 0 0,-124 0-1,-229-17 1,-247-1-16,-53 0 16,-18 18-1,-35-17 126,-18 17-110,18-18-15,-35 18-1,17 0-15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8:00:42.86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2328 17180 0,'0'0'0,"18"53"32,-18 0-17,0-18 1,53 177 0,-35-106-1,-1-36-15,18 36 0,36 71 31,0-54-15,17 1 0,-71-89-1,36 0 1,-17 0-16,16 1 0,-16-19 16,52 19-16,-35-19 15,17 19 1,36-19-16,18 18 15,-1 1-15,18 17 0,230 0 16,70-36 0,-230-17-1,283 0 1,247 18 0,-494-18-1,0 0 1,282 0-1,-141 0 17,-194 0-17,159 0 1,-194 0 0,141 0-1,52 0 1,-210 0-16,-1 0 15,264 0 1,-264 0 0,195 0-1,34 0 1,53 0 0,-158-18-1,423-105 1,-512 87-16,54 1 15,-72 18 1,-17-19-16,124-17 16,0 18-1,17 0 1,-141 0 0,0 35-16,18 0 15,317 0 1,-317 0-1,-18 0-15,176-36 16,-193 19 0,-18-1-16,-1 18 15,-52-18-15,0 1 16,0-19 15,-53 54 438,0 17-453,0-17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997303-AB48-41DA-85B3-B968A37AB86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07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17.png"/><Relationship Id="rId7" Type="http://schemas.openxmlformats.org/officeDocument/2006/relationships/customXml" Target="../ink/ink3.xml"/><Relationship Id="rId12" Type="http://schemas.openxmlformats.org/officeDocument/2006/relationships/image" Target="../media/image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customXml" Target="../ink/ink5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customXml" Target="../ink/ink18.xml"/><Relationship Id="rId40" Type="http://schemas.openxmlformats.org/officeDocument/2006/relationships/image" Target="../media/image20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customXml" Target="../ink/ink13.xml"/><Relationship Id="rId30" Type="http://schemas.openxmlformats.org/officeDocument/2006/relationships/image" Target="../media/image15.png"/><Relationship Id="rId35" Type="http://schemas.openxmlformats.org/officeDocument/2006/relationships/customXml" Target="../ink/ink17.xml"/><Relationship Id="rId8" Type="http://schemas.openxmlformats.org/officeDocument/2006/relationships/image" Target="../media/image4.png"/><Relationship Id="rId3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25.xml"/><Relationship Id="rId18" Type="http://schemas.openxmlformats.org/officeDocument/2006/relationships/image" Target="../media/image28.png"/><Relationship Id="rId3" Type="http://schemas.openxmlformats.org/officeDocument/2006/relationships/customXml" Target="../ink/ink20.xml"/><Relationship Id="rId21" Type="http://schemas.openxmlformats.org/officeDocument/2006/relationships/customXml" Target="../ink/ink29.xml"/><Relationship Id="rId7" Type="http://schemas.openxmlformats.org/officeDocument/2006/relationships/customXml" Target="../ink/ink22.xml"/><Relationship Id="rId12" Type="http://schemas.openxmlformats.org/officeDocument/2006/relationships/image" Target="../media/image25.png"/><Relationship Id="rId17" Type="http://schemas.openxmlformats.org/officeDocument/2006/relationships/customXml" Target="../ink/ink27.xml"/><Relationship Id="rId2" Type="http://schemas.openxmlformats.org/officeDocument/2006/relationships/image" Target="../media/image1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customXml" Target="../ink/ink24.xml"/><Relationship Id="rId5" Type="http://schemas.openxmlformats.org/officeDocument/2006/relationships/customXml" Target="../ink/ink21.xml"/><Relationship Id="rId15" Type="http://schemas.openxmlformats.org/officeDocument/2006/relationships/customXml" Target="../ink/ink26.xml"/><Relationship Id="rId10" Type="http://schemas.openxmlformats.org/officeDocument/2006/relationships/image" Target="../media/image24.png"/><Relationship Id="rId19" Type="http://schemas.openxmlformats.org/officeDocument/2006/relationships/customXml" Target="../ink/ink28.xml"/><Relationship Id="rId4" Type="http://schemas.openxmlformats.org/officeDocument/2006/relationships/image" Target="../media/image21.png"/><Relationship Id="rId9" Type="http://schemas.openxmlformats.org/officeDocument/2006/relationships/customXml" Target="../ink/ink23.xml"/><Relationship Id="rId14" Type="http://schemas.openxmlformats.org/officeDocument/2006/relationships/image" Target="../media/image26.png"/><Relationship Id="rId22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13" Type="http://schemas.openxmlformats.org/officeDocument/2006/relationships/image" Target="../media/image38.png"/><Relationship Id="rId18" Type="http://schemas.openxmlformats.org/officeDocument/2006/relationships/customXml" Target="../ink/ink37.xml"/><Relationship Id="rId3" Type="http://schemas.openxmlformats.org/officeDocument/2006/relationships/image" Target="../media/image33.png"/><Relationship Id="rId21" Type="http://schemas.openxmlformats.org/officeDocument/2006/relationships/image" Target="../media/image42.png"/><Relationship Id="rId7" Type="http://schemas.openxmlformats.org/officeDocument/2006/relationships/image" Target="../media/image35.png"/><Relationship Id="rId12" Type="http://schemas.openxmlformats.org/officeDocument/2006/relationships/customXml" Target="../ink/ink34.xml"/><Relationship Id="rId17" Type="http://schemas.openxmlformats.org/officeDocument/2006/relationships/image" Target="../media/image40.png"/><Relationship Id="rId2" Type="http://schemas.openxmlformats.org/officeDocument/2006/relationships/image" Target="../media/image32.png"/><Relationship Id="rId16" Type="http://schemas.openxmlformats.org/officeDocument/2006/relationships/customXml" Target="../ink/ink36.xml"/><Relationship Id="rId20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.xm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23" Type="http://schemas.openxmlformats.org/officeDocument/2006/relationships/image" Target="../media/image43.png"/><Relationship Id="rId10" Type="http://schemas.openxmlformats.org/officeDocument/2006/relationships/customXml" Target="../ink/ink33.xml"/><Relationship Id="rId19" Type="http://schemas.openxmlformats.org/officeDocument/2006/relationships/image" Target="../media/image41.png"/><Relationship Id="rId4" Type="http://schemas.openxmlformats.org/officeDocument/2006/relationships/customXml" Target="../ink/ink30.xml"/><Relationship Id="rId9" Type="http://schemas.openxmlformats.org/officeDocument/2006/relationships/image" Target="../media/image36.png"/><Relationship Id="rId14" Type="http://schemas.openxmlformats.org/officeDocument/2006/relationships/customXml" Target="../ink/ink35.xml"/><Relationship Id="rId22" Type="http://schemas.openxmlformats.org/officeDocument/2006/relationships/customXml" Target="../ink/ink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.xml"/><Relationship Id="rId13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12" Type="http://schemas.openxmlformats.org/officeDocument/2006/relationships/customXml" Target="../ink/ink45.xml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2.xml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0" Type="http://schemas.openxmlformats.org/officeDocument/2006/relationships/customXml" Target="../ink/ink44.xml"/><Relationship Id="rId4" Type="http://schemas.openxmlformats.org/officeDocument/2006/relationships/customXml" Target="../ink/ink41.xml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4 марта февраля 2025 года, 18:10—21:00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119618"/>
              </p:ext>
            </p:extLst>
          </p:nvPr>
        </p:nvGraphicFramePr>
        <p:xfrm>
          <a:off x="1" y="1939245"/>
          <a:ext cx="12135440" cy="4678680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6102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2985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06826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0230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561473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401053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673769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433136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497305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293222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405352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1389931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1389930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1389931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</a:tblGrid>
              <a:tr h="29677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стхтв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</a:t>
                      </a:r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ДоклПрезХобби</a:t>
                      </a: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допбалл</a:t>
                      </a: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потх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</a:t>
                      </a:r>
                      <a:r>
                        <a:rPr lang="ru-RU" sz="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-игр/зав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ФантБезмСвоб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\\\\*94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#*\\\82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#\\\\*81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\*83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#*\\\\81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0, 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2574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##*75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###*\\66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5, 3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Интернет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988F6-410F-14B0-14C7-1FE9C6ECD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DA21E25-B378-0AEE-61A0-1713062386B7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330D7-C48B-B715-2829-8FD315D6FD61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 собирать информацию к рассказу-презентации о праздновании Масленицы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75744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E22DB-E339-897E-0C9A-36C5A68BA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99CF0D-AD94-68F4-738B-0030B0196AB7}"/>
              </a:ext>
            </a:extLst>
          </p:cNvPr>
          <p:cNvSpPr txBox="1"/>
          <p:nvPr/>
        </p:nvSpPr>
        <p:spPr>
          <a:xfrm>
            <a:off x="7993930" y="471340"/>
            <a:ext cx="4198070" cy="589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Иван Мищенко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своей статье «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Фантазия безмерной свободы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», опубликованной в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журнале «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Exclusive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№2 (сентябрь—октябрь 2007) в разделе «Субъективно говоря»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(+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В.п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/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(+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….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полутора страницах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7ACAEB31-5E85-623D-8068-5AE0CCB083C7}"/>
                  </a:ext>
                </a:extLst>
              </p14:cNvPr>
              <p14:cNvContentPartPr/>
              <p14:nvPr/>
            </p14:nvContentPartPr>
            <p14:xfrm>
              <a:off x="133200" y="1327320"/>
              <a:ext cx="1359360" cy="40644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7ACAEB31-5E85-623D-8068-5AE0CCB083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360" y="1263960"/>
                <a:ext cx="139068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C4AFE9E7-3D9D-E26A-DCCB-F25569EDA32D}"/>
                  </a:ext>
                </a:extLst>
              </p14:cNvPr>
              <p14:cNvContentPartPr/>
              <p14:nvPr/>
            </p14:nvContentPartPr>
            <p14:xfrm>
              <a:off x="711360" y="254160"/>
              <a:ext cx="2876760" cy="123192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C4AFE9E7-3D9D-E26A-DCCB-F25569EDA3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5520" y="190800"/>
                <a:ext cx="2908080" cy="13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CD318E02-B4ED-0168-00FA-496994554A4B}"/>
                  </a:ext>
                </a:extLst>
              </p14:cNvPr>
              <p14:cNvContentPartPr/>
              <p14:nvPr/>
            </p14:nvContentPartPr>
            <p14:xfrm>
              <a:off x="4419720" y="184320"/>
              <a:ext cx="908280" cy="1908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CD318E02-B4ED-0168-00FA-496994554A4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03880" y="120960"/>
                <a:ext cx="9396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265C0E4E-0B2D-1CD7-D807-AF75C83246D6}"/>
                  </a:ext>
                </a:extLst>
              </p14:cNvPr>
              <p14:cNvContentPartPr/>
              <p14:nvPr/>
            </p14:nvContentPartPr>
            <p14:xfrm>
              <a:off x="5492880" y="228600"/>
              <a:ext cx="1168560" cy="14004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265C0E4E-0B2D-1CD7-D807-AF75C83246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77040" y="165240"/>
                <a:ext cx="11998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ECF7F770-C195-7961-7F7C-DE24B844F35B}"/>
                  </a:ext>
                </a:extLst>
              </p14:cNvPr>
              <p14:cNvContentPartPr/>
              <p14:nvPr/>
            </p14:nvContentPartPr>
            <p14:xfrm>
              <a:off x="9969480" y="2508120"/>
              <a:ext cx="565560" cy="1332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ECF7F770-C195-7961-7F7C-DE24B844F35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953640" y="2444760"/>
                <a:ext cx="5968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5F53B819-41F2-444D-7E9E-CD29936088E8}"/>
                  </a:ext>
                </a:extLst>
              </p14:cNvPr>
              <p14:cNvContentPartPr/>
              <p14:nvPr/>
            </p14:nvContentPartPr>
            <p14:xfrm>
              <a:off x="10617120" y="996840"/>
              <a:ext cx="140040" cy="36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5F53B819-41F2-444D-7E9E-CD29936088E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01280" y="933480"/>
                <a:ext cx="1713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B5AFDCA-F9E9-1FDE-2D98-1AC96C0FC803}"/>
                  </a:ext>
                </a:extLst>
              </p14:cNvPr>
              <p14:cNvContentPartPr/>
              <p14:nvPr/>
            </p14:nvContentPartPr>
            <p14:xfrm>
              <a:off x="9067680" y="1542960"/>
              <a:ext cx="324360" cy="684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B5AFDCA-F9E9-1FDE-2D98-1AC96C0FC80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51840" y="1479600"/>
                <a:ext cx="3556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F145C7E3-582B-A28C-F049-02275AE52D39}"/>
                  </a:ext>
                </a:extLst>
              </p14:cNvPr>
              <p14:cNvContentPartPr/>
              <p14:nvPr/>
            </p14:nvContentPartPr>
            <p14:xfrm>
              <a:off x="63360" y="63360"/>
              <a:ext cx="1467360" cy="23544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F145C7E3-582B-A28C-F049-02275AE52D3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520" y="0"/>
                <a:ext cx="149868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383AA4D-FA48-D976-961C-6940F8A12D2F}"/>
                  </a:ext>
                </a:extLst>
              </p14:cNvPr>
              <p14:cNvContentPartPr/>
              <p14:nvPr/>
            </p14:nvContentPartPr>
            <p14:xfrm>
              <a:off x="8026560" y="5797440"/>
              <a:ext cx="3994200" cy="57816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383AA4D-FA48-D976-961C-6940F8A12D2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010720" y="5734080"/>
                <a:ext cx="4025520" cy="70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5D626F9B-F6B5-C965-FB6B-A5393495CF1C}"/>
                  </a:ext>
                </a:extLst>
              </p14:cNvPr>
              <p14:cNvContentPartPr/>
              <p14:nvPr/>
            </p14:nvContentPartPr>
            <p14:xfrm>
              <a:off x="0" y="4781520"/>
              <a:ext cx="432000" cy="40680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5D626F9B-F6B5-C965-FB6B-A5393495CF1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-15840" y="4718160"/>
                <a:ext cx="46332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8350E2B5-557D-FADB-1CD6-20272E5D91E7}"/>
                  </a:ext>
                </a:extLst>
              </p14:cNvPr>
              <p14:cNvContentPartPr/>
              <p14:nvPr/>
            </p14:nvContentPartPr>
            <p14:xfrm>
              <a:off x="228600" y="1676520"/>
              <a:ext cx="1499040" cy="364500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8350E2B5-557D-FADB-1CD6-20272E5D91E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2760" y="1613160"/>
                <a:ext cx="1530360" cy="37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DB27F9C9-1452-2B53-CF12-7239FAB4AFDC}"/>
                  </a:ext>
                </a:extLst>
              </p14:cNvPr>
              <p14:cNvContentPartPr/>
              <p14:nvPr/>
            </p14:nvContentPartPr>
            <p14:xfrm>
              <a:off x="1542960" y="1434960"/>
              <a:ext cx="1118160" cy="380412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DB27F9C9-1452-2B53-CF12-7239FAB4AFD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527120" y="1371600"/>
                <a:ext cx="1149480" cy="39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F5DA80AD-F54A-5167-AE24-1F945D21CBFC}"/>
                  </a:ext>
                </a:extLst>
              </p14:cNvPr>
              <p14:cNvContentPartPr/>
              <p14:nvPr/>
            </p14:nvContentPartPr>
            <p14:xfrm>
              <a:off x="2546280" y="1320840"/>
              <a:ext cx="1416600" cy="527724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F5DA80AD-F54A-5167-AE24-1F945D21CBF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530440" y="1257480"/>
                <a:ext cx="1447920" cy="54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BCCAD8E3-3029-3BAC-2279-6C60442089DE}"/>
                  </a:ext>
                </a:extLst>
              </p14:cNvPr>
              <p14:cNvContentPartPr/>
              <p14:nvPr/>
            </p14:nvContentPartPr>
            <p14:xfrm>
              <a:off x="3860640" y="2336760"/>
              <a:ext cx="1365840" cy="441360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BCCAD8E3-3029-3BAC-2279-6C60442089D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844800" y="2273400"/>
                <a:ext cx="1397160" cy="45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6B75B3DF-8DB3-3AB8-0326-86F47E602412}"/>
                  </a:ext>
                </a:extLst>
              </p14:cNvPr>
              <p14:cNvContentPartPr/>
              <p14:nvPr/>
            </p14:nvContentPartPr>
            <p14:xfrm>
              <a:off x="8477280" y="5740560"/>
              <a:ext cx="1721160" cy="83196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6B75B3DF-8DB3-3AB8-0326-86F47E60241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461440" y="5677200"/>
                <a:ext cx="1752480" cy="9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4E40CA37-262E-80E0-11FD-1354DFFC1144}"/>
                  </a:ext>
                </a:extLst>
              </p14:cNvPr>
              <p14:cNvContentPartPr/>
              <p14:nvPr/>
            </p14:nvContentPartPr>
            <p14:xfrm>
              <a:off x="3740040" y="222120"/>
              <a:ext cx="1543680" cy="187992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4E40CA37-262E-80E0-11FD-1354DFFC114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24200" y="158760"/>
                <a:ext cx="1575000" cy="20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C58F6BFC-9EDE-E23E-6BFF-B596BC9E33DC}"/>
                  </a:ext>
                </a:extLst>
              </p14:cNvPr>
              <p14:cNvContentPartPr/>
              <p14:nvPr/>
            </p14:nvContentPartPr>
            <p14:xfrm>
              <a:off x="6413400" y="1809720"/>
              <a:ext cx="1607040" cy="456588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C58F6BFC-9EDE-E23E-6BFF-B596BC9E33D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97560" y="1746360"/>
                <a:ext cx="1638360" cy="46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A6510FBF-C3D4-9AE6-60E0-65BE8DF472F0}"/>
                  </a:ext>
                </a:extLst>
              </p14:cNvPr>
              <p14:cNvContentPartPr/>
              <p14:nvPr/>
            </p14:nvContentPartPr>
            <p14:xfrm>
              <a:off x="5664240" y="584280"/>
              <a:ext cx="2159280" cy="118152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A6510FBF-C3D4-9AE6-60E0-65BE8DF472F0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648400" y="520920"/>
                <a:ext cx="2190600" cy="13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607CB7AA-8017-668D-0BEE-08627136C441}"/>
                  </a:ext>
                </a:extLst>
              </p14:cNvPr>
              <p14:cNvContentPartPr/>
              <p14:nvPr/>
            </p14:nvContentPartPr>
            <p14:xfrm>
              <a:off x="120600" y="5391000"/>
              <a:ext cx="2800800" cy="14356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607CB7AA-8017-668D-0BEE-08627136C44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4760" y="5327640"/>
                <a:ext cx="2832120" cy="156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6212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89C98-8C2D-5EEE-68C8-894C70A5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7DF07-1710-C297-E2DF-74340882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FE458B-BB2C-3ED2-5996-D964019F5C17}"/>
              </a:ext>
            </a:extLst>
          </p:cNvPr>
          <p:cNvSpPr txBox="1"/>
          <p:nvPr/>
        </p:nvSpPr>
        <p:spPr>
          <a:xfrm>
            <a:off x="8352148" y="471340"/>
            <a:ext cx="3440783" cy="611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Описать мнения, высказанные в тексте.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Рассказать о своём отношении 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рассматрива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DEE6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26C36C15-14C6-BBF2-B2F5-216CC84617BC}"/>
                  </a:ext>
                </a:extLst>
              </p14:cNvPr>
              <p14:cNvContentPartPr/>
              <p14:nvPr/>
            </p14:nvContentPartPr>
            <p14:xfrm>
              <a:off x="9950400" y="1644480"/>
              <a:ext cx="800640" cy="6408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26C36C15-14C6-BBF2-B2F5-216CC84617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34560" y="1581120"/>
                <a:ext cx="83196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0C3FFED7-159F-AC26-3778-5C547CEE16C7}"/>
                  </a:ext>
                </a:extLst>
              </p14:cNvPr>
              <p14:cNvContentPartPr/>
              <p14:nvPr/>
            </p14:nvContentPartPr>
            <p14:xfrm>
              <a:off x="406440" y="958680"/>
              <a:ext cx="432000" cy="46404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0C3FFED7-159F-AC26-3778-5C547CEE16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0600" y="895320"/>
                <a:ext cx="46332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AA411F96-2721-9B34-C50C-9141C8ADAE34}"/>
                  </a:ext>
                </a:extLst>
              </p14:cNvPr>
              <p14:cNvContentPartPr/>
              <p14:nvPr/>
            </p14:nvContentPartPr>
            <p14:xfrm>
              <a:off x="3575160" y="222120"/>
              <a:ext cx="304920" cy="53388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AA411F96-2721-9B34-C50C-9141C8ADAE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59320" y="158760"/>
                <a:ext cx="33624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8BDF4819-9FD2-B974-A675-7F2B917F9184}"/>
                  </a:ext>
                </a:extLst>
              </p14:cNvPr>
              <p14:cNvContentPartPr/>
              <p14:nvPr/>
            </p14:nvContentPartPr>
            <p14:xfrm>
              <a:off x="7512120" y="2000160"/>
              <a:ext cx="362160" cy="50220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8BDF4819-9FD2-B974-A675-7F2B917F91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96280" y="1936800"/>
                <a:ext cx="39348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29248247-ABBC-A7AD-928C-F06C584BA4CD}"/>
                  </a:ext>
                </a:extLst>
              </p14:cNvPr>
              <p14:cNvContentPartPr/>
              <p14:nvPr/>
            </p14:nvContentPartPr>
            <p14:xfrm>
              <a:off x="6813720" y="1987560"/>
              <a:ext cx="32040" cy="8928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29248247-ABBC-A7AD-928C-F06C584BA4C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97880" y="1924200"/>
                <a:ext cx="63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F43927F2-BEED-8069-8F35-B20CADFAB272}"/>
                  </a:ext>
                </a:extLst>
              </p14:cNvPr>
              <p14:cNvContentPartPr/>
              <p14:nvPr/>
            </p14:nvContentPartPr>
            <p14:xfrm>
              <a:off x="8604360" y="3619440"/>
              <a:ext cx="336960" cy="65448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F43927F2-BEED-8069-8F35-B20CADFAB27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88520" y="3556080"/>
                <a:ext cx="368280" cy="7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448D38B2-4689-E333-F2E3-9F703E30B03F}"/>
                  </a:ext>
                </a:extLst>
              </p14:cNvPr>
              <p14:cNvContentPartPr/>
              <p14:nvPr/>
            </p14:nvContentPartPr>
            <p14:xfrm>
              <a:off x="8877240" y="3911760"/>
              <a:ext cx="146520" cy="88272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448D38B2-4689-E333-F2E3-9F703E30B03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61400" y="3848400"/>
                <a:ext cx="177840" cy="10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32DB54BE-195E-41B7-04A1-5D85E2F905CD}"/>
                  </a:ext>
                </a:extLst>
              </p14:cNvPr>
              <p14:cNvContentPartPr/>
              <p14:nvPr/>
            </p14:nvContentPartPr>
            <p14:xfrm>
              <a:off x="3797280" y="1308240"/>
              <a:ext cx="1511640" cy="100368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32DB54BE-195E-41B7-04A1-5D85E2F905C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81440" y="1244880"/>
                <a:ext cx="1542960" cy="11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D932C6FB-3341-758E-9A6D-8479CA918871}"/>
                  </a:ext>
                </a:extLst>
              </p14:cNvPr>
              <p14:cNvContentPartPr/>
              <p14:nvPr/>
            </p14:nvContentPartPr>
            <p14:xfrm>
              <a:off x="6483240" y="1866960"/>
              <a:ext cx="425880" cy="485172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D932C6FB-3341-758E-9A6D-8479CA91887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67400" y="1803600"/>
                <a:ext cx="457200" cy="49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3053E170-1BFB-FBB8-ADEF-9EA3E2CE47AF}"/>
                  </a:ext>
                </a:extLst>
              </p14:cNvPr>
              <p14:cNvContentPartPr/>
              <p14:nvPr/>
            </p14:nvContentPartPr>
            <p14:xfrm>
              <a:off x="6616800" y="1714320"/>
              <a:ext cx="285840" cy="13392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3053E170-1BFB-FBB8-ADEF-9EA3E2CE47A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600960" y="1650960"/>
                <a:ext cx="317160" cy="26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2127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DD229-4AFB-87A4-BBC4-A3552E31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E92DCE-187C-63CF-1D2E-77AF31696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216" y="531898"/>
            <a:ext cx="3774830" cy="599785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593BCA4-0E29-D788-E29A-2C416A7B7629}"/>
              </a:ext>
            </a:extLst>
          </p:cNvPr>
          <p:cNvCxnSpPr/>
          <p:nvPr/>
        </p:nvCxnSpPr>
        <p:spPr>
          <a:xfrm>
            <a:off x="3798277" y="1770185"/>
            <a:ext cx="221566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6D777A9D-6935-CD73-ACB6-B0F54768812F}"/>
              </a:ext>
            </a:extLst>
          </p:cNvPr>
          <p:cNvSpPr/>
          <p:nvPr/>
        </p:nvSpPr>
        <p:spPr>
          <a:xfrm>
            <a:off x="5111262" y="1735015"/>
            <a:ext cx="375138" cy="38686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40A4082-0F97-3607-27BD-02719DEF78BF}"/>
              </a:ext>
            </a:extLst>
          </p:cNvPr>
          <p:cNvCxnSpPr/>
          <p:nvPr/>
        </p:nvCxnSpPr>
        <p:spPr>
          <a:xfrm>
            <a:off x="4302369" y="24149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00F5AF5-4B20-DC3C-0FA6-8BB8AA1D9BD5}"/>
              </a:ext>
            </a:extLst>
          </p:cNvPr>
          <p:cNvCxnSpPr/>
          <p:nvPr/>
        </p:nvCxnSpPr>
        <p:spPr>
          <a:xfrm>
            <a:off x="5392615" y="3059723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2FC79E5-3340-D4DB-D017-C624EC21007C}"/>
              </a:ext>
            </a:extLst>
          </p:cNvPr>
          <p:cNvCxnSpPr/>
          <p:nvPr/>
        </p:nvCxnSpPr>
        <p:spPr>
          <a:xfrm>
            <a:off x="4126523" y="4572000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C750C02-DA75-5AA6-F313-B6DDC8A2C539}"/>
              </a:ext>
            </a:extLst>
          </p:cNvPr>
          <p:cNvCxnSpPr/>
          <p:nvPr/>
        </p:nvCxnSpPr>
        <p:spPr>
          <a:xfrm>
            <a:off x="3552092" y="51581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919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21808-8A4F-F02E-B147-97C793B7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F91FD-03C7-7FC2-300B-74AB5763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1094"/>
          <a:stretch/>
        </p:blipFill>
        <p:spPr>
          <a:xfrm>
            <a:off x="111781" y="1697696"/>
            <a:ext cx="3874770" cy="3811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880142-3185-A39A-AEB2-D587A9459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229" y="0"/>
            <a:ext cx="3762989" cy="69085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A04E4F-0233-1DC8-B1C5-6164A78A56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401"/>
          <a:stretch/>
        </p:blipFill>
        <p:spPr>
          <a:xfrm>
            <a:off x="4306591" y="590114"/>
            <a:ext cx="3762989" cy="586065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9508BF73-6EE9-A838-FDF1-F842F973F89F}"/>
                  </a:ext>
                </a:extLst>
              </p14:cNvPr>
              <p14:cNvContentPartPr/>
              <p14:nvPr/>
            </p14:nvContentPartPr>
            <p14:xfrm>
              <a:off x="10077480" y="1003320"/>
              <a:ext cx="1879920" cy="36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9508BF73-6EE9-A838-FDF1-F842F973F8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61640" y="939960"/>
                <a:ext cx="19112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318505AC-5707-1824-FFBA-5D6889BBD2FA}"/>
                  </a:ext>
                </a:extLst>
              </p14:cNvPr>
              <p14:cNvContentPartPr/>
              <p14:nvPr/>
            </p14:nvContentPartPr>
            <p14:xfrm>
              <a:off x="8375760" y="1346040"/>
              <a:ext cx="959040" cy="4500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318505AC-5707-1824-FFBA-5D6889BBD2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59920" y="1282680"/>
                <a:ext cx="99036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873646E9-7349-0713-2E08-17A414281AD2}"/>
                  </a:ext>
                </a:extLst>
              </p14:cNvPr>
              <p14:cNvContentPartPr/>
              <p14:nvPr/>
            </p14:nvContentPartPr>
            <p14:xfrm>
              <a:off x="9067680" y="1714320"/>
              <a:ext cx="2406960" cy="1332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873646E9-7349-0713-2E08-17A414281A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51840" y="1650960"/>
                <a:ext cx="24382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9F7468CC-B434-72DA-6945-0E9A3C281D41}"/>
                  </a:ext>
                </a:extLst>
              </p14:cNvPr>
              <p14:cNvContentPartPr/>
              <p14:nvPr/>
            </p14:nvContentPartPr>
            <p14:xfrm>
              <a:off x="8813880" y="5734080"/>
              <a:ext cx="3080160" cy="6372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9F7468CC-B434-72DA-6945-0E9A3C281D4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98040" y="5670720"/>
                <a:ext cx="311148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12560450-EC78-009D-9DFD-08FF1391332D}"/>
                  </a:ext>
                </a:extLst>
              </p14:cNvPr>
              <p14:cNvContentPartPr/>
              <p14:nvPr/>
            </p14:nvContentPartPr>
            <p14:xfrm>
              <a:off x="8388360" y="6146640"/>
              <a:ext cx="2121120" cy="684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12560450-EC78-009D-9DFD-08FF1391332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72520" y="6083280"/>
                <a:ext cx="21524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3B95EEB0-35B8-F671-5F7C-6B9A59C25CC7}"/>
                  </a:ext>
                </a:extLst>
              </p14:cNvPr>
              <p14:cNvContentPartPr/>
              <p14:nvPr/>
            </p14:nvContentPartPr>
            <p14:xfrm>
              <a:off x="1035000" y="1619280"/>
              <a:ext cx="101880" cy="23544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3B95EEB0-35B8-F671-5F7C-6B9A59C25CC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9160" y="1555920"/>
                <a:ext cx="13320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D554BF14-DEF5-EA5B-EFB1-41F8AB62A8A4}"/>
                  </a:ext>
                </a:extLst>
              </p14:cNvPr>
              <p14:cNvContentPartPr/>
              <p14:nvPr/>
            </p14:nvContentPartPr>
            <p14:xfrm>
              <a:off x="4908600" y="3003480"/>
              <a:ext cx="6480" cy="684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D554BF14-DEF5-EA5B-EFB1-41F8AB62A8A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92760" y="2940120"/>
                <a:ext cx="378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9E9FC6DF-2A5C-CCDB-8F1D-4414601E3ED1}"/>
                  </a:ext>
                </a:extLst>
              </p14:cNvPr>
              <p14:cNvContentPartPr/>
              <p14:nvPr/>
            </p14:nvContentPartPr>
            <p14:xfrm>
              <a:off x="4896000" y="3016080"/>
              <a:ext cx="2876760" cy="3240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9E9FC6DF-2A5C-CCDB-8F1D-4414601E3ED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80160" y="2952720"/>
                <a:ext cx="29080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1920C54-1CA3-7930-A93F-97155D2E3EAF}"/>
                  </a:ext>
                </a:extLst>
              </p14:cNvPr>
              <p14:cNvContentPartPr/>
              <p14:nvPr/>
            </p14:nvContentPartPr>
            <p14:xfrm>
              <a:off x="4470480" y="3359160"/>
              <a:ext cx="2845080" cy="5112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1920C54-1CA3-7930-A93F-97155D2E3EA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54640" y="3295800"/>
                <a:ext cx="2876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36B01D95-8458-B789-FB98-99CF52D5260F}"/>
                  </a:ext>
                </a:extLst>
              </p14:cNvPr>
              <p14:cNvContentPartPr/>
              <p14:nvPr/>
            </p14:nvContentPartPr>
            <p14:xfrm>
              <a:off x="4495680" y="3727440"/>
              <a:ext cx="3175560" cy="684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36B01D95-8458-B789-FB98-99CF52D5260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79840" y="3664080"/>
                <a:ext cx="320688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308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35E73-DDD8-01D9-2936-CB804879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6A4EF4-4A22-785E-90C6-BBCEF6139498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</a:t>
            </a:r>
            <a:r>
              <a:rPr kumimoji="0" lang="ru-RU" sz="6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Увлечения</a:t>
            </a: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8B3D9-C3D6-C4AC-B1FC-D9A7240C9FBB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Праздники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1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BE734-51A0-86FC-2A75-1C3B82CC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6CD7BA-D04F-DABB-25BA-67D10AFA7E8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56700-E4EE-1DD3-8E2A-2874A2D3D5E9}"/>
              </a:ext>
            </a:extLst>
          </p:cNvPr>
          <p:cNvSpPr txBox="1"/>
          <p:nvPr/>
        </p:nvSpPr>
        <p:spPr>
          <a:xfrm>
            <a:off x="260350" y="990924"/>
            <a:ext cx="11931650" cy="137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Ответить на вопрос: какова роль праздников в жизни общества и отдельного человека.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180804-6F8B-17F1-F52A-CFBF13743C7A}"/>
              </a:ext>
            </a:extLst>
          </p:cNvPr>
          <p:cNvSpPr txBox="1">
            <a:spLocks/>
          </p:cNvSpPr>
          <p:nvPr/>
        </p:nvSpPr>
        <p:spPr>
          <a:xfrm>
            <a:off x="0" y="268885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4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B5FC61-8C8C-9632-D7B1-E5077A574BC7}"/>
              </a:ext>
            </a:extLst>
          </p:cNvPr>
          <p:cNvSpPr txBox="1"/>
          <p:nvPr/>
        </p:nvSpPr>
        <p:spPr>
          <a:xfrm>
            <a:off x="260350" y="3726577"/>
            <a:ext cx="11931650" cy="2861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зависимость или независимость?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см.сайт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Выполнить задания.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Рассказ-презентация о праздновании Масленицы в России, в Москве.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5732EA0F-614F-FC0C-496B-4DE6E5BD995C}"/>
                  </a:ext>
                </a:extLst>
              </p14:cNvPr>
              <p14:cNvContentPartPr/>
              <p14:nvPr/>
            </p14:nvContentPartPr>
            <p14:xfrm>
              <a:off x="95400" y="5041800"/>
              <a:ext cx="965520" cy="9975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5732EA0F-614F-FC0C-496B-4DE6E5BD99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60" y="4978440"/>
                <a:ext cx="996840" cy="11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32345331-110F-9F6C-DEBA-4739FCF74D07}"/>
                  </a:ext>
                </a:extLst>
              </p14:cNvPr>
              <p14:cNvContentPartPr/>
              <p14:nvPr/>
            </p14:nvContentPartPr>
            <p14:xfrm>
              <a:off x="711360" y="5092560"/>
              <a:ext cx="9232920" cy="163260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32345331-110F-9F6C-DEBA-4739FCF74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5520" y="5029200"/>
                <a:ext cx="9264240" cy="175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68E93E55-9F9C-C4E9-2080-6EA55C679D98}"/>
                  </a:ext>
                </a:extLst>
              </p14:cNvPr>
              <p14:cNvContentPartPr/>
              <p14:nvPr/>
            </p14:nvContentPartPr>
            <p14:xfrm>
              <a:off x="5130720" y="6203880"/>
              <a:ext cx="394200" cy="24156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68E93E55-9F9C-C4E9-2080-6EA55C679D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14880" y="6140520"/>
                <a:ext cx="42552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B0C57528-9D7D-B9A9-D400-5234B73990D9}"/>
                  </a:ext>
                </a:extLst>
              </p14:cNvPr>
              <p14:cNvContentPartPr/>
              <p14:nvPr/>
            </p14:nvContentPartPr>
            <p14:xfrm>
              <a:off x="5702400" y="6248520"/>
              <a:ext cx="235080" cy="20340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B0C57528-9D7D-B9A9-D400-5234B73990D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86560" y="6185160"/>
                <a:ext cx="26640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4254B6B9-B9C5-42BE-0081-043867362061}"/>
                  </a:ext>
                </a:extLst>
              </p14:cNvPr>
              <p14:cNvContentPartPr/>
              <p14:nvPr/>
            </p14:nvContentPartPr>
            <p14:xfrm>
              <a:off x="6534000" y="5854680"/>
              <a:ext cx="1416600" cy="47664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4254B6B9-B9C5-42BE-0081-0438673620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8160" y="5791320"/>
                <a:ext cx="144792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2AA0E250-DAF6-2435-0D3E-05A69C363738}"/>
                  </a:ext>
                </a:extLst>
              </p14:cNvPr>
              <p14:cNvContentPartPr/>
              <p14:nvPr/>
            </p14:nvContentPartPr>
            <p14:xfrm>
              <a:off x="838080" y="6184800"/>
              <a:ext cx="4591440" cy="55296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2AA0E250-DAF6-2435-0D3E-05A69C36373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2240" y="6121440"/>
                <a:ext cx="4622760" cy="67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2041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F83491-A046-FF0B-2CDC-274BE5F1F441}"/>
              </a:ext>
            </a:extLst>
          </p:cNvPr>
          <p:cNvSpPr txBox="1"/>
          <p:nvPr/>
        </p:nvSpPr>
        <p:spPr>
          <a:xfrm>
            <a:off x="5889853" y="361819"/>
            <a:ext cx="60941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https://docs.google.com/forms/d/e/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1FAIpQLScVXv37mCJwDz2jwu477AVkbyWd10HvLsDPibv8nzdfsy7RTg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/viewform?usp=sf_link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A8FC7-E51E-30BB-0010-4E220AB0F5BB}"/>
              </a:ext>
            </a:extLst>
          </p:cNvPr>
          <p:cNvSpPr txBox="1"/>
          <p:nvPr/>
        </p:nvSpPr>
        <p:spPr>
          <a:xfrm>
            <a:off x="1612007" y="2662189"/>
            <a:ext cx="6846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Опрос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D92B8-8DB5-C261-D2CF-64D4E2DE7422}"/>
              </a:ext>
            </a:extLst>
          </p:cNvPr>
          <p:cNvSpPr txBox="1"/>
          <p:nvPr/>
        </p:nvSpPr>
        <p:spPr>
          <a:xfrm>
            <a:off x="1385047" y="4559641"/>
            <a:ext cx="94936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/>
              <a:t>https://forms.gle/GKT2Xnz5XnRwQnKq8</a:t>
            </a:r>
          </a:p>
        </p:txBody>
      </p:sp>
    </p:spTree>
    <p:extLst>
      <p:ext uri="{BB962C8B-B14F-4D97-AF65-F5344CB8AC3E}">
        <p14:creationId xmlns:p14="http://schemas.microsoft.com/office/powerpoint/2010/main" val="4014273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A8206-A8E5-8C9F-E066-AEDF642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0209A2A-08BF-EE24-1825-6DE40F69CF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6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83ECE-963B-3098-1DC2-D20E264575BC}"/>
              </a:ext>
            </a:extLst>
          </p:cNvPr>
          <p:cNvSpPr txBox="1"/>
          <p:nvPr/>
        </p:nvSpPr>
        <p:spPr>
          <a:xfrm>
            <a:off x="260350" y="1091394"/>
            <a:ext cx="11931650" cy="5019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Групповая работа над текстами «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за и против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(см. сайт). Распределить тексты между студентами группы (примерно по 1 человек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Высказать своё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отношение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Рассказ-презентация о праздновании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Масленицы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24185018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12617</TotalTime>
  <Words>590</Words>
  <Application>Microsoft Office PowerPoint</Application>
  <PresentationFormat>Широкоэкранный</PresentationFormat>
  <Paragraphs>154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Georgia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217</cp:revision>
  <dcterms:created xsi:type="dcterms:W3CDTF">2024-09-01T20:30:35Z</dcterms:created>
  <dcterms:modified xsi:type="dcterms:W3CDTF">2025-03-04T18:08:44Z</dcterms:modified>
</cp:coreProperties>
</file>