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3" r:id="rId3"/>
    <p:sldId id="892" r:id="rId4"/>
    <p:sldId id="893" r:id="rId5"/>
    <p:sldId id="894" r:id="rId6"/>
    <p:sldId id="895" r:id="rId7"/>
    <p:sldId id="896" r:id="rId8"/>
    <p:sldId id="897" r:id="rId9"/>
    <p:sldId id="866" r:id="rId10"/>
    <p:sldId id="462" r:id="rId11"/>
    <p:sldId id="898" r:id="rId12"/>
    <p:sldId id="591" r:id="rId13"/>
    <p:sldId id="593" r:id="rId14"/>
    <p:sldId id="594" r:id="rId15"/>
    <p:sldId id="595" r:id="rId16"/>
    <p:sldId id="867" r:id="rId17"/>
    <p:sldId id="597" r:id="rId18"/>
    <p:sldId id="598" r:id="rId19"/>
    <p:sldId id="89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9BFC"/>
    <a:srgbClr val="C8F8F3"/>
    <a:srgbClr val="B4A3E5"/>
    <a:srgbClr val="660033"/>
    <a:srgbClr val="DAEAB1"/>
    <a:srgbClr val="CAE1A7"/>
    <a:srgbClr val="D6E7AE"/>
    <a:srgbClr val="C2DCAA"/>
    <a:srgbClr val="EFF6D5"/>
    <a:srgbClr val="4E4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9" autoAdjust="0"/>
    <p:restoredTop sz="94660"/>
  </p:normalViewPr>
  <p:slideViewPr>
    <p:cSldViewPr snapToGrid="0">
      <p:cViewPr varScale="1">
        <p:scale>
          <a:sx n="47" d="100"/>
          <a:sy n="47" d="100"/>
        </p:scale>
        <p:origin x="168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E5BCA-37AC-4F27-930D-B307CF7C44B3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24413-A10B-4854-B6C7-3EE4ACCA9E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11 февраля 2025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346151"/>
              </p:ext>
            </p:extLst>
          </p:nvPr>
        </p:nvGraphicFramePr>
        <p:xfrm>
          <a:off x="2592371" y="874782"/>
          <a:ext cx="9508943" cy="5545782"/>
        </p:xfrm>
        <a:graphic>
          <a:graphicData uri="http://schemas.openxmlformats.org/drawingml/2006/table">
            <a:tbl>
              <a:tblPr firstRow="1" firstCol="1" bandRow="1"/>
              <a:tblGrid>
                <a:gridCol w="40430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101106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8112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2704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82074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945715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1022577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1128712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242888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457001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</a:tblGrid>
              <a:tr h="256636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 чтение 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жсг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4743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endParaRPr lang="ru-RU" sz="11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05764-0609-4944-B03D-22CAAFA95B76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7FA292-B09C-4E08-B63D-F43DD898C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84" y="1700935"/>
            <a:ext cx="3308771" cy="46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593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2B4844-64B5-F4C3-41A4-C6C66B49F209}"/>
              </a:ext>
            </a:extLst>
          </p:cNvPr>
          <p:cNvSpPr txBox="1"/>
          <p:nvPr/>
        </p:nvSpPr>
        <p:spPr>
          <a:xfrm>
            <a:off x="827842" y="1498490"/>
            <a:ext cx="60945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Русский поэт Серебряного века, писатель, публицист, драматург, переводчик, литературный критик. Классик русской литературы XX столетия, один из крупнейших представителей русского символизма. 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2E89CF-3A8A-9295-0D13-0104C3B4ECEC}"/>
              </a:ext>
            </a:extLst>
          </p:cNvPr>
          <p:cNvSpPr txBox="1"/>
          <p:nvPr/>
        </p:nvSpPr>
        <p:spPr>
          <a:xfrm>
            <a:off x="827842" y="3370252"/>
            <a:ext cx="67926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Родился: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28 ноября 1880 г., Санкт-Петербург, Российская империя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Умер: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7 августа 1921 г. (40 лет), Петроград, РСФСР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3F1F9F-FAAB-D2A8-06CF-F4EA00BC6956}"/>
              </a:ext>
            </a:extLst>
          </p:cNvPr>
          <p:cNvSpPr txBox="1"/>
          <p:nvPr/>
        </p:nvSpPr>
        <p:spPr>
          <a:xfrm>
            <a:off x="827842" y="5341100"/>
            <a:ext cx="6094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Образование: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S Text"/>
                <a:ea typeface="+mn-ea"/>
                <a:cs typeface="+mn-cs"/>
              </a:rPr>
              <a:t>Петербургский университет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476E0F-6628-FE58-6040-3AB1CC7BF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982" y="1265310"/>
            <a:ext cx="4294665" cy="53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5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7C2CA8-99C3-5493-3FA6-B756CE7661AD}"/>
              </a:ext>
            </a:extLst>
          </p:cNvPr>
          <p:cNvSpPr txBox="1"/>
          <p:nvPr/>
        </p:nvSpPr>
        <p:spPr>
          <a:xfrm>
            <a:off x="2450237" y="1102856"/>
            <a:ext cx="96047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Noto Serif" panose="02020600060500020200" pitchFamily="18" charset="0"/>
                <a:ea typeface="+mn-ea"/>
                <a:cs typeface="+mn-cs"/>
              </a:rPr>
              <a:t>Александр Блок написал свои первые стихи еще до гимназии. В 14 лет он издавал рукописный журнал «Вестник», в 17 — ставил пьесы на сцене домашнего театра и играл в них, в 22 — опубликовал свои стихотворения в альманахе Валерия Брюсова «Северные цветы». Создатель поэтичного и таинственного образа Прекрасной Дамы, автор критических статей, Блок стал одним из самых известных поэтов Серебряного века.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991BB5-5FFA-4D03-9C0F-CA4487FFD453}"/>
              </a:ext>
            </a:extLst>
          </p:cNvPr>
          <p:cNvSpPr txBox="1"/>
          <p:nvPr/>
        </p:nvSpPr>
        <p:spPr>
          <a:xfrm>
            <a:off x="6365290" y="4917166"/>
            <a:ext cx="58267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erif" panose="02020600060500020200" pitchFamily="18" charset="0"/>
                <a:ea typeface="+mn-ea"/>
                <a:cs typeface="+mn-cs"/>
              </a:rPr>
              <a:t>В 1903 году Блок женился на Любови Менделеевой — Прекрасной Даме блоковской любовной лирики. Они были знакомы на тот момент восемь лет, около пяти лет Блок был влюблен. Вскоре в «Северных цветах» вышел цикл «Стихи о Прекрасной Даме».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942A0F-F772-165A-911F-DEB8FBA9D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17" y="3027129"/>
            <a:ext cx="2978783" cy="3730852"/>
          </a:xfrm>
          <a:prstGeom prst="rect">
            <a:avLst/>
          </a:prstGeom>
        </p:spPr>
      </p:pic>
      <p:pic>
        <p:nvPicPr>
          <p:cNvPr id="1030" name="Picture 6" descr="Александр Блок в детстве">
            <a:extLst>
              <a:ext uri="{FF2B5EF4-FFF2-40B4-BE49-F238E27FC236}">
                <a16:creationId xmlns:a16="http://schemas.microsoft.com/office/drawing/2014/main" id="{8CFB15A0-A797-2710-496A-CF67BE5E0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6" t="10493" r="7793"/>
          <a:stretch/>
        </p:blipFill>
        <p:spPr bwMode="auto">
          <a:xfrm>
            <a:off x="270194" y="1179047"/>
            <a:ext cx="2074415" cy="335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Александр Блок и Любовь Менделеева">
            <a:extLst>
              <a:ext uri="{FF2B5EF4-FFF2-40B4-BE49-F238E27FC236}">
                <a16:creationId xmlns:a16="http://schemas.microsoft.com/office/drawing/2014/main" id="{CFF9D8C0-1B69-B0D5-0E76-361EB7833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272" y="2992407"/>
            <a:ext cx="3432745" cy="193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906CE-C5BD-3812-8C6D-F01C414F38CC}"/>
              </a:ext>
            </a:extLst>
          </p:cNvPr>
          <p:cNvSpPr txBox="1"/>
          <p:nvPr/>
        </p:nvSpPr>
        <p:spPr>
          <a:xfrm>
            <a:off x="1234305" y="6025161"/>
            <a:ext cx="4592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Любовь Дмитриевна Менделеева,</a:t>
            </a:r>
            <a:b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актриса, дочь химика Дмитрия Менделеева</a:t>
            </a:r>
          </a:p>
        </p:txBody>
      </p:sp>
    </p:spTree>
    <p:extLst>
      <p:ext uri="{BB962C8B-B14F-4D97-AF65-F5344CB8AC3E}">
        <p14:creationId xmlns:p14="http://schemas.microsoft.com/office/powerpoint/2010/main" val="2234248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0FAC00-B261-DFA7-F2A5-B6C2B00CD58A}"/>
              </a:ext>
            </a:extLst>
          </p:cNvPr>
          <p:cNvSpPr txBox="1"/>
          <p:nvPr/>
        </p:nvSpPr>
        <p:spPr>
          <a:xfrm>
            <a:off x="259079" y="1323493"/>
            <a:ext cx="9219306" cy="504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    Отношение к революции у Блока с течением времени менялось. Сначала он принял ее с восторгом, от эмиграции отказался. В начале 1918 года поэт написал поэму «Двенадцать» и «Скифы». В феврале 1919 года Блока арестовали по обвинению в связи с левыми эсерами. Однако через два дня отпустили.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    Он много работал, сильно уставал. Здоровье Блока ухудшалось.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</a:b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У него развилась астма, начало барахлить сердце, и ко всему этому добавилось психическое расстройство. В 1920-м он заболел цингой.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Однако он продолжал писать и выступать.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    Весной 1921 года Александр Блок просил визу для лечения за границей, но ему отказали.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 те годы поэта начали преследовать трудности с финансами. Нужда и многочисленные болезни не давали</a:t>
            </a:r>
            <a:b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</a:b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ему шанса на жизнь, 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утром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7 августа 1921 года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Александр Блок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умер в своей квартире в Петрограде. Поэта похоронили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на Смоленском кладбище.</a:t>
            </a:r>
          </a:p>
        </p:txBody>
      </p:sp>
      <p:pic>
        <p:nvPicPr>
          <p:cNvPr id="2051" name="Picture 3" descr="Могила Александра Блока">
            <a:extLst>
              <a:ext uri="{FF2B5EF4-FFF2-40B4-BE49-F238E27FC236}">
                <a16:creationId xmlns:a16="http://schemas.microsoft.com/office/drawing/2014/main" id="{1DBE7F90-C504-31B9-B1BA-A8A1CBD52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834" y="2748980"/>
            <a:ext cx="3044399" cy="40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461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4F9DE2E-F75A-3154-9940-6973C2B3CE67}"/>
              </a:ext>
            </a:extLst>
          </p:cNvPr>
          <p:cNvSpPr txBox="1"/>
          <p:nvPr/>
        </p:nvSpPr>
        <p:spPr>
          <a:xfrm>
            <a:off x="3081338" y="140490"/>
            <a:ext cx="5579317" cy="4360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</a:t>
            </a:r>
            <a:r>
              <a:rPr kumimoji="0" lang="ru-RU" sz="2400" b="1" i="0" u="sng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фонарь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</a:t>
            </a:r>
            <a:r>
              <a:rPr kumimoji="0" lang="ru-RU" sz="2400" b="1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смысл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енный и 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тусклый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</a:t>
            </a:r>
            <a:r>
              <a:rPr kumimoji="0" lang="ru-RU" sz="2400" b="0" i="1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2400" b="1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</a:t>
            </a: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</a:t>
            </a:r>
            <a:r>
              <a:rPr kumimoji="0" lang="ru-RU" sz="2400" b="1" i="0" u="sng" strike="noStrike" kern="12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рябь</a:t>
            </a: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канала</a:t>
            </a: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улица фонарь силуэт - газовый фонарь stock illustrations">
            <a:extLst>
              <a:ext uri="{FF2B5EF4-FFF2-40B4-BE49-F238E27FC236}">
                <a16:creationId xmlns:a16="http://schemas.microsoft.com/office/drawing/2014/main" id="{01CBCF4C-8202-D31E-4D42-F7E953EE6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490"/>
            <a:ext cx="2847975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тусклый свет стоковое фото. изображение насчитывающей ...">
            <a:extLst>
              <a:ext uri="{FF2B5EF4-FFF2-40B4-BE49-F238E27FC236}">
                <a16:creationId xmlns:a16="http://schemas.microsoft.com/office/drawing/2014/main" id="{16D22B9D-F979-3890-2093-C3809D6B7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6" y="140490"/>
            <a:ext cx="174307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Более 15 447 100 работ на тему «солнечный свет фотографии ...">
            <a:extLst>
              <a:ext uri="{FF2B5EF4-FFF2-40B4-BE49-F238E27FC236}">
                <a16:creationId xmlns:a16="http://schemas.microsoft.com/office/drawing/2014/main" id="{EE8BB678-35D7-58CA-272D-6EF5149E4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4" y="140490"/>
            <a:ext cx="1743076" cy="116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261A09-8C96-15D7-889A-780FD155555C}"/>
              </a:ext>
            </a:extLst>
          </p:cNvPr>
          <p:cNvSpPr txBox="1"/>
          <p:nvPr/>
        </p:nvSpPr>
        <p:spPr>
          <a:xfrm>
            <a:off x="10655510" y="1336175"/>
            <a:ext cx="1329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vs.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яркий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 descr="1 000+ Бесплатные Рябь &amp; Вода изображения - Pixabay">
            <a:extLst>
              <a:ext uri="{FF2B5EF4-FFF2-40B4-BE49-F238E27FC236}">
                <a16:creationId xmlns:a16="http://schemas.microsoft.com/office/drawing/2014/main" id="{A07AA406-8A5C-099E-20DF-F8B52EAC9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621" y="4651734"/>
            <a:ext cx="1857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Адмиралтейский канал — Википедия">
            <a:extLst>
              <a:ext uri="{FF2B5EF4-FFF2-40B4-BE49-F238E27FC236}">
                <a16:creationId xmlns:a16="http://schemas.microsoft.com/office/drawing/2014/main" id="{4278AA6A-8B40-8C0D-1582-C541E8F03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352" y="3728577"/>
            <a:ext cx="1857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Головинский канал — Википедия">
            <a:extLst>
              <a:ext uri="{FF2B5EF4-FFF2-40B4-BE49-F238E27FC236}">
                <a16:creationId xmlns:a16="http://schemas.microsoft.com/office/drawing/2014/main" id="{ECB63805-18F2-02DB-A078-8B7ECD366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609" y="3429000"/>
            <a:ext cx="18954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Канал имени Москвы – водный путь от Москвы до Волги ...">
            <a:extLst>
              <a:ext uri="{FF2B5EF4-FFF2-40B4-BE49-F238E27FC236}">
                <a16:creationId xmlns:a16="http://schemas.microsoft.com/office/drawing/2014/main" id="{C17C7FC4-50E6-EEC9-EC9B-ABCA5421F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496" y="5126001"/>
            <a:ext cx="184785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68D7B3-D302-E20B-5335-01168BD660B1}"/>
              </a:ext>
            </a:extLst>
          </p:cNvPr>
          <p:cNvSpPr txBox="1"/>
          <p:nvPr/>
        </p:nvSpPr>
        <p:spPr>
          <a:xfrm>
            <a:off x="3909448" y="3281116"/>
            <a:ext cx="164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</a:t>
            </a:r>
            <a:r>
              <a:rPr lang="ru-RU" dirty="0"/>
              <a:t>л</a:t>
            </a:r>
            <a:r>
              <a:rPr lang="en-US" dirty="0"/>
              <a:t>’</a:t>
            </a:r>
            <a:r>
              <a:rPr lang="ru-RU" dirty="0"/>
              <a:t>ь д</a:t>
            </a:r>
            <a:r>
              <a:rPr lang="en-US" dirty="0"/>
              <a:t>’</a:t>
            </a:r>
            <a:r>
              <a:rPr lang="ru-RU" dirty="0"/>
              <a:t>и н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/>
              <a:t> </a:t>
            </a:r>
            <a:r>
              <a:rPr lang="en-US" dirty="0"/>
              <a:t>j</a:t>
            </a:r>
            <a:r>
              <a:rPr lang="ru-RU" dirty="0"/>
              <a:t>ъ</a:t>
            </a:r>
            <a:r>
              <a:rPr lang="en-US" dirty="0"/>
              <a:t>]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250AC1-6710-830C-7070-295079D6EE76}"/>
              </a:ext>
            </a:extLst>
          </p:cNvPr>
          <p:cNvSpPr txBox="1"/>
          <p:nvPr/>
        </p:nvSpPr>
        <p:spPr>
          <a:xfrm>
            <a:off x="5612797" y="3244334"/>
            <a:ext cx="516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</a:t>
            </a:r>
            <a:r>
              <a:rPr lang="ru-RU" dirty="0"/>
              <a:t>п</a:t>
            </a:r>
            <a:r>
              <a:rPr lang="en-US" dirty="0"/>
              <a:t>’]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93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0171BA-0211-9882-6945-69D89FF73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42C257-C2DD-548B-78D3-CC084FC45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48D4D6-7FA8-010D-95B9-2B3C305B5E3B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17E7F45-4D23-A5D4-F3A7-F83D955C3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84" y="1700935"/>
            <a:ext cx="3308771" cy="46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467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</a:t>
            </a:r>
            <a:b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490927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1B5EAF-1C25-CEBE-E247-5D02C6F2C3CD}"/>
              </a:ext>
            </a:extLst>
          </p:cNvPr>
          <p:cNvSpPr txBox="1"/>
          <p:nvPr/>
        </p:nvSpPr>
        <p:spPr>
          <a:xfrm>
            <a:off x="507999" y="1675170"/>
            <a:ext cx="11188281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Лена, ты встаёшь рано?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обычно рано,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7.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ложи́шься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 тоже рано?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мне уже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хо́чется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И я не могу что-то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ложусь спать часов в 10-11.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22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Зна́чит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22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ты?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сова́. Я не люблю́ рано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встава́ть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по́здно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ложу́сь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тру́дно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могу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всё.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476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Более 205 500 работ на тему «голубь»: стоковые фото ...">
            <a:extLst>
              <a:ext uri="{FF2B5EF4-FFF2-40B4-BE49-F238E27FC236}">
                <a16:creationId xmlns:a16="http://schemas.microsoft.com/office/drawing/2014/main" id="{2C0B652D-AF7C-3104-388C-55DA2D1F6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193" y="1726159"/>
            <a:ext cx="1943100" cy="18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1B5EAF-1C25-CEBE-E247-5D02C6F2C3CD}"/>
              </a:ext>
            </a:extLst>
          </p:cNvPr>
          <p:cNvSpPr txBox="1"/>
          <p:nvPr/>
        </p:nvSpPr>
        <p:spPr>
          <a:xfrm>
            <a:off x="507999" y="1675170"/>
            <a:ext cx="11188281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Лена, ты встаёшь рано?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обычно рано,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7.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ложи́шься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 тоже рано?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мне уже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хо́чется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И я не могу что-то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ложусь спать часов в 10-11.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22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Зна́чит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225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ты?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сова́. Я не люблю́ рано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встава́ть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по́здно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ложу́сь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тру́дно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могу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всё.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0BBBE-E560-046F-C2D6-BEF56E26E1D7}"/>
              </a:ext>
            </a:extLst>
          </p:cNvPr>
          <p:cNvSpPr txBox="1"/>
          <p:nvPr/>
        </p:nvSpPr>
        <p:spPr>
          <a:xfrm>
            <a:off x="6245087" y="2088152"/>
            <a:ext cx="478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жаворонки—совы—голуби</a:t>
            </a:r>
          </a:p>
        </p:txBody>
      </p:sp>
      <p:pic>
        <p:nvPicPr>
          <p:cNvPr id="2050" name="Picture 2" descr="Более 6 300 работ на тему «жаворонок»: стоковые фото ...">
            <a:extLst>
              <a:ext uri="{FF2B5EF4-FFF2-40B4-BE49-F238E27FC236}">
                <a16:creationId xmlns:a16="http://schemas.microsoft.com/office/drawing/2014/main" id="{59DEB535-86C7-0C31-A5F3-3AFC659AD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604" y="1089569"/>
            <a:ext cx="1558483" cy="145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80 003 рез. по запросу «Сова» — изображения, стоковые ...">
            <a:extLst>
              <a:ext uri="{FF2B5EF4-FFF2-40B4-BE49-F238E27FC236}">
                <a16:creationId xmlns:a16="http://schemas.microsoft.com/office/drawing/2014/main" id="{75A19325-B89D-E0A9-5D08-72D6D85E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694" y="223520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64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3F36C2-A7FD-7043-4E39-EA02BD9A59E9}"/>
              </a:ext>
            </a:extLst>
          </p:cNvPr>
          <p:cNvSpPr txBox="1"/>
          <p:nvPr/>
        </p:nvSpPr>
        <p:spPr>
          <a:xfrm>
            <a:off x="1266092" y="1675170"/>
            <a:ext cx="10245188" cy="4245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Лючи́я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вы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субботу?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звони́л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раз, но вас не́ было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суббо́ту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много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гуля́ла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была́ 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пло́щади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Арба́те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ходи́ла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цирк.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како́й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цирк? На Цветном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бульва́ре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на Воробьёвых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гора́х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Воробьёвых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гора́х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Это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цирк.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3939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Тебе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понра́вилось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F475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О́чень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хочу пойти́ ещё раз.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089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73B52F-B444-3CB9-C446-FCDAF6B42AB5}"/>
              </a:ext>
            </a:extLst>
          </p:cNvPr>
          <p:cNvSpPr txBox="1"/>
          <p:nvPr/>
        </p:nvSpPr>
        <p:spPr>
          <a:xfrm>
            <a:off x="2411605" y="1374911"/>
            <a:ext cx="8762162" cy="515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Здра́вствуйте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Та́ня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Здра́вствуйте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Викто́рия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Как дела́?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Спаси́бо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всё в порядке. 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ва́ши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Всё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норма́льно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Викто́рия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вы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собира́етесь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выходны́е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дни?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Ничего. В субботу и 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отдыха́ю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хочу́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пригласи́ть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вас 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го́сти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мои́ друзья, мои́ родители и мой брат.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Спасибо за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приглаше́ние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обяза́тельно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приду! А когда́?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 субботу, в 5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До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встре́чи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839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9CA879-2B1B-7F80-2871-FAAFC7AA7242}"/>
              </a:ext>
            </a:extLst>
          </p:cNvPr>
          <p:cNvSpPr txBox="1"/>
          <p:nvPr/>
        </p:nvSpPr>
        <p:spPr>
          <a:xfrm>
            <a:off x="1838066" y="1464154"/>
            <a:ext cx="8089705" cy="4922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161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415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Когда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бу́дешь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обе́дать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415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обе́дать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когда́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бу́дешь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ужинать?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Но ты,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коне́чно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за́втракала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сего́дня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Нет,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за́втракала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Тебе́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А что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де́лаешь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днём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Ка́ждый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днём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учу́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ру́сский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язы́к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52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1AC99B-D951-D7FD-3B74-7C81F8280F98}"/>
              </a:ext>
            </a:extLst>
          </p:cNvPr>
          <p:cNvSpPr txBox="1"/>
          <p:nvPr/>
        </p:nvSpPr>
        <p:spPr>
          <a:xfrm>
            <a:off x="974690" y="1444058"/>
            <a:ext cx="10526542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Анто́н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ты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собира́ешься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слу́шать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му́зыку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но́вые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кассе́ты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телеви́зор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по́сле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гуля́ть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друзья́ми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что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твоя́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ма́ма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Она́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стира́ть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гото́вить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посу́ду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ещё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ты ей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помо́жешь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marR="0" lvl="0" indent="-20510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205105" algn="l"/>
                <a:tab pos="22542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о́чень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хочу́ ей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Но мне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578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918FE-7963-4410-AB5F-271314E27331}"/>
              </a:ext>
            </a:extLst>
          </p:cNvPr>
          <p:cNvSpPr txBox="1"/>
          <p:nvPr/>
        </p:nvSpPr>
        <p:spPr>
          <a:xfrm>
            <a:off x="289560" y="1055321"/>
            <a:ext cx="11612880" cy="5802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Прочитайте текст. Перечислите, что делал главный герой в течение дня. Скажите, можно ли назвать этого человека деловым?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ДЕЛОВОЙ ЧЕЛОВЕК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6695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ну́жно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пропылесо́сить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ковры́,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вы́тереть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пыль,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помы́ть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полы́,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бельё.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Поэ́тому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подня́лся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де́вять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утра́,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кое-каку́ю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оде́жду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во́ду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кое-что́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поста́вил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газ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ковёр у себя́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ко́мнате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вдруг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забежа́ть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прия́телю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ему́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матема́тике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де́сять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него́.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три́дцать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Дверь была́ уже́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покра́шена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наполови́ну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свое́й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кото́рой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неда́вно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ремо́нт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кни́жные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кри́кнуть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меня́ ничего́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тро́гали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бро́сился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лови́ть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такси́.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до́лго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обсужда́ли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лу́чше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всего́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заодно́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поболта́ли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и у меня́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непло́хо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побели́ть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потолки́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перекле́ить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обо́и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отремонти́ровать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поду́мал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рабо́ты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хва́тит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Вдруг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у меня́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снят с огня́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закры́та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вода́ и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вы́ключен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532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918FE-7963-4410-AB5F-271314E27331}"/>
              </a:ext>
            </a:extLst>
          </p:cNvPr>
          <p:cNvSpPr txBox="1"/>
          <p:nvPr/>
        </p:nvSpPr>
        <p:spPr>
          <a:xfrm>
            <a:off x="289560" y="1055321"/>
            <a:ext cx="11612880" cy="5802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Прочитайте текст. Перечислите, что делал главный герой в течение дня. Скажите, можно ли назвать этого человека деловым?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ДЕЛОВОЙ ЧЕЛОВЕК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6695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ну́жно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пропылесо́сить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ковры́,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вы́тереть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пыль,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помы́ть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полы́,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бельё.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Поэ́тому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подня́лся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де́вять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утра́,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кое-каку́ю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оде́жду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пусти́л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во́ду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кое-что́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поста́вил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газ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ковёр у себя́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ко́мнате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вдруг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забежа́ть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прия́телю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ему́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матема́тике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де́сять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него́.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реша́ть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три́дцать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Дверь была́ уже́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покра́шена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наполови́ну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свое́й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кото́рой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неда́вно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ремо́нт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пове́сить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кни́жные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успе́л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кри́кнуть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меня́ ничего́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тро́гали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бро́сился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лови́ть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такси́. Мы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до́лго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обсужда́ли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лу́чше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всего́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заодно́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поболта́ли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и у меня́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непло́хо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побели́ть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потолки́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перекле́ить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обо́и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отремонти́ровать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поду́мал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рабо́ты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хва́тит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Вдруг 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у меня́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снят с огня́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закры́та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вода́ и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вы́ключен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7EA52D-3636-8DE1-7749-65790C9E0329}"/>
              </a:ext>
            </a:extLst>
          </p:cNvPr>
          <p:cNvSpPr txBox="1"/>
          <p:nvPr/>
        </p:nvSpPr>
        <p:spPr>
          <a:xfrm>
            <a:off x="7913245" y="1688123"/>
            <a:ext cx="398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безалАберный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неорганизОванный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624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7A10E5-30EA-5C55-20B3-F021915C8D49}"/>
              </a:ext>
            </a:extLst>
          </p:cNvPr>
          <p:cNvSpPr txBox="1"/>
          <p:nvPr/>
        </p:nvSpPr>
        <p:spPr>
          <a:xfrm>
            <a:off x="289560" y="1146850"/>
            <a:ext cx="11612880" cy="5107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Ответьте на вопросы.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вы просыпаетесь утром?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у вас обычно на завтрак?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вы обедаете в будние дни? А в выходные?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любите готовить?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часто вы ходите в магазин за продуктами?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домашние дела вы любите, а какие, наоборот, ненавидите?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времени у вас уходит на дорогу до университета? Как вы добираетесь?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и где вы готовитесь к занятиям?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вы делаете, если у вас есть свободное время? Как вы отдыхаете?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вы ложитесь спать?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FDA4BB-2CEB-D851-547F-EAB53EF2EA79}"/>
              </a:ext>
            </a:extLst>
          </p:cNvPr>
          <p:cNvSpPr txBox="1"/>
          <p:nvPr/>
        </p:nvSpPr>
        <p:spPr>
          <a:xfrm>
            <a:off x="8485632" y="329184"/>
            <a:ext cx="2828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19:40</a:t>
            </a:r>
          </a:p>
        </p:txBody>
      </p:sp>
    </p:spTree>
    <p:extLst>
      <p:ext uri="{BB962C8B-B14F-4D97-AF65-F5344CB8AC3E}">
        <p14:creationId xmlns:p14="http://schemas.microsoft.com/office/powerpoint/2010/main" val="1019142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февраля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по парам и составить диалог, похожий на прочитанные.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309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11100</TotalTime>
  <Words>1947</Words>
  <Application>Microsoft Office PowerPoint</Application>
  <PresentationFormat>Широкоэкранный</PresentationFormat>
  <Paragraphs>211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Book Antiqua</vt:lpstr>
      <vt:lpstr>Calibri</vt:lpstr>
      <vt:lpstr>Calibri Light</vt:lpstr>
      <vt:lpstr>Noto Serif</vt:lpstr>
      <vt:lpstr>Times New Roman</vt:lpstr>
      <vt:lpstr>Verdana</vt:lpstr>
      <vt:lpstr>YS Text</vt:lpstr>
      <vt:lpstr>Тема Office</vt:lpstr>
      <vt:lpstr>1 курс (психологи 24 г/п)</vt:lpstr>
      <vt:lpstr>Фонетика Русские стихотворения</vt:lpstr>
      <vt:lpstr>Фонетика. Стихи русских поэтов.</vt:lpstr>
      <vt:lpstr>Фонетика. Стихи русских поэтов.</vt:lpstr>
      <vt:lpstr>Фонетика. Стихи русских поэтов.</vt:lpstr>
      <vt:lpstr>Фонетика. Стихи русских поэтов.</vt:lpstr>
      <vt:lpstr>Презентация PowerPoint</vt:lpstr>
      <vt:lpstr>Фонетика. Стихи русских поэтов.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198</cp:revision>
  <dcterms:created xsi:type="dcterms:W3CDTF">2024-09-01T20:30:35Z</dcterms:created>
  <dcterms:modified xsi:type="dcterms:W3CDTF">2025-02-11T17:11:38Z</dcterms:modified>
</cp:coreProperties>
</file>