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814" r:id="rId5"/>
    <p:sldId id="842" r:id="rId6"/>
    <p:sldId id="843" r:id="rId7"/>
    <p:sldId id="526" r:id="rId8"/>
    <p:sldId id="556" r:id="rId9"/>
    <p:sldId id="707" r:id="rId10"/>
    <p:sldId id="811" r:id="rId11"/>
    <p:sldId id="544" r:id="rId12"/>
    <p:sldId id="815" r:id="rId13"/>
    <p:sldId id="816" r:id="rId14"/>
    <p:sldId id="553" r:id="rId15"/>
    <p:sldId id="420" r:id="rId16"/>
    <p:sldId id="416" r:id="rId17"/>
    <p:sldId id="84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749BFC"/>
    <a:srgbClr val="C4A8BB"/>
    <a:srgbClr val="B4A3E5"/>
    <a:srgbClr val="006600"/>
    <a:srgbClr val="C8F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09" autoAdjust="0"/>
    <p:restoredTop sz="94660"/>
  </p:normalViewPr>
  <p:slideViewPr>
    <p:cSldViewPr snapToGrid="0">
      <p:cViewPr varScale="1">
        <p:scale>
          <a:sx n="81" d="100"/>
          <a:sy n="81" d="100"/>
        </p:scale>
        <p:origin x="8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5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93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35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237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365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584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960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453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359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244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67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76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4070960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 декабря 2024 года, 17:00—20:00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05780"/>
              </p:ext>
            </p:extLst>
          </p:nvPr>
        </p:nvGraphicFramePr>
        <p:xfrm>
          <a:off x="4160348" y="986327"/>
          <a:ext cx="7921388" cy="5064590"/>
        </p:xfrm>
        <a:graphic>
          <a:graphicData uri="http://schemas.openxmlformats.org/drawingml/2006/table">
            <a:tbl>
              <a:tblPr firstRow="1" firstCol="1" bandRow="1"/>
              <a:tblGrid>
                <a:gridCol w="5443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090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65890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341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1856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26141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874059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510988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632012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564777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268941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248324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ДоклВоспДетКит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6тх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Пск6Тх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10+10+40+49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9+7+25+25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10+9+36+35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10+10+39+40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10+10+40+40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Сюй Синь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0" i="1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10+9+20+27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9+10+30+35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10+8+35+38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10+10+20+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10+8++35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10+10+40+39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13271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10+10+38+35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A32C66-1453-3A1F-72DD-BEC4095D8C6C}"/>
              </a:ext>
            </a:extLst>
          </p:cNvPr>
          <p:cNvSpPr txBox="1"/>
          <p:nvPr/>
        </p:nvSpPr>
        <p:spPr>
          <a:xfrm>
            <a:off x="305292" y="2086640"/>
            <a:ext cx="346037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пм24</a:t>
            </a:r>
          </a:p>
          <a:p>
            <a:r>
              <a:rPr lang="ru-RU" dirty="0"/>
              <a:t>Оформляйте свои письма по форме: 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пм24_ФамилияИмя_Тема. </a:t>
            </a:r>
            <a:r>
              <a:rPr lang="ru-RU" dirty="0"/>
              <a:t>«Тема» — о чем письмо (домашнее задание, вопрос, объяснительная и так далее).</a:t>
            </a:r>
          </a:p>
          <a:p>
            <a:endParaRPr lang="ru-RU" dirty="0"/>
          </a:p>
          <a:p>
            <a:r>
              <a:rPr lang="ru-RU" dirty="0"/>
              <a:t>Аналогично подписывайте тесты и называйте файлы, которые присылаете.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5D2C40-1084-71F9-801B-4F76A9AB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276EF7-B5B3-837F-C7DA-25C70F205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Щ, ж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01600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607908-123F-3EC0-A801-124BD9061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A86694-3851-355C-0A74-F18EACFA2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41460" cy="37920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D274E4-581C-EE83-B61A-D876D88E1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459" y="2980205"/>
            <a:ext cx="6974541" cy="387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07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8D0128-1AF7-720A-DA6D-A488F56C1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B518D0-1683-C0F5-3688-8BF40D171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50424" cy="37920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B6F586-AB86-A68E-03BC-6A957B8D5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349" y="2985247"/>
            <a:ext cx="7031651" cy="387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15C70A-A01D-CF00-8036-3A27A6AAEFBC}"/>
              </a:ext>
            </a:extLst>
          </p:cNvPr>
          <p:cNvSpPr txBox="1"/>
          <p:nvPr/>
        </p:nvSpPr>
        <p:spPr>
          <a:xfrm>
            <a:off x="277091" y="1203427"/>
            <a:ext cx="11340482" cy="5324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щенка́ щека́ к щеке́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Щи́плют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щётку в уголке́.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Щено́чкам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щёточками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чи́стили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щёчки.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AD7633-8408-ECA5-4974-64995C6A8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207" y="1065841"/>
            <a:ext cx="4268066" cy="22215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FF60F5-36BF-38C6-EEF8-4AE2848BC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162" y="3691852"/>
            <a:ext cx="3371850" cy="22464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93AB55-1A4C-A6D9-94A1-DF72FDCF5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896" y="3434409"/>
            <a:ext cx="1187811" cy="11878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173D41F-97D2-874F-C210-99BC78F89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214" y="3430207"/>
            <a:ext cx="2410691" cy="135601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63B82A-84CF-AE6D-224B-18C6C7340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3746" y="4170109"/>
            <a:ext cx="2567398" cy="17118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0C4F1DA-E40E-E6B4-D0E8-CCE99223C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091" y="2864733"/>
            <a:ext cx="3909584" cy="171182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F78ED8B-5152-2CC8-BB02-8F5DD841AA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6875" y="5044109"/>
            <a:ext cx="2161309" cy="14837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7C1DDE2-CC01-DB40-882B-B90CF64344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4488" y="4988315"/>
            <a:ext cx="977395" cy="89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6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9C275-4ADC-724C-6C73-FEB4D83BED06}"/>
              </a:ext>
            </a:extLst>
          </p:cNvPr>
          <p:cNvSpPr txBox="1"/>
          <p:nvPr/>
        </p:nvSpPr>
        <p:spPr>
          <a:xfrm>
            <a:off x="319315" y="1424281"/>
            <a:ext cx="11466286" cy="469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щёткой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зу́бы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башмаки́,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свои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брю́ки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щётки все нужны́.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4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Во́лки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pы́щут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DE0752-9079-DD34-7FA9-FABE6F944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91" y="4632822"/>
            <a:ext cx="1988457" cy="2225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43F57-3E6D-33E0-0EC6-8512DDDD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61" y="1433358"/>
            <a:ext cx="4120910" cy="33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8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0F5B2-812A-910E-48BA-2503EC2C6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9A4357F-C7C7-8DB1-BBB0-6A89073A894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14328-8558-0EBC-3792-948282AD7DD5}"/>
              </a:ext>
            </a:extLst>
          </p:cNvPr>
          <p:cNvSpPr txBox="1"/>
          <p:nvPr/>
        </p:nvSpPr>
        <p:spPr>
          <a:xfrm>
            <a:off x="260350" y="868730"/>
            <a:ext cx="11726863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 и стихотворение А. Барто «Мишка».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Просмотреть группу текстов «6 текстов (формат PDF)» по теме "Семья" (на странице «Темы и тексты»).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Какова общая тема всех объединённых текстов? (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Общая тема всех этих текстов — … / Все тексты объединены одной общей темой — … / …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текстов входит в этот блок? (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Здесь … текстов / В этом блоке … текстов / В одну группу собрано … текстов / …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оформлены тексты, из каких частей состоят? (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(напр., 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ru-RU" sz="2400" b="1" dirty="0"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096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C5EB4-DBE8-38E6-232A-64F2AF2A0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" y="343852"/>
            <a:ext cx="3362383" cy="16221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1354B-924C-D756-EF91-7D1F3A37A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84" y="2686050"/>
            <a:ext cx="2634175" cy="9601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33137F-39A1-5467-4C9F-1CFC3C7A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84" y="4366260"/>
            <a:ext cx="4787967" cy="9601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7BA70B-CC68-49BD-6394-7DE9B300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822" y="941070"/>
            <a:ext cx="3158039" cy="11163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2A5BB5-B0BD-3500-707C-163D37941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242" y="2874645"/>
            <a:ext cx="3348990" cy="11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3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134E5C-D227-F59A-B9E3-DD5983A29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9098251-638B-50BD-303A-CDCCE8AB27A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6A3E7-162D-981B-7CC5-0F34D0BE4869}"/>
              </a:ext>
            </a:extLst>
          </p:cNvPr>
          <p:cNvSpPr txBox="1"/>
          <p:nvPr/>
        </p:nvSpPr>
        <p:spPr>
          <a:xfrm>
            <a:off x="260350" y="868730"/>
            <a:ext cx="11726863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 и стихотворение А. Барто «Мишка».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Просмотреть группу текстов «6 текстов (формат PDF)» по теме "Семья" (на странице «Темы и тексты»).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Какова общая тема всех объединённых текстов? (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Общая тема всех этих текстов — … / Все тексты объединены одной общей темой — … / …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текстов входит в этот блок? (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Здесь … текстов / В этом блоке … текстов / В одну группу собрано … текстов / …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оформлены тексты, из каких частей состоят? (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(напр., 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).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96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3A54B-8770-E718-710D-70985E61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A7A929-0841-7EB3-5139-AF04A91BCA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5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72A2E5-7FF6-AC05-B6D2-7BC4003D4DB7}"/>
              </a:ext>
            </a:extLst>
          </p:cNvPr>
          <p:cNvSpPr txBox="1"/>
          <p:nvPr/>
        </p:nvSpPr>
        <p:spPr>
          <a:xfrm>
            <a:off x="260350" y="868730"/>
            <a:ext cx="11726863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«Наварила…», «Тщетно…», «Тащу…» и «В луже…» . 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группы текстов «6 текстов (формат PDF)» по теме "Семья" (на странице «Темы и тексты»). Работа по подгруппам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. Каждая подгруппа читает свой текст и готовит краткий пересказ так, чтобы остальные, кто не читал этот текст смогли составить свое мнение по данной проблеме и ответить на вопросы п.4. Пересказы должны быть краткими (не более 10-12 мин. на группу) и по существу, но при необходимости нужно объяснить основные слова, необходимые для понимания содержания текстов.</a:t>
            </a:r>
            <a:br>
              <a:rPr lang="ru-RU" sz="2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2400" b="1" i="1" dirty="0">
                <a:solidFill>
                  <a:prstClr val="black"/>
                </a:solidFill>
                <a:latin typeface="Calibri" panose="020F0502020204030204"/>
              </a:rPr>
              <a:t>Подгруппы и тексты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:  </a:t>
            </a:r>
            <a:br>
              <a:rPr lang="ru-RU" sz="2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«Родители и дети» — Ван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Цзэцзинь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Сыно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«Старость — это счастье» — Вэй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Сюэфэн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Тань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«Количество детей в семье» —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Вэй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Цзюньтин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Гоу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Бинша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Хуан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Ханьци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«Суррогатная мама» — Дун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Жоюй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Цзинь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Юйтин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«Кризис семьи» — Кун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Мэнянь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Цзюй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Чао и Чжао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Исян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«Мама из 7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Синь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Исюань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Чэнь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Тунтун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49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118679" y="542681"/>
            <a:ext cx="3894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7D48C-73E5-49C0-A6F1-093A857D80A1}"/>
              </a:ext>
            </a:extLst>
          </p:cNvPr>
          <p:cNvSpPr txBox="1"/>
          <p:nvPr/>
        </p:nvSpPr>
        <p:spPr>
          <a:xfrm>
            <a:off x="267809" y="1552397"/>
            <a:ext cx="1165638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чем вы видите авторитет родителей?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Должны ли родители иметь превосходство над детьми?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такое хорошие родители?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Могут ли родители быть плохими?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Когда, по-вашему, человек перестает нуждаться в родительской опеке?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Что, по-вашему, учит ребенка: критика, примеры для подражания или что-то еще?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чем, на ваш взгляд, трудность быть родителями?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 проблемы возникают между родителями и детьми?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родители могут подготовить ребенка к жизни в обществе?</a:t>
            </a:r>
          </a:p>
        </p:txBody>
      </p:sp>
    </p:spTree>
    <p:extLst>
      <p:ext uri="{BB962C8B-B14F-4D97-AF65-F5344CB8AC3E}">
        <p14:creationId xmlns:p14="http://schemas.microsoft.com/office/powerpoint/2010/main" val="110715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 это счастье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11C73-0287-4CC2-8231-E1A173322399}"/>
              </a:ext>
            </a:extLst>
          </p:cNvPr>
          <p:cNvSpPr txBox="1"/>
          <p:nvPr/>
        </p:nvSpPr>
        <p:spPr>
          <a:xfrm>
            <a:off x="548196" y="1640047"/>
            <a:ext cx="1109560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ваш взгляд, что такое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Когда, по-вашему, наступает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нужно относиться к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Чем, на ваш взгляд, привлекательна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побуждает вас к долгой жизни?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 старости вы бы себе пожелали?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нужно жить, чтобы дожить до глубокой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отношения к себе заслуживают старики?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понимаете фразу Оскара Уайльда: «Трагедия старости в том, что ее нет»?</a:t>
            </a:r>
          </a:p>
        </p:txBody>
      </p:sp>
    </p:spTree>
    <p:extLst>
      <p:ext uri="{BB962C8B-B14F-4D97-AF65-F5344CB8AC3E}">
        <p14:creationId xmlns:p14="http://schemas.microsoft.com/office/powerpoint/2010/main" val="2899326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7D48C-73E5-49C0-A6F1-093A857D80A1}"/>
              </a:ext>
            </a:extLst>
          </p:cNvPr>
          <p:cNvSpPr txBox="1"/>
          <p:nvPr/>
        </p:nvSpPr>
        <p:spPr>
          <a:xfrm>
            <a:off x="267809" y="1552397"/>
            <a:ext cx="1165638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многодетные семьи счастливы, то семьи с одним-двумя детьми — несчастливые?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выросшие без братьев и сестер, — эгоисты?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попытке некоторых ученых доказать, что в многодетных семьях постепенно происходит интеллектуальная деградация?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государственной финансовой поддержке многодетных семей?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бы вы предпочли: быть единственным ребенком или расти в многодетной семье?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Можете ли вы назвать минусы многодетной семьи?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Воронеже в семье Шишковых родился двадцатый ребенок. Реакция у россиян была неоднозначная: кто-то обзывал их примитивными гедонистами, думающими только о себе, кто-то быдлом, желающим непрерывно плодиться. Кто-то сетовал на отсутствие контрацепции в провинции. Кто-то предлагал Шишковым стерилизацию. Что вы думаете об этом?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(Консерватор, № 30 от 18 апреля 2003 г.)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детей должно быть в семье?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67F229-C11E-4F10-9D73-809ED0788BC4}"/>
              </a:ext>
            </a:extLst>
          </p:cNvPr>
          <p:cNvSpPr txBox="1"/>
          <p:nvPr/>
        </p:nvSpPr>
        <p:spPr>
          <a:xfrm>
            <a:off x="0" y="612994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Количество детей в семье</a:t>
            </a:r>
          </a:p>
        </p:txBody>
      </p:sp>
    </p:spTree>
    <p:extLst>
      <p:ext uri="{BB962C8B-B14F-4D97-AF65-F5344CB8AC3E}">
        <p14:creationId xmlns:p14="http://schemas.microsoft.com/office/powerpoint/2010/main" val="5730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B06EA-97CD-AE4D-E586-BE7842D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46EC2E2-5146-2E01-E2CB-9B196593DB1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CAF1C3-6E73-1B9F-2851-60B29F295565}"/>
              </a:ext>
            </a:extLst>
          </p:cNvPr>
          <p:cNvSpPr txBox="1"/>
          <p:nvPr/>
        </p:nvSpPr>
        <p:spPr>
          <a:xfrm>
            <a:off x="260350" y="868730"/>
            <a:ext cx="11726863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«Два щенка…», «Щеночкам…», «Этой щеткой…» и «Волки…» . 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2. 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Текст «Неосновной инстинкт». Прочитать, ответить на вопросы.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3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. 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Что вы думаете об институте брака?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4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Мини-тест «Что/Чтобы». Рассказать, как проходили, что было сложно.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5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. Прошлые задания, кто не сдал.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8C1993-6C7F-39AE-1149-B11AB09AE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438" y="4182434"/>
            <a:ext cx="4756562" cy="267556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E14F2ED-C7D0-40ED-5176-51E6E4E5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693" y="2551814"/>
            <a:ext cx="5656520" cy="101541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1600" b="0" i="0" dirty="0">
                <a:solidFill>
                  <a:srgbClr val="474747"/>
                </a:solidFill>
                <a:effectLst/>
                <a:latin typeface="Google Sans"/>
              </a:rPr>
              <a:t>Институт брака — это </a:t>
            </a:r>
            <a:r>
              <a:rPr lang="ru-RU" sz="1600" b="0" i="0" dirty="0">
                <a:solidFill>
                  <a:srgbClr val="040C28"/>
                </a:solidFill>
                <a:effectLst/>
                <a:latin typeface="Google Sans"/>
              </a:rPr>
              <a:t>система правых норм, регулирующих отношения по заключению, прекращению, признанию брака недействительным</a:t>
            </a:r>
            <a:r>
              <a:rPr lang="ru-RU" sz="1600" b="0" i="0" dirty="0">
                <a:solidFill>
                  <a:srgbClr val="474747"/>
                </a:solidFill>
                <a:effectLst/>
                <a:latin typeface="Google Sans"/>
              </a:rPr>
              <a:t>. В системе семейного права институт брака — это её часть.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528016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5382</TotalTime>
  <Words>1401</Words>
  <Application>Microsoft Office PowerPoint</Application>
  <PresentationFormat>Широкоэкранный</PresentationFormat>
  <Paragraphs>211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Google Sans</vt:lpstr>
      <vt:lpstr>Times New Roman</vt:lpstr>
      <vt:lpstr>Тема Office</vt:lpstr>
      <vt:lpstr>1_Тема Office</vt:lpstr>
      <vt:lpstr>Магистранты-психологи 24 г/п</vt:lpstr>
      <vt:lpstr>Фонетика Русские скороговорки и стихотворения</vt:lpstr>
      <vt:lpstr>Щ, ж</vt:lpstr>
      <vt:lpstr>Презентация PowerPoint</vt:lpstr>
      <vt:lpstr>Презентация PowerPoint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Институт брака — это система правых норм, регулирующих отношения по заключению, прекращению, признанию брака недействительным. В системе семейного права институт брака — это её часть.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100</cp:revision>
  <dcterms:created xsi:type="dcterms:W3CDTF">2024-09-01T20:30:35Z</dcterms:created>
  <dcterms:modified xsi:type="dcterms:W3CDTF">2024-12-05T17:15:06Z</dcterms:modified>
</cp:coreProperties>
</file>