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434" r:id="rId4"/>
    <p:sldId id="415" r:id="rId5"/>
    <p:sldId id="438" r:id="rId6"/>
    <p:sldId id="455" r:id="rId7"/>
    <p:sldId id="441" r:id="rId8"/>
    <p:sldId id="392" r:id="rId9"/>
    <p:sldId id="454" r:id="rId10"/>
    <p:sldId id="439" r:id="rId11"/>
    <p:sldId id="440" r:id="rId12"/>
    <p:sldId id="444" r:id="rId13"/>
    <p:sldId id="445" r:id="rId14"/>
    <p:sldId id="453" r:id="rId15"/>
    <p:sldId id="446" r:id="rId16"/>
    <p:sldId id="416" r:id="rId17"/>
    <p:sldId id="417" r:id="rId18"/>
    <p:sldId id="418" r:id="rId19"/>
    <p:sldId id="447" r:id="rId20"/>
    <p:sldId id="448" r:id="rId21"/>
    <p:sldId id="435" r:id="rId22"/>
    <p:sldId id="436" r:id="rId23"/>
    <p:sldId id="449" r:id="rId24"/>
    <p:sldId id="450" r:id="rId25"/>
    <p:sldId id="451" r:id="rId26"/>
    <p:sldId id="442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8BF"/>
    <a:srgbClr val="B3A6E5"/>
    <a:srgbClr val="ABC0E4"/>
    <a:srgbClr val="F3F6FB"/>
    <a:srgbClr val="E5CBB1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86" y="16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remier.one/show/muha-tsokotuha-1976?fullscreen=tru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tzz66g6tgyy4u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206498"/>
              </p:ext>
            </p:extLst>
          </p:nvPr>
        </p:nvGraphicFramePr>
        <p:xfrm>
          <a:off x="147013" y="744993"/>
          <a:ext cx="4541476" cy="6036078"/>
        </p:xfrm>
        <a:graphic>
          <a:graphicData uri="http://schemas.openxmlformats.org/drawingml/2006/table">
            <a:tbl>
              <a:tblPr firstRow="1" firstCol="1" bandRow="1"/>
              <a:tblGrid>
                <a:gridCol w="100122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77415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60447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161627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/ЭКС/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1.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2.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1+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3.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4.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5.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6.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7.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8.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Тунгэ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3+ГЧ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9.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10.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11.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12.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13.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14.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15.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16.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17.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18.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52680" y="744993"/>
            <a:ext cx="2686639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30 сентября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2024 года,</a:t>
            </a: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10:45—14:00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14:15—17:30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305730"/>
              </p:ext>
            </p:extLst>
          </p:nvPr>
        </p:nvGraphicFramePr>
        <p:xfrm>
          <a:off x="7503512" y="740486"/>
          <a:ext cx="4482489" cy="6036077"/>
        </p:xfrm>
        <a:graphic>
          <a:graphicData uri="http://schemas.openxmlformats.org/drawingml/2006/table">
            <a:tbl>
              <a:tblPr firstRow="1" firstCol="1" bandRow="1"/>
              <a:tblGrid>
                <a:gridCol w="116074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8813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82006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251602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</a:tblGrid>
              <a:tr h="43559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/ЭКС/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1.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2.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3.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4.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5.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Цзявэнь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6.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Чжихань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7.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8.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9.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10.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Муяо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11.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12.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13.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14.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15.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16.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ЦзюньА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17.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18.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С/Ш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8908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Со́лнце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гля́нуло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сквозь щёлку, </a:t>
            </a:r>
            <a:b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Све́сив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о́гненную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чёлку. </a:t>
            </a:r>
          </a:p>
          <a:p>
            <a:pPr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</a:pP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6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</a:pP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ва́нну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зале́з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  и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ка́фель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покры́лся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гра́дом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ка́пель</a:t>
            </a:r>
            <a:r>
              <a:rPr lang="ru-RU" sz="4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26A557B-9A8E-EF49-A5EB-24D6752DC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469" y="1385740"/>
            <a:ext cx="2688981" cy="270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5E0673-54A9-3590-33BD-C387B02D3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619" y="3959334"/>
            <a:ext cx="2438400" cy="2171700"/>
          </a:xfrm>
          <a:prstGeom prst="rect">
            <a:avLst/>
          </a:prstGeom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A9A3C83-59BA-FD7B-D279-96852A713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6733" b="7692"/>
          <a:stretch/>
        </p:blipFill>
        <p:spPr bwMode="auto">
          <a:xfrm>
            <a:off x="11003573" y="4533737"/>
            <a:ext cx="961292" cy="143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E8854F12-99DA-FEC1-B475-3086BBFFB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427" y="5755430"/>
            <a:ext cx="1781908" cy="103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D4ABD76-7A74-344E-33A7-0E8C68D9C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241" y="2507790"/>
            <a:ext cx="1552464" cy="126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688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BFC3FE-B1D9-1450-CF1A-A39D00876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355"/>
            <a:ext cx="3010515" cy="275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F10AED-4D63-8BB5-069B-30FC756C5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30296" y="2264593"/>
            <a:ext cx="2446388" cy="21212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B0A7B5-723F-49FF-83CE-6E7BA0A8DE0A}"/>
              </a:ext>
            </a:extLst>
          </p:cNvPr>
          <p:cNvSpPr txBox="1"/>
          <p:nvPr/>
        </p:nvSpPr>
        <p:spPr>
          <a:xfrm>
            <a:off x="4350775" y="1209192"/>
            <a:ext cx="7690093" cy="1737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Эй,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бара́н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пода́й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овса́! —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Про́сит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бе́лая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овца́.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BB7FFB3-5140-2373-C389-8DA45A62B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650" y="5032992"/>
            <a:ext cx="10515600" cy="1500187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Шла </a:t>
            </a:r>
            <a:r>
              <a:rPr lang="ru-RU" sz="4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Са́ша</a:t>
            </a: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шоссе́</a:t>
            </a:r>
            <a:b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соса́ла</a:t>
            </a: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су́шку</a:t>
            </a: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60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CEF8E4-EE27-844B-E2C3-8A75D9886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277" y="3311117"/>
            <a:ext cx="4793226" cy="3369687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94FB982-49F2-064E-EEE0-A41AAA2C2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07345" y="1005644"/>
            <a:ext cx="1746601" cy="118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120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6F89C-F068-64BF-F502-D6DF679F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 конференции в четверг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632D7E-B6CF-C9AA-E17A-2900F951D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3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Даты и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614F4B6-3F31-4C4F-84CE-1F306A2CF43D}"/>
              </a:ext>
            </a:extLst>
          </p:cNvPr>
          <p:cNvSpPr txBox="1">
            <a:spLocks/>
          </p:cNvSpPr>
          <p:nvPr/>
        </p:nvSpPr>
        <p:spPr>
          <a:xfrm>
            <a:off x="651769" y="959930"/>
            <a:ext cx="10515600" cy="691318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8022D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+ Вин. П. = цель, предел, граница, ограничение.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F6F6728-E911-4BA7-865E-BF093F59CB9B}"/>
              </a:ext>
            </a:extLst>
          </p:cNvPr>
          <p:cNvSpPr txBox="1">
            <a:spLocks/>
          </p:cNvSpPr>
          <p:nvPr/>
        </p:nvSpPr>
        <p:spPr>
          <a:xfrm>
            <a:off x="1024631" y="1785550"/>
            <a:ext cx="10515600" cy="490521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Aft>
                <a:spcPts val="1200"/>
              </a:spcAft>
              <a:buNone/>
            </a:pPr>
            <a:r>
              <a:rPr lang="ru-RU" sz="3200" b="0" i="0" dirty="0">
                <a:effectLst/>
              </a:rPr>
              <a:t>Она зашла в воду </a:t>
            </a:r>
            <a:r>
              <a:rPr lang="ru-RU" sz="3200" b="1" i="0" dirty="0">
                <a:effectLst/>
              </a:rPr>
              <a:t>по</a:t>
            </a:r>
            <a:r>
              <a:rPr lang="ru-RU" sz="3200" b="0" i="0" dirty="0">
                <a:effectLst/>
              </a:rPr>
              <a:t> пояс. </a:t>
            </a:r>
          </a:p>
          <a:p>
            <a:pPr marL="0" indent="0" algn="l">
              <a:spcAft>
                <a:spcPts val="1200"/>
              </a:spcAft>
              <a:buNone/>
            </a:pPr>
            <a:r>
              <a:rPr lang="ru-RU" sz="3200" b="0" i="0" dirty="0">
                <a:effectLst/>
              </a:rPr>
              <a:t>Тося </a:t>
            </a:r>
            <a:r>
              <a:rPr lang="ru-RU" sz="3200" b="1" i="0" dirty="0">
                <a:effectLst/>
              </a:rPr>
              <a:t>по</a:t>
            </a:r>
            <a:r>
              <a:rPr lang="ru-RU" sz="3200" b="0" i="0" dirty="0">
                <a:effectLst/>
              </a:rPr>
              <a:t> уши влюблена в Илью.</a:t>
            </a:r>
          </a:p>
          <a:p>
            <a:pPr marL="0" indent="0" algn="l">
              <a:spcAft>
                <a:spcPts val="1200"/>
              </a:spcAft>
              <a:buNone/>
            </a:pPr>
            <a:r>
              <a:rPr lang="ru-RU" sz="3200" b="0" i="0" dirty="0">
                <a:effectLst/>
              </a:rPr>
              <a:t>Сыт </a:t>
            </a:r>
            <a:r>
              <a:rPr lang="ru-RU" sz="3200" b="1" i="0" dirty="0">
                <a:effectLst/>
              </a:rPr>
              <a:t>по</a:t>
            </a:r>
            <a:r>
              <a:rPr lang="ru-RU" sz="3200" b="0" i="0" dirty="0">
                <a:effectLst/>
              </a:rPr>
              <a:t> горло.</a:t>
            </a:r>
          </a:p>
          <a:p>
            <a:pPr marL="0" indent="0" algn="l">
              <a:spcAft>
                <a:spcPts val="1200"/>
              </a:spcAft>
              <a:buNone/>
            </a:pPr>
            <a:r>
              <a:rPr lang="ru-RU" sz="3200" b="0" i="0" dirty="0">
                <a:effectLst/>
              </a:rPr>
              <a:t>Там хорошо, свежий воздух, лес, будешь ходить </a:t>
            </a:r>
            <a:r>
              <a:rPr lang="ru-RU" sz="3200" b="1" i="0" dirty="0">
                <a:effectLst/>
              </a:rPr>
              <a:t>по грибы по ягоды</a:t>
            </a:r>
            <a:r>
              <a:rPr lang="ru-RU" sz="3200" b="0" i="0" dirty="0">
                <a:effectLst/>
              </a:rPr>
              <a:t>, в речке купаться.</a:t>
            </a:r>
          </a:p>
          <a:p>
            <a:pPr marL="0" indent="0" algn="l">
              <a:spcAft>
                <a:spcPts val="1200"/>
              </a:spcAft>
              <a:buNone/>
            </a:pPr>
            <a:r>
              <a:rPr lang="ru-RU" sz="3200" b="0" i="0" dirty="0">
                <a:effectLst/>
              </a:rPr>
              <a:t>Идти </a:t>
            </a:r>
            <a:r>
              <a:rPr lang="ru-RU" sz="3200" b="1" i="0" dirty="0">
                <a:effectLst/>
              </a:rPr>
              <a:t>по</a:t>
            </a:r>
            <a:r>
              <a:rPr lang="ru-RU" sz="3200" b="0" i="0" dirty="0">
                <a:effectLst/>
              </a:rPr>
              <a:t> воду.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3200" dirty="0"/>
              <a:t>Раздать каждому </a:t>
            </a:r>
            <a:r>
              <a:rPr lang="ru-RU" sz="3200" b="1" dirty="0"/>
              <a:t>по </a:t>
            </a:r>
            <a:r>
              <a:rPr lang="ru-RU" sz="3200" dirty="0"/>
              <a:t>пять яблок.</a:t>
            </a:r>
            <a:endParaRPr lang="ru-RU" sz="32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9228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B28392-1455-7D86-098A-56EB7189F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0742FB-A4EB-FA6C-9295-C86D4790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10" y="868730"/>
            <a:ext cx="10001980" cy="5732094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ru-RU" sz="3600" b="1" dirty="0">
                <a:solidFill>
                  <a:schemeClr val="bg1">
                    <a:lumMod val="50000"/>
                  </a:schemeClr>
                </a:solidFill>
              </a:rPr>
              <a:t>1. Тест по теме «Даты».</a:t>
            </a:r>
            <a:br>
              <a:rPr lang="ru-RU" sz="36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50000"/>
                  </a:schemeClr>
                </a:solidFill>
              </a:rPr>
              <a:t>2. Тест по теме «Числительные».</a:t>
            </a:r>
            <a:br>
              <a:rPr lang="ru-RU" sz="36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ru-RU" sz="3600" b="1" i="1" dirty="0">
                <a:solidFill>
                  <a:schemeClr val="bg1">
                    <a:lumMod val="50000"/>
                  </a:schemeClr>
                </a:solidFill>
              </a:rPr>
              <a:t>Ссылки на тесты см. на сайте.</a:t>
            </a:r>
            <a:br>
              <a:rPr lang="ru-RU" sz="3600" b="1" dirty="0"/>
            </a:br>
            <a:r>
              <a:rPr lang="ru-RU" sz="3600" b="1" dirty="0"/>
              <a:t>3. Прочитать еще раз и перевести текст «Экран</a:t>
            </a:r>
            <a:br>
              <a:rPr lang="ru-RU" sz="3600" b="1" dirty="0"/>
            </a:br>
            <a:r>
              <a:rPr lang="ru-RU" sz="3600" b="1" dirty="0"/>
              <a:t>     криминальных сообщений» (</a:t>
            </a:r>
            <a:r>
              <a:rPr lang="ru-RU" sz="3600" b="1" i="1" dirty="0"/>
              <a:t>см. презентацию</a:t>
            </a:r>
            <a:r>
              <a:rPr lang="ru-RU" sz="3600" b="1" dirty="0"/>
              <a:t>),</a:t>
            </a:r>
            <a:br>
              <a:rPr lang="ru-RU" sz="3600" b="1" dirty="0"/>
            </a:br>
            <a:r>
              <a:rPr lang="ru-RU" sz="3600" b="1" dirty="0"/>
              <a:t>     числительные записать словами.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69C13EC-DAF8-8983-576B-65CFD99598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30 сентября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39847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867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EABCE-125E-44C2-A76E-B6CBB4BF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Корней Чуковский</a:t>
            </a:r>
            <a:br>
              <a:rPr lang="ru-RU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Муха-Цокотуха</a:t>
            </a:r>
            <a:br>
              <a:rPr lang="ru-RU" b="0" i="0" dirty="0">
                <a:solidFill>
                  <a:srgbClr val="333333"/>
                </a:solidFill>
                <a:effectLst/>
                <a:latin typeface="Roboto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1AC69D-F278-49C3-B3DA-F29FC5795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0" y="779523"/>
            <a:ext cx="3649717" cy="4351338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Муха, Муха-Цокотуха,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Позолоченное брюхо!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 по полю пошла,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 денежку нашла.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Пошла Муха на базар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И купила самовар: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«Приходите, тараканы,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Я вас чаем угощу!»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Тараканы прибегали,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Все стаканы выпивали,</a:t>
            </a:r>
          </a:p>
          <a:p>
            <a:pPr marL="0" indent="0" algn="l">
              <a:buNone/>
            </a:pPr>
            <a:endParaRPr lang="ru-RU" b="0" i="0" dirty="0">
              <a:solidFill>
                <a:srgbClr val="333333"/>
              </a:solidFill>
              <a:effectLst/>
              <a:latin typeface="Roboto"/>
            </a:endParaRPr>
          </a:p>
          <a:p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2FD6A819-532A-4A3C-90E5-73BCA974D427}"/>
              </a:ext>
            </a:extLst>
          </p:cNvPr>
          <p:cNvSpPr txBox="1">
            <a:spLocks/>
          </p:cNvSpPr>
          <p:nvPr/>
        </p:nvSpPr>
        <p:spPr>
          <a:xfrm>
            <a:off x="3915103" y="1899198"/>
            <a:ext cx="43617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букашки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 три чашки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 молоком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крендельком: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Нынче Муха-Цокотуха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Именинница!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Приходили к Мухе блошки,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Приносили ей сапожки,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сапожки не простые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В них застежки золотые.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B76DD341-8FFF-4351-9F30-0F8C5E847905}"/>
              </a:ext>
            </a:extLst>
          </p:cNvPr>
          <p:cNvSpPr txBox="1">
            <a:spLocks/>
          </p:cNvSpPr>
          <p:nvPr/>
        </p:nvSpPr>
        <p:spPr>
          <a:xfrm>
            <a:off x="8350466" y="2288355"/>
            <a:ext cx="37285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Приходила к Мухе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Бабушка-пчела,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Мухе-Цокотухе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Меду принесла: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«Бабочка-красавица.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Кушайте варенье!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Или вам не нравится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Наше угощенье?»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E46E4BF-2768-4396-AF96-25A0D5D95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714" y="123334"/>
            <a:ext cx="2226239" cy="18255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187C01B-5574-497F-A430-DDC19EBF6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783" y="4984043"/>
            <a:ext cx="1922079" cy="15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11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BB0D796F-A744-4DED-93D8-D0B93B41EB4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4691" y="239602"/>
            <a:ext cx="38256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Вдруг какой-то старичок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Паучок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Нашу Муху в уголок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Поволок —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Хочет бедную убить,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Цокотуху погубить!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«Дорогие гости, помогите!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Паука-злодея зарубите!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кормила я вас,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поила я вас,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Не покиньте меня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 мой последний час!»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55CF4E4-F1C8-40C2-AF11-D1E79448CEA9}"/>
              </a:ext>
            </a:extLst>
          </p:cNvPr>
          <p:cNvSpPr txBox="1">
            <a:spLocks/>
          </p:cNvSpPr>
          <p:nvPr/>
        </p:nvSpPr>
        <p:spPr>
          <a:xfrm>
            <a:off x="4427143" y="681037"/>
            <a:ext cx="3825611" cy="536098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Но жуки-червяки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Испугалися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 углам, по щелям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Разбежалися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Тараканы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диваны,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козявочки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лавочки,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букашки под кровать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желают воевать!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никто даже с места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сдвинется: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Пропадай-погибай,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Именинница!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FBEEDB8-60ED-40D1-BDA2-F978537B6A96}"/>
              </a:ext>
            </a:extLst>
          </p:cNvPr>
          <p:cNvSpPr txBox="1">
            <a:spLocks/>
          </p:cNvSpPr>
          <p:nvPr/>
        </p:nvSpPr>
        <p:spPr>
          <a:xfrm>
            <a:off x="8722814" y="3571410"/>
            <a:ext cx="37472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кузнечик, а кузнечик,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Ну, совсем как человечек,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Скок, скок, скок, скок!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За кусток,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мосток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молчок!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D9A752-C0C4-47FE-9B41-E9E83913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011" y="0"/>
            <a:ext cx="2725147" cy="20438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42F9D2-14C5-4C41-84B6-E3EC62905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38" y="4590940"/>
            <a:ext cx="2354317" cy="17657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95CAD0-1E1B-46E1-B3BC-61959D32D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826" y="1660026"/>
            <a:ext cx="1481516" cy="17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12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54271061-C1C0-4271-9D92-DB7A78B309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22950"/>
            <a:ext cx="426982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злодей-то не шутит,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Руки-ноги он Мухе верёвками крутит,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Зубы острые в самое сердце вонзает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кровь у неё выпивает.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Муха криком кричит,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Надрывается,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злодей молчит,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Ухмыляется.</a:t>
            </a:r>
          </a:p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F9F8532-AE81-4859-9A73-487BD5920E0E}"/>
              </a:ext>
            </a:extLst>
          </p:cNvPr>
          <p:cNvSpPr txBox="1">
            <a:spLocks/>
          </p:cNvSpPr>
          <p:nvPr/>
        </p:nvSpPr>
        <p:spPr>
          <a:xfrm>
            <a:off x="3652347" y="2506662"/>
            <a:ext cx="42698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Вдруг откуда-то летит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Маленький Комарик,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в руке его горит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Маленький фонарик.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«Где убийца, где злодей?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боюсь его когтей!’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Подлетает к Пауку,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Саблю вынимает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ему на всём скаку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Голову срубает!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02BA7B6-068A-4EF8-AF28-7AFD09D6A5A9}"/>
              </a:ext>
            </a:extLst>
          </p:cNvPr>
          <p:cNvSpPr txBox="1">
            <a:spLocks/>
          </p:cNvSpPr>
          <p:nvPr/>
        </p:nvSpPr>
        <p:spPr>
          <a:xfrm>
            <a:off x="7979980" y="3429000"/>
            <a:ext cx="4382813" cy="3156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Муху за руку берёт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к окошечку ведёт: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«Я злодея зарубил,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Я тебя освободил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теперь, душа-девица,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На тебе хочу жениться!»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B91639-A4C2-47E4-AF8C-733906965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93" y="4372303"/>
            <a:ext cx="3070394" cy="20514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885F3D-BF9E-4232-ACC5-B5D56ABE3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812" y="927921"/>
            <a:ext cx="4269827" cy="24017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A7E8FCF-1BE5-43B0-AD34-119EB8427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828" y="218861"/>
            <a:ext cx="2824654" cy="211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14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D3465-6610-AC97-0316-C085FA2FB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Муха-Цокотуха (1976)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543CBA-6CDD-2D77-90F5-E63243730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https://premier.one/show/muha-tsokotuha-1976?fullscreen=true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169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723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66465F-CE35-4A47-A2A2-6347BDF86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6" t="2003" b="982"/>
          <a:stretch/>
        </p:blipFill>
        <p:spPr>
          <a:xfrm>
            <a:off x="1056443" y="1376039"/>
            <a:ext cx="10184694" cy="51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79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16607-8366-4FB5-8433-9A924A13A477}"/>
              </a:ext>
            </a:extLst>
          </p:cNvPr>
          <p:cNvSpPr txBox="1"/>
          <p:nvPr/>
        </p:nvSpPr>
        <p:spPr>
          <a:xfrm>
            <a:off x="893687" y="2015232"/>
            <a:ext cx="9919316" cy="3372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Дорогая Ольга Александровна!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Пишет Вам Ваша бывшая ученица Сергеенкова Татьяна. Вы помните выпуск 1995 года? 2 года назад мы все были на встрече выпускников. Ну, не все, конечно, а кто смог — 16 человек.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Пишу Вам обычное письмо, так как Ваш адрес у меня записан еще со школьных времён и кто-то из наших сказал, что Вы по-прежнему живёте там. А есть ли у Вас электронная почта, я, к сожалению, не знаю. Надеюсь, что Вы за эти 2 года не переехали.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759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16607-8366-4FB5-8433-9A924A13A477}"/>
              </a:ext>
            </a:extLst>
          </p:cNvPr>
          <p:cNvSpPr txBox="1"/>
          <p:nvPr/>
        </p:nvSpPr>
        <p:spPr>
          <a:xfrm>
            <a:off x="964707" y="1633492"/>
            <a:ext cx="10262586" cy="453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 встрече выпускников я рассказывала, что уже 8 лет работаю в Иркутске. Периодически езжу в отпуск к маме. Она вышла на пенсию, продала квартиру в Москве и вот уже больше 5 лет живёт в Костромской области у своей сестры. Обычно я прилетаю в Москву днём и сразу еду на вечернем поезде в Кострому, но в этот раз мне нужно кое-что сделать по работе, поэтому я задержусь в Москве на 4 дня. Очень хотела бы с Вами повидаться.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Надеюсь, что у Вас всё хорошо и Вы получите моё письмо. С нетерпе­нием буду ждать Вашего ответа. Если у Вас есть электронная почта, то вот мой мейл: tatbelova_78@mail.ru.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С уважением, Ваша бывшая ученица Таня Сергеенкова.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85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1F495E-C751-4A48-B97A-E3CCA411C9BC}"/>
              </a:ext>
            </a:extLst>
          </p:cNvPr>
          <p:cNvSpPr txBox="1"/>
          <p:nvPr/>
        </p:nvSpPr>
        <p:spPr>
          <a:xfrm>
            <a:off x="680620" y="1596457"/>
            <a:ext cx="10830759" cy="4652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15:47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Танюша, милая!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была рада получить от тебя письмо. Конечно, у меня есть электронная почта, теперь без неё никуда.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ты приезжаешь? Очень хочу тебя увидеть, но через 2 недели я уезжаю на 10 дней в Суздаль к своей давней подруге. Она перенесла серьёзную операцию, через 12 дней её выписывают из больницы, нужен уход, а её дочь должна срочно ехать за границу решать какие-то важные проблемы. Я решила им помочь, вот обещала приехать. Вернусь 27.04. Будет очень жаль, если ты окажешься в Москве в моё отсутствие.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Судя по твоему адресу, ты уже вышла замуж, я правильно поняла? Надеюсь, нам удастся встретиться и мы обо всём поговорим.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16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1F495E-C751-4A48-B97A-E3CCA411C9BC}"/>
              </a:ext>
            </a:extLst>
          </p:cNvPr>
          <p:cNvSpPr txBox="1"/>
          <p:nvPr/>
        </p:nvSpPr>
        <p:spPr>
          <a:xfrm>
            <a:off x="914400" y="1596458"/>
            <a:ext cx="10493405" cy="4742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RE: От Ольги Александровны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16:14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Дорогая Ольга Александровна!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очень рада, что Вы получили моё письмо и ответили. Я лечу в Москву 7 или 8.04, поэтому мы обязательно встретимся. Точную дату я сообщу сразу, как куплю билет и забронирую гостиницу.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 </a:t>
            </a:r>
          </a:p>
        </p:txBody>
      </p:sp>
    </p:spTree>
    <p:extLst>
      <p:ext uri="{BB962C8B-B14F-4D97-AF65-F5344CB8AC3E}">
        <p14:creationId xmlns:p14="http://schemas.microsoft.com/office/powerpoint/2010/main" val="3163366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9F33C-C978-4156-AB41-2E5920AA6829}"/>
              </a:ext>
            </a:extLst>
          </p:cNvPr>
          <p:cNvSpPr txBox="1"/>
          <p:nvPr/>
        </p:nvSpPr>
        <p:spPr>
          <a:xfrm>
            <a:off x="782715" y="1737923"/>
            <a:ext cx="10349884" cy="4446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Re[2]: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16:21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Танечка!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правильно поняла, что тебе теперь негде остановиться в Москве? Зачем тебе гостиница? Я живу одна в 3-комнатной квартире. Приезжай ко мне! Так мы сможем вдоволь наговориться. Да и твои бывшие одноклассники ко мне иногда заходят. Устроим внеочередную встречу выпускников. Напиши, когда ты прилетаешь. Я вряд ли смогу встретить тебя в аэропорту, но ты ведь прилетишь в Домодедово? Если поедешь на общественном транспорте, я встречу тебя у метро или у станции электрички. И вот мой телефон: 8-916-152-34-11.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85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4098C-5C92-4F38-9A46-2D46807FCA01}"/>
              </a:ext>
            </a:extLst>
          </p:cNvPr>
          <p:cNvSpPr txBox="1"/>
          <p:nvPr/>
        </p:nvSpPr>
        <p:spPr>
          <a:xfrm>
            <a:off x="1367162" y="1926455"/>
            <a:ext cx="9206143" cy="356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Re[3]: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Спасибо огромное за предложение! Если честно, у меня проблемы с гостиницей.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Билет купила на вт., 7.04. Прилетаю я в Домодедово в 14:30. Но встречать меня не надо, я доберусь сама. Позвоню Вам сразу, как приземлится самолёт.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встречи!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75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C2F1B-8699-4184-A307-EA3C29F6F6ED}"/>
              </a:ext>
            </a:extLst>
          </p:cNvPr>
          <p:cNvSpPr txBox="1"/>
          <p:nvPr/>
        </p:nvSpPr>
        <p:spPr>
          <a:xfrm>
            <a:off x="1438182" y="1549806"/>
            <a:ext cx="9126245" cy="4246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Телефонный разговор. Звонок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Дзынь-дзынь-дзынь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Танюша! Ты уже прилетела? Так рано?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Ольга Александровна! Я задерживаюсь. Здесь нелётная погода, гроза, град и ураган, я еще не вылетела из Иркутска.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Алло! Танечка! Плохо слышно! Ты где? В Домодедове?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Нет-нет, я ещё в Иркутске!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Ничего не поняла! Ты на станции? Я выхожу тебя встречать.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 надо, Ольга Александровна!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сбрдддцццззззо-шшш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ту-ту-ту…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24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917A8-E4F3-41D8-B208-FB9C8B8F69BD}"/>
              </a:ext>
            </a:extLst>
          </p:cNvPr>
          <p:cNvSpPr txBox="1"/>
          <p:nvPr/>
        </p:nvSpPr>
        <p:spPr>
          <a:xfrm>
            <a:off x="632830" y="1406236"/>
            <a:ext cx="974028" cy="53290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BDDB2-8E5F-4782-B2B3-C46E9F4DC16D}"/>
              </a:ext>
            </a:extLst>
          </p:cNvPr>
          <p:cNvSpPr txBox="1"/>
          <p:nvPr/>
        </p:nvSpPr>
        <p:spPr>
          <a:xfrm>
            <a:off x="1237991" y="2449346"/>
            <a:ext cx="7164280" cy="99392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Мой вылет задержан. Как минимум на 2 ч. Я напишу.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BF4D9-372B-41BB-A14E-4A6EB76524DF}"/>
              </a:ext>
            </a:extLst>
          </p:cNvPr>
          <p:cNvSpPr txBox="1"/>
          <p:nvPr/>
        </p:nvSpPr>
        <p:spPr>
          <a:xfrm>
            <a:off x="3947161" y="4306431"/>
            <a:ext cx="7164280" cy="14549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Объявили мой самолёт, вылет через 35 мин. В М в 17:00. У Вас буду после 6 ч.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38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Аудиторный тест по числительным.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https://onlinetestpad.com/tzz66g6tgyy4u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3E28A523-DDED-3713-FA1C-79010107416A}"/>
              </a:ext>
            </a:extLst>
          </p:cNvPr>
          <p:cNvSpPr txBox="1">
            <a:spLocks/>
          </p:cNvSpPr>
          <p:nvPr/>
        </p:nvSpPr>
        <p:spPr>
          <a:xfrm>
            <a:off x="9666797" y="1219201"/>
            <a:ext cx="2256690" cy="688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30 минут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175375-CC27-5317-6E88-D8F0930E8DA1}"/>
              </a:ext>
            </a:extLst>
          </p:cNvPr>
          <p:cNvSpPr txBox="1"/>
          <p:nvPr/>
        </p:nvSpPr>
        <p:spPr>
          <a:xfrm>
            <a:off x="3047134" y="3088470"/>
            <a:ext cx="21794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закончить до 17:30</a:t>
            </a:r>
          </a:p>
        </p:txBody>
      </p:sp>
    </p:spTree>
    <p:extLst>
      <p:ext uri="{BB962C8B-B14F-4D97-AF65-F5344CB8AC3E}">
        <p14:creationId xmlns:p14="http://schemas.microsoft.com/office/powerpoint/2010/main" val="2027680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403F9-0C12-763B-5EA4-215CE1828F9C}"/>
              </a:ext>
            </a:extLst>
          </p:cNvPr>
          <p:cNvSpPr txBox="1"/>
          <p:nvPr/>
        </p:nvSpPr>
        <p:spPr>
          <a:xfrm>
            <a:off x="329938" y="1046375"/>
            <a:ext cx="11657275" cy="502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ru-RU" sz="3400" dirty="0">
                <a:solidFill>
                  <a:schemeClr val="tx1"/>
                </a:solidFill>
              </a:rPr>
              <a:t>Скороговорки «Солнце…» и «В ванну…» наизусть.</a:t>
            </a:r>
          </a:p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ru-RU" sz="3400" dirty="0">
                <a:solidFill>
                  <a:schemeClr val="tx1"/>
                </a:solidFill>
              </a:rPr>
              <a:t>Прочитайте тексты (см. ссылку на сайте), обратите внимание на числительные и их формы, задайте вопросы к числительным и сочетаниям с числительными.</a:t>
            </a:r>
          </a:p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ru-RU" sz="3400" dirty="0">
                <a:solidFill>
                  <a:schemeClr val="tx1"/>
                </a:solidFill>
              </a:rPr>
              <a:t>Расскажите о Татьяне и Ольге Александровне. Используйте информацию из их писем, телефонного разговора и смс.</a:t>
            </a: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5146</TotalTime>
  <Words>1948</Words>
  <Application>Microsoft Office PowerPoint</Application>
  <PresentationFormat>Широкоэкранный</PresentationFormat>
  <Paragraphs>330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Book Antiqua</vt:lpstr>
      <vt:lpstr>Calibri</vt:lpstr>
      <vt:lpstr>Calibri Light</vt:lpstr>
      <vt:lpstr>Roboto</vt:lpstr>
      <vt:lpstr>Segoe Script</vt:lpstr>
      <vt:lpstr>Times New Roman</vt:lpstr>
      <vt:lpstr>Verdana</vt:lpstr>
      <vt:lpstr>Тема Office</vt:lpstr>
      <vt:lpstr>Группа 101СА </vt:lpstr>
      <vt:lpstr>Фонетика Русские скороговорки и стихотворения</vt:lpstr>
      <vt:lpstr>С/Ш</vt:lpstr>
      <vt:lpstr>Скороговорки</vt:lpstr>
      <vt:lpstr>Скороговорки</vt:lpstr>
      <vt:lpstr>О конференции в четверг</vt:lpstr>
      <vt:lpstr>Презентация PowerPoint</vt:lpstr>
      <vt:lpstr>Презентация PowerPoint</vt:lpstr>
      <vt:lpstr>1. Тест по теме «Даты». 2. Тест по теме «Числительные».         Ссылки на тесты см. на сайте. 3. Прочитать еще раз и перевести текст «Экран      криминальных сообщений» (см. презентацию),      числительные записать словами.</vt:lpstr>
      <vt:lpstr>Презентация PowerPoint</vt:lpstr>
      <vt:lpstr>Корней Чуковский Муха-Цокотуха </vt:lpstr>
      <vt:lpstr>Презентация PowerPoint</vt:lpstr>
      <vt:lpstr>Презентация PowerPoint</vt:lpstr>
      <vt:lpstr>Муха-Цокотуха (1976)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57</cp:revision>
  <dcterms:created xsi:type="dcterms:W3CDTF">2024-09-01T20:30:35Z</dcterms:created>
  <dcterms:modified xsi:type="dcterms:W3CDTF">2024-10-01T16:18:22Z</dcterms:modified>
</cp:coreProperties>
</file>