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840" r:id="rId2"/>
    <p:sldId id="843" r:id="rId3"/>
    <p:sldId id="855" r:id="rId4"/>
    <p:sldId id="860" r:id="rId5"/>
    <p:sldId id="861" r:id="rId6"/>
    <p:sldId id="862" r:id="rId7"/>
    <p:sldId id="863" r:id="rId8"/>
    <p:sldId id="864" r:id="rId9"/>
    <p:sldId id="865" r:id="rId10"/>
    <p:sldId id="866" r:id="rId11"/>
    <p:sldId id="867" r:id="rId12"/>
    <p:sldId id="869" r:id="rId13"/>
    <p:sldId id="870" r:id="rId14"/>
    <p:sldId id="871" r:id="rId15"/>
    <p:sldId id="872" r:id="rId16"/>
    <p:sldId id="873" r:id="rId17"/>
    <p:sldId id="874" r:id="rId18"/>
    <p:sldId id="875" r:id="rId19"/>
    <p:sldId id="876" r:id="rId20"/>
    <p:sldId id="877" r:id="rId21"/>
    <p:sldId id="878" r:id="rId22"/>
    <p:sldId id="879" r:id="rId23"/>
    <p:sldId id="880" r:id="rId24"/>
    <p:sldId id="881" r:id="rId25"/>
    <p:sldId id="882" r:id="rId26"/>
    <p:sldId id="883" r:id="rId27"/>
    <p:sldId id="884" r:id="rId28"/>
    <p:sldId id="885" r:id="rId29"/>
    <p:sldId id="886" r:id="rId30"/>
    <p:sldId id="888" r:id="rId31"/>
    <p:sldId id="889" r:id="rId32"/>
    <p:sldId id="890" r:id="rId33"/>
    <p:sldId id="891" r:id="rId34"/>
    <p:sldId id="892" r:id="rId35"/>
    <p:sldId id="893" r:id="rId36"/>
    <p:sldId id="887" r:id="rId37"/>
    <p:sldId id="894" r:id="rId38"/>
    <p:sldId id="895" r:id="rId39"/>
    <p:sldId id="896" r:id="rId40"/>
    <p:sldId id="897" r:id="rId41"/>
    <p:sldId id="898" r:id="rId42"/>
    <p:sldId id="899" r:id="rId43"/>
    <p:sldId id="900" r:id="rId44"/>
    <p:sldId id="901" r:id="rId45"/>
    <p:sldId id="902" r:id="rId46"/>
    <p:sldId id="903" r:id="rId47"/>
    <p:sldId id="904" r:id="rId48"/>
    <p:sldId id="905" r:id="rId49"/>
    <p:sldId id="908" r:id="rId50"/>
    <p:sldId id="906" r:id="rId51"/>
    <p:sldId id="907" r:id="rId52"/>
    <p:sldId id="909" r:id="rId53"/>
    <p:sldId id="910" r:id="rId54"/>
    <p:sldId id="911" r:id="rId55"/>
    <p:sldId id="912" r:id="rId56"/>
    <p:sldId id="913" r:id="rId57"/>
    <p:sldId id="914" r:id="rId58"/>
    <p:sldId id="854" r:id="rId59"/>
    <p:sldId id="915" r:id="rId60"/>
    <p:sldId id="856" r:id="rId6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5" autoAdjust="0"/>
    <p:restoredTop sz="94660"/>
  </p:normalViewPr>
  <p:slideViewPr>
    <p:cSldViewPr snapToGrid="0">
      <p:cViewPr varScale="1">
        <p:scale>
          <a:sx n="69" d="100"/>
          <a:sy n="69" d="100"/>
        </p:scale>
        <p:origin x="86" y="77"/>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92495-C580-4E3A-B760-DC2C4C452BD8}" type="datetimeFigureOut">
              <a:rPr lang="ru-RU" smtClean="0"/>
              <a:t>09.12.2024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97303-AB48-41DA-85B3-B968A37AB862}" type="slidenum">
              <a:rPr lang="ru-RU" smtClean="0"/>
              <a:t>‹#›</a:t>
            </a:fld>
            <a:endParaRPr lang="ru-RU"/>
          </a:p>
        </p:txBody>
      </p:sp>
    </p:spTree>
    <p:extLst>
      <p:ext uri="{BB962C8B-B14F-4D97-AF65-F5344CB8AC3E}">
        <p14:creationId xmlns:p14="http://schemas.microsoft.com/office/powerpoint/2010/main" val="560237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C7D8EF-D432-42D2-9983-35849A0EBDA8}"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744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1997303-AB48-41DA-85B3-B968A37AB862}" type="slidenum">
              <a:rPr lang="ru-RU" smtClean="0"/>
              <a:t>22</a:t>
            </a:fld>
            <a:endParaRPr lang="ru-RU"/>
          </a:p>
        </p:txBody>
      </p:sp>
    </p:spTree>
    <p:extLst>
      <p:ext uri="{BB962C8B-B14F-4D97-AF65-F5344CB8AC3E}">
        <p14:creationId xmlns:p14="http://schemas.microsoft.com/office/powerpoint/2010/main" val="2135834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63F9D0-40E6-F7ED-7519-0E8DAB88A2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3EB867B3-1BE7-1215-6509-3341F821F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23C5183-719D-4E38-6A46-BBD6C6B6926E}"/>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5" name="Нижний колонтитул 4">
            <a:extLst>
              <a:ext uri="{FF2B5EF4-FFF2-40B4-BE49-F238E27FC236}">
                <a16:creationId xmlns:a16="http://schemas.microsoft.com/office/drawing/2014/main" id="{784987A3-8F37-2FFF-3868-0BBE26E2CB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50D602-CBDC-78B6-07BE-EF6FE5B2B01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14548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FA8306-691A-F98A-D6E5-77C3DC14692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4CDF124-DDAF-BC71-BF0E-CD1E32350F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A475AB-2540-5715-A899-FAA65C5E651A}"/>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5" name="Нижний колонтитул 4">
            <a:extLst>
              <a:ext uri="{FF2B5EF4-FFF2-40B4-BE49-F238E27FC236}">
                <a16:creationId xmlns:a16="http://schemas.microsoft.com/office/drawing/2014/main" id="{797E33B7-FAC0-329B-CBEE-539B77864F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B26CEBC-1D81-B56F-2B2F-94815F8EB4BE}"/>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12667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194EFF-B0DB-83EB-09F7-6677ADA6FBD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1D44860-4084-6C75-8980-CA4AD71232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F4AC6A4-D0A4-A085-CA1D-51C01EC82AC2}"/>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5" name="Нижний колонтитул 4">
            <a:extLst>
              <a:ext uri="{FF2B5EF4-FFF2-40B4-BE49-F238E27FC236}">
                <a16:creationId xmlns:a16="http://schemas.microsoft.com/office/drawing/2014/main" id="{4F8ACA7A-D40F-FCD5-77DF-3ECB1D1308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7ABB6-3C93-CF6B-2588-523743D65A17}"/>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02769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8E1D0-D4DD-154C-30C5-2C81D75FD13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60C8B3-E0DF-12C8-D333-A6F2133C94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9433ED1-D179-8854-7728-76AABAE08E4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0A4C1A-7022-CB10-C101-143BCF38019A}"/>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6" name="Нижний колонтитул 5">
            <a:extLst>
              <a:ext uri="{FF2B5EF4-FFF2-40B4-BE49-F238E27FC236}">
                <a16:creationId xmlns:a16="http://schemas.microsoft.com/office/drawing/2014/main" id="{2E212138-F3B8-3F96-ABD7-98FAB18DF0A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36F0447-5700-69A9-9BEA-674835421906}"/>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987228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B7A62D-847E-D00D-4D23-53EEE7283D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18EA926-F7A5-ACA0-C392-F03DDCFE7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7D662E0-4065-AE99-402D-C7C0DEB03A1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A152B83-7408-56D8-66EE-50349546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BE58B89-3943-3C32-FDF2-25944A81F39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D74BDD5-6030-E498-0297-4B672798A927}"/>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8" name="Нижний колонтитул 7">
            <a:extLst>
              <a:ext uri="{FF2B5EF4-FFF2-40B4-BE49-F238E27FC236}">
                <a16:creationId xmlns:a16="http://schemas.microsoft.com/office/drawing/2014/main" id="{01FA5028-62F9-3D73-3118-9B88AF52CE4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DB7A1A3-E3E2-860B-058F-85EEA2DAA37B}"/>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188765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5CE0A8-F458-AB4E-A01C-CA7A86649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A37B9DA-92A4-D38C-DC79-671EAD2D842E}"/>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4" name="Нижний колонтитул 3">
            <a:extLst>
              <a:ext uri="{FF2B5EF4-FFF2-40B4-BE49-F238E27FC236}">
                <a16:creationId xmlns:a16="http://schemas.microsoft.com/office/drawing/2014/main" id="{6F3C62FB-7D1F-347C-9EE2-C6E2F1109E1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A5819A8-92B6-B855-C65E-BECEA853EF91}"/>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54858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6CEDEEB-758C-383B-57F3-B09B45F6FDB4}"/>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3" name="Нижний колонтитул 2">
            <a:extLst>
              <a:ext uri="{FF2B5EF4-FFF2-40B4-BE49-F238E27FC236}">
                <a16:creationId xmlns:a16="http://schemas.microsoft.com/office/drawing/2014/main" id="{F535FA1D-637F-28EF-B875-F6ACFEFCC0C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00B4866-1045-ADED-C66F-66200517247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44388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17A78A-7A4E-3628-CCE6-637CE0D8761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C6CD356-5B7C-C13F-E04E-B7DCB0703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7A4E35B-21F9-AED1-5D8F-DB1A10F48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CFE0B3D-9F68-EC29-B33E-99169F323DB7}"/>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6" name="Нижний колонтитул 5">
            <a:extLst>
              <a:ext uri="{FF2B5EF4-FFF2-40B4-BE49-F238E27FC236}">
                <a16:creationId xmlns:a16="http://schemas.microsoft.com/office/drawing/2014/main" id="{3965C8E6-5155-CB21-727E-F09F489590B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17C3422-6EFC-4A7D-BF1C-9A0F2868EDC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534477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600C9A-85EE-A94C-C5D7-CD91581584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C015FA8-0BD7-6C7B-02A1-65514429E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04D628-75DD-3BF6-1240-35DDD089A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0B99D6B-357C-C9C4-E56C-C69CE6D5C2CF}"/>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6" name="Нижний колонтитул 5">
            <a:extLst>
              <a:ext uri="{FF2B5EF4-FFF2-40B4-BE49-F238E27FC236}">
                <a16:creationId xmlns:a16="http://schemas.microsoft.com/office/drawing/2014/main" id="{8C065DBB-E768-DBCD-A8DA-C92EB128395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1D461A-1305-7634-562F-51867889D6F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443256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7301AD-678D-874B-EECD-B8AF9512778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C5641EE-509C-F588-FF96-40AE0605FC1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DA7E51-8F65-A9A1-DC4B-7DCE80C7D2D7}"/>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5" name="Нижний колонтитул 4">
            <a:extLst>
              <a:ext uri="{FF2B5EF4-FFF2-40B4-BE49-F238E27FC236}">
                <a16:creationId xmlns:a16="http://schemas.microsoft.com/office/drawing/2014/main" id="{137F73CD-2217-AC17-6F1E-3496248927C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1B06891-1BBB-F82F-5C6A-8842029E608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58484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7C8E2B4-BB53-F953-96FB-CD47E488CF4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0B5AD98-B86C-307B-5BD0-809510DC9D7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8323F6-C877-3636-242E-436737371E5F}"/>
              </a:ext>
            </a:extLst>
          </p:cNvPr>
          <p:cNvSpPr>
            <a:spLocks noGrp="1"/>
          </p:cNvSpPr>
          <p:nvPr>
            <p:ph type="dt" sz="half" idx="10"/>
          </p:nvPr>
        </p:nvSpPr>
        <p:spPr/>
        <p:txBody>
          <a:bodyPr/>
          <a:lstStyle/>
          <a:p>
            <a:fld id="{22FEC77D-231D-421F-AAF3-BD2CB71CCCBD}" type="datetimeFigureOut">
              <a:rPr lang="ru-RU" smtClean="0"/>
              <a:t>09.12.2024</a:t>
            </a:fld>
            <a:endParaRPr lang="ru-RU"/>
          </a:p>
        </p:txBody>
      </p:sp>
      <p:sp>
        <p:nvSpPr>
          <p:cNvPr id="5" name="Нижний колонтитул 4">
            <a:extLst>
              <a:ext uri="{FF2B5EF4-FFF2-40B4-BE49-F238E27FC236}">
                <a16:creationId xmlns:a16="http://schemas.microsoft.com/office/drawing/2014/main" id="{13C0DB18-3BBD-8970-871E-116F25F896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754BCF8-B910-0DA8-EE73-41FE842A77E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313857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DF15A7-DFF1-B034-C17A-7B508EA2A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1025AEE-EB0D-F45C-77CA-D4BECC96D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A232F4F-537B-99E1-5B08-092617E1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EC77D-231D-421F-AAF3-BD2CB71CCCBD}" type="datetimeFigureOut">
              <a:rPr lang="ru-RU" smtClean="0"/>
              <a:t>09.12.2024</a:t>
            </a:fld>
            <a:endParaRPr lang="ru-RU"/>
          </a:p>
        </p:txBody>
      </p:sp>
      <p:sp>
        <p:nvSpPr>
          <p:cNvPr id="5" name="Нижний колонтитул 4">
            <a:extLst>
              <a:ext uri="{FF2B5EF4-FFF2-40B4-BE49-F238E27FC236}">
                <a16:creationId xmlns:a16="http://schemas.microsoft.com/office/drawing/2014/main" id="{32F246D4-A696-B696-CF45-B5363683D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BF6E6A2-E940-F9EF-12B9-97571DDBA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43377-3034-4D3C-8953-121586C0F995}" type="slidenum">
              <a:rPr lang="ru-RU" smtClean="0"/>
              <a:t>‹#›</a:t>
            </a:fld>
            <a:endParaRPr lang="ru-RU"/>
          </a:p>
        </p:txBody>
      </p:sp>
    </p:spTree>
    <p:extLst>
      <p:ext uri="{BB962C8B-B14F-4D97-AF65-F5344CB8AC3E}">
        <p14:creationId xmlns:p14="http://schemas.microsoft.com/office/powerpoint/2010/main" val="2839879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07CA5AC-2D16-4176-184B-3F995C5B7213}"/>
              </a:ext>
            </a:extLst>
          </p:cNvPr>
          <p:cNvSpPr txBox="1"/>
          <p:nvPr/>
        </p:nvSpPr>
        <p:spPr>
          <a:xfrm>
            <a:off x="5006328" y="744993"/>
            <a:ext cx="2074697" cy="2123658"/>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9 декабря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2024 года,</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10:45—14:00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14:15—17:30</a:t>
            </a:r>
          </a:p>
        </p:txBody>
      </p:sp>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3602831" y="4851"/>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DAF65ED5-1303-D50D-91AF-F4F5FCC2F08A}"/>
              </a:ext>
            </a:extLst>
          </p:cNvPr>
          <p:cNvGraphicFramePr>
            <a:graphicFrameLocks noGrp="1"/>
          </p:cNvGraphicFramePr>
          <p:nvPr>
            <p:extLst>
              <p:ext uri="{D42A27DB-BD31-4B8C-83A1-F6EECF244321}">
                <p14:modId xmlns:p14="http://schemas.microsoft.com/office/powerpoint/2010/main" val="814632963"/>
              </p:ext>
            </p:extLst>
          </p:nvPr>
        </p:nvGraphicFramePr>
        <p:xfrm>
          <a:off x="43205" y="765056"/>
          <a:ext cx="4963123" cy="5922712"/>
        </p:xfrm>
        <a:graphic>
          <a:graphicData uri="http://schemas.openxmlformats.org/drawingml/2006/table">
            <a:tbl>
              <a:tblPr firstRow="1" firstCol="1" bandRow="1"/>
              <a:tblGrid>
                <a:gridCol w="342732">
                  <a:extLst>
                    <a:ext uri="{9D8B030D-6E8A-4147-A177-3AD203B41FA5}">
                      <a16:colId xmlns:a16="http://schemas.microsoft.com/office/drawing/2014/main" val="1258911635"/>
                    </a:ext>
                  </a:extLst>
                </a:gridCol>
                <a:gridCol w="1351423">
                  <a:extLst>
                    <a:ext uri="{9D8B030D-6E8A-4147-A177-3AD203B41FA5}">
                      <a16:colId xmlns:a16="http://schemas.microsoft.com/office/drawing/2014/main" val="269898606"/>
                    </a:ext>
                  </a:extLst>
                </a:gridCol>
                <a:gridCol w="219456">
                  <a:extLst>
                    <a:ext uri="{9D8B030D-6E8A-4147-A177-3AD203B41FA5}">
                      <a16:colId xmlns:a16="http://schemas.microsoft.com/office/drawing/2014/main" val="1118649554"/>
                    </a:ext>
                  </a:extLst>
                </a:gridCol>
                <a:gridCol w="436428">
                  <a:extLst>
                    <a:ext uri="{9D8B030D-6E8A-4147-A177-3AD203B41FA5}">
                      <a16:colId xmlns:a16="http://schemas.microsoft.com/office/drawing/2014/main" val="3119683142"/>
                    </a:ext>
                  </a:extLst>
                </a:gridCol>
                <a:gridCol w="417689">
                  <a:extLst>
                    <a:ext uri="{9D8B030D-6E8A-4147-A177-3AD203B41FA5}">
                      <a16:colId xmlns:a16="http://schemas.microsoft.com/office/drawing/2014/main" val="3890629694"/>
                    </a:ext>
                  </a:extLst>
                </a:gridCol>
                <a:gridCol w="654756">
                  <a:extLst>
                    <a:ext uri="{9D8B030D-6E8A-4147-A177-3AD203B41FA5}">
                      <a16:colId xmlns:a16="http://schemas.microsoft.com/office/drawing/2014/main" val="443299762"/>
                    </a:ext>
                  </a:extLst>
                </a:gridCol>
                <a:gridCol w="611776">
                  <a:extLst>
                    <a:ext uri="{9D8B030D-6E8A-4147-A177-3AD203B41FA5}">
                      <a16:colId xmlns:a16="http://schemas.microsoft.com/office/drawing/2014/main" val="3593685255"/>
                    </a:ext>
                  </a:extLst>
                </a:gridCol>
                <a:gridCol w="541832">
                  <a:extLst>
                    <a:ext uri="{9D8B030D-6E8A-4147-A177-3AD203B41FA5}">
                      <a16:colId xmlns:a16="http://schemas.microsoft.com/office/drawing/2014/main" val="2806519587"/>
                    </a:ext>
                  </a:extLst>
                </a:gridCol>
                <a:gridCol w="387031">
                  <a:extLst>
                    <a:ext uri="{9D8B030D-6E8A-4147-A177-3AD203B41FA5}">
                      <a16:colId xmlns:a16="http://schemas.microsoft.com/office/drawing/2014/main" val="1514298674"/>
                    </a:ext>
                  </a:extLst>
                </a:gridCol>
              </a:tblGrid>
              <a:tr h="311631">
                <a:tc>
                  <a:txBody>
                    <a:bodyPr/>
                    <a:lstStyle/>
                    <a:p>
                      <a:pPr marL="0" indent="0" algn="r" defTabSz="914400" rtl="0" eaLnBrk="1" latinLnBrk="0" hangingPunct="1">
                        <a:lnSpc>
                          <a:spcPct val="100000"/>
                        </a:lnSpc>
                        <a:spcAft>
                          <a:spcPts val="0"/>
                        </a:spcAft>
                        <a:buFont typeface="+mj-lt"/>
                        <a:buNone/>
                      </a:pPr>
                      <a:endPar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докл</a:t>
                      </a:r>
                      <a:endParaRPr lang="ru-RU" sz="11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05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през</a:t>
                      </a: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речь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1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чтен</a:t>
                      </a:r>
                      <a:r>
                        <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уд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1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МдМ</a:t>
                      </a:r>
                      <a:endPar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Цзэжань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стр</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Цзэкунь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Го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Синцю</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пс</a:t>
                      </a:r>
                      <a:endParaRPr lang="ru-RU" sz="1200" b="1" i="0" kern="1200" dirty="0">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Дун </a:t>
                      </a:r>
                      <a:r>
                        <a:rPr lang="ru-RU" sz="14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Жань</a:t>
                      </a: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стаб</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i="1" dirty="0">
                          <a:effectLst/>
                          <a:latin typeface="Times New Roman" panose="02020603050405020304" pitchFamily="18" charset="0"/>
                          <a:ea typeface="Calibri" panose="020F0502020204030204" pitchFamily="34" charset="0"/>
                          <a:cs typeface="Times New Roman" panose="02020603050405020304" pitchFamily="18" charset="0"/>
                        </a:rPr>
                        <a:t>Инь </a:t>
                      </a:r>
                      <a:r>
                        <a:rPr lang="ru-RU" sz="1400" i="1" dirty="0" err="1">
                          <a:effectLst/>
                          <a:latin typeface="Times New Roman" panose="02020603050405020304" pitchFamily="18" charset="0"/>
                          <a:ea typeface="Calibri" panose="020F0502020204030204" pitchFamily="34" charset="0"/>
                          <a:cs typeface="Times New Roman" panose="02020603050405020304" pitchFamily="18" charset="0"/>
                        </a:rPr>
                        <a:t>Чжии</a:t>
                      </a:r>
                      <a:r>
                        <a:rPr lang="ru-RU" sz="14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1" i="0" kern="1200" dirty="0" err="1">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пс</a:t>
                      </a:r>
                      <a:endParaRPr lang="ru-RU" sz="1200" b="1" i="0" kern="1200" dirty="0">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Инин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+9тс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Кунь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гд</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u="none"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a:t>
                      </a:r>
                      <a:r>
                        <a:rPr lang="ru-RU" sz="14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Тунгэ</a:t>
                      </a: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А</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Лю </a:t>
                      </a:r>
                      <a:r>
                        <a:rPr lang="ru-RU" sz="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Минцзюнь</a:t>
                      </a:r>
                      <a:r>
                        <a:rPr lang="ru-RU" sz="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+6тс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Ляо</a:t>
                      </a:r>
                      <a:r>
                        <a:rPr lang="ru-RU" sz="14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Вэньцин</a:t>
                      </a:r>
                      <a:r>
                        <a:rPr lang="ru-RU" sz="14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пс</a:t>
                      </a:r>
                      <a:endParaRPr lang="ru-RU" sz="1200" b="1" i="0" kern="1200" dirty="0">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i="1" dirty="0">
                          <a:effectLst/>
                          <a:latin typeface="Times New Roman" panose="02020603050405020304" pitchFamily="18" charset="0"/>
                          <a:ea typeface="Calibri" panose="020F0502020204030204" pitchFamily="34" charset="0"/>
                          <a:cs typeface="Times New Roman" panose="02020603050405020304" pitchFamily="18" charset="0"/>
                        </a:rPr>
                        <a:t>Пань </a:t>
                      </a:r>
                      <a:r>
                        <a:rPr lang="ru-RU" sz="1400" i="1" dirty="0" err="1">
                          <a:effectLst/>
                          <a:latin typeface="Times New Roman" panose="02020603050405020304" pitchFamily="18" charset="0"/>
                          <a:ea typeface="Calibri" panose="020F0502020204030204" pitchFamily="34" charset="0"/>
                          <a:cs typeface="Times New Roman" panose="02020603050405020304" pitchFamily="18" charset="0"/>
                        </a:rPr>
                        <a:t>Юйчэнь</a:t>
                      </a:r>
                      <a:r>
                        <a:rPr lang="ru-RU" sz="1400" i="1" dirty="0">
                          <a:effectLst/>
                          <a:latin typeface="Times New Roman" panose="02020603050405020304" pitchFamily="18" charset="0"/>
                          <a:ea typeface="Calibri" panose="020F0502020204030204" pitchFamily="34" charset="0"/>
                          <a:cs typeface="Times New Roman" panose="02020603050405020304" pitchFamily="18" charset="0"/>
                        </a:rPr>
                        <a:t> А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rgbClr val="FFC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Хуан Инин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Хэ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Хоулинь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псА</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3354">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Цзоу</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Хаоюй</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пс</a:t>
                      </a:r>
                      <a:endParaRPr lang="ru-RU" sz="1200" b="1" i="0" kern="1200" dirty="0">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Цзя</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Ботянь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u="none"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Чжоу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Сяньчжи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1" i="0" kern="1200" dirty="0">
                          <a:solidFill>
                            <a:srgbClr val="FFC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Чжунтэн</a:t>
                      </a: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r h="311631">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Шанюй</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тр</a:t>
                      </a:r>
                      <a:endPar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2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 -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4722788"/>
                  </a:ext>
                </a:extLst>
              </a:tr>
            </a:tbl>
          </a:graphicData>
        </a:graphic>
      </p:graphicFrame>
      <p:graphicFrame>
        <p:nvGraphicFramePr>
          <p:cNvPr id="5" name="Таблица 4">
            <a:extLst>
              <a:ext uri="{FF2B5EF4-FFF2-40B4-BE49-F238E27FC236}">
                <a16:creationId xmlns:a16="http://schemas.microsoft.com/office/drawing/2014/main" id="{722FD2D1-84C5-C6FB-40DC-D3A82DCFD5B6}"/>
              </a:ext>
            </a:extLst>
          </p:cNvPr>
          <p:cNvGraphicFramePr>
            <a:graphicFrameLocks noGrp="1"/>
          </p:cNvGraphicFramePr>
          <p:nvPr>
            <p:extLst>
              <p:ext uri="{D42A27DB-BD31-4B8C-83A1-F6EECF244321}">
                <p14:modId xmlns:p14="http://schemas.microsoft.com/office/powerpoint/2010/main" val="1981979881"/>
              </p:ext>
            </p:extLst>
          </p:nvPr>
        </p:nvGraphicFramePr>
        <p:xfrm>
          <a:off x="7081025" y="765056"/>
          <a:ext cx="5292861" cy="5874804"/>
        </p:xfrm>
        <a:graphic>
          <a:graphicData uri="http://schemas.openxmlformats.org/drawingml/2006/table">
            <a:tbl>
              <a:tblPr firstRow="1" firstCol="1" bandRow="1"/>
              <a:tblGrid>
                <a:gridCol w="365760">
                  <a:extLst>
                    <a:ext uri="{9D8B030D-6E8A-4147-A177-3AD203B41FA5}">
                      <a16:colId xmlns:a16="http://schemas.microsoft.com/office/drawing/2014/main" val="1258911635"/>
                    </a:ext>
                  </a:extLst>
                </a:gridCol>
                <a:gridCol w="1364361">
                  <a:extLst>
                    <a:ext uri="{9D8B030D-6E8A-4147-A177-3AD203B41FA5}">
                      <a16:colId xmlns:a16="http://schemas.microsoft.com/office/drawing/2014/main" val="269898606"/>
                    </a:ext>
                  </a:extLst>
                </a:gridCol>
                <a:gridCol w="204481">
                  <a:extLst>
                    <a:ext uri="{9D8B030D-6E8A-4147-A177-3AD203B41FA5}">
                      <a16:colId xmlns:a16="http://schemas.microsoft.com/office/drawing/2014/main" val="1118649554"/>
                    </a:ext>
                  </a:extLst>
                </a:gridCol>
                <a:gridCol w="354432">
                  <a:extLst>
                    <a:ext uri="{9D8B030D-6E8A-4147-A177-3AD203B41FA5}">
                      <a16:colId xmlns:a16="http://schemas.microsoft.com/office/drawing/2014/main" val="1139242494"/>
                    </a:ext>
                  </a:extLst>
                </a:gridCol>
                <a:gridCol w="586177">
                  <a:extLst>
                    <a:ext uri="{9D8B030D-6E8A-4147-A177-3AD203B41FA5}">
                      <a16:colId xmlns:a16="http://schemas.microsoft.com/office/drawing/2014/main" val="4293903696"/>
                    </a:ext>
                  </a:extLst>
                </a:gridCol>
                <a:gridCol w="544812">
                  <a:extLst>
                    <a:ext uri="{9D8B030D-6E8A-4147-A177-3AD203B41FA5}">
                      <a16:colId xmlns:a16="http://schemas.microsoft.com/office/drawing/2014/main" val="1362893951"/>
                    </a:ext>
                  </a:extLst>
                </a:gridCol>
                <a:gridCol w="740674">
                  <a:extLst>
                    <a:ext uri="{9D8B030D-6E8A-4147-A177-3AD203B41FA5}">
                      <a16:colId xmlns:a16="http://schemas.microsoft.com/office/drawing/2014/main" val="1642358219"/>
                    </a:ext>
                  </a:extLst>
                </a:gridCol>
                <a:gridCol w="448310">
                  <a:extLst>
                    <a:ext uri="{9D8B030D-6E8A-4147-A177-3AD203B41FA5}">
                      <a16:colId xmlns:a16="http://schemas.microsoft.com/office/drawing/2014/main" val="2452781310"/>
                    </a:ext>
                  </a:extLst>
                </a:gridCol>
                <a:gridCol w="431344">
                  <a:extLst>
                    <a:ext uri="{9D8B030D-6E8A-4147-A177-3AD203B41FA5}">
                      <a16:colId xmlns:a16="http://schemas.microsoft.com/office/drawing/2014/main" val="2663071853"/>
                    </a:ext>
                  </a:extLst>
                </a:gridCol>
                <a:gridCol w="252510">
                  <a:extLst>
                    <a:ext uri="{9D8B030D-6E8A-4147-A177-3AD203B41FA5}">
                      <a16:colId xmlns:a16="http://schemas.microsoft.com/office/drawing/2014/main" val="565001920"/>
                    </a:ext>
                  </a:extLst>
                </a:gridCol>
              </a:tblGrid>
              <a:tr h="148180">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05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през</a:t>
                      </a:r>
                      <a:endParaRPr lang="ru-RU" sz="105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речь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0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a:t>
                      </a:r>
                      <a:r>
                        <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уд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Бум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r>
                        <a:rPr lang="ru-RU" sz="11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МдМ</a:t>
                      </a:r>
                      <a:endPar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80000"/>
                        </a:lnSpc>
                        <a:spcBef>
                          <a:spcPts val="0"/>
                        </a:spcBef>
                        <a:spcAft>
                          <a:spcPts val="0"/>
                        </a:spcAft>
                        <a:buClrTx/>
                        <a:buSzTx/>
                        <a:buFont typeface="+mj-lt"/>
                        <a:buNone/>
                        <a:tabLst/>
                        <a:defRPr/>
                      </a:pPr>
                      <a:endParaRPr lang="ru-RU" sz="1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КайюнА</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97</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Чжихао</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Вэй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ЮйсянА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СибоА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Цзявэнь</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Лю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ЧжиханьА</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 </a:t>
                      </a:r>
                      <a:r>
                        <a:rPr lang="ru-RU" sz="14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Тяньцзы</a:t>
                      </a: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А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Ню Мэн АА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Пэй </a:t>
                      </a:r>
                      <a:r>
                        <a:rPr lang="ru-RU" sz="14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ЮньсяоА</a:t>
                      </a: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Сюй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Муяо</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У Чжэн 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Чжан Го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600" b="1" i="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Чжан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ИфаньА</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Чжао Дань АА</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Имин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Чжао Цзюнь </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А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Юй</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Сяоян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en-US"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138">
                <a:tc>
                  <a:txBody>
                    <a:bodyPr/>
                    <a:lstStyle/>
                    <a:p>
                      <a:pPr marL="0" indent="0" algn="r" defTabSz="914400" rtl="0" eaLnBrk="1" latinLnBrk="0" hangingPunct="1">
                        <a:lnSpc>
                          <a:spcPct val="100000"/>
                        </a:lnSpc>
                        <a:spcAft>
                          <a:spcPts val="0"/>
                        </a:spcAft>
                        <a:buFont typeface="+mj-lt"/>
                        <a:buNone/>
                      </a:pPr>
                      <a:r>
                        <a:rPr lang="ru-RU" sz="12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Янь </a:t>
                      </a:r>
                      <a:r>
                        <a:rPr lang="ru-RU" sz="16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Кэхань</a:t>
                      </a:r>
                      <a:r>
                        <a:rPr lang="ru-RU" sz="16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А</a:t>
                      </a:r>
                      <a:endParaRPr lang="ru-RU" sz="1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kern="1200" dirty="0">
                          <a:solidFill>
                            <a:schemeClr val="tx1">
                              <a:lumMod val="50000"/>
                              <a:lumOff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14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8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
        <p:nvSpPr>
          <p:cNvPr id="3" name="TextBox 2">
            <a:extLst>
              <a:ext uri="{FF2B5EF4-FFF2-40B4-BE49-F238E27FC236}">
                <a16:creationId xmlns:a16="http://schemas.microsoft.com/office/drawing/2014/main" id="{3B2F02F3-9000-D5A7-B4DC-2F6E803667E1}"/>
              </a:ext>
            </a:extLst>
          </p:cNvPr>
          <p:cNvSpPr txBox="1"/>
          <p:nvPr/>
        </p:nvSpPr>
        <p:spPr>
          <a:xfrm>
            <a:off x="5006328" y="3441680"/>
            <a:ext cx="2074697"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Не забывайте записать своё </a:t>
            </a:r>
            <a:r>
              <a:rPr kumimoji="0" lang="ru-RU" sz="3200" b="1" i="0" u="none" strike="noStrike" kern="1200" cap="none" spc="0" normalizeH="0" baseline="0" noProof="0" dirty="0">
                <a:ln>
                  <a:noFill/>
                </a:ln>
                <a:solidFill>
                  <a:prstClr val="black"/>
                </a:solidFill>
                <a:effectLst/>
                <a:uLnTx/>
                <a:uFillTx/>
                <a:latin typeface="Calibri" panose="020F0502020204030204"/>
                <a:ea typeface="+mn-ea"/>
                <a:cs typeface="+mn-cs"/>
              </a:rPr>
              <a:t>имя</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русскими</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буквами!</a:t>
            </a:r>
          </a:p>
        </p:txBody>
      </p:sp>
    </p:spTree>
    <p:extLst>
      <p:ext uri="{BB962C8B-B14F-4D97-AF65-F5344CB8AC3E}">
        <p14:creationId xmlns:p14="http://schemas.microsoft.com/office/powerpoint/2010/main" val="224656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498CEA9F-F7ED-1887-B784-CC7B3F86186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FA85CC8-EC54-9323-347A-B203E594E1BC}"/>
              </a:ext>
            </a:extLst>
          </p:cNvPr>
          <p:cNvSpPr txBox="1"/>
          <p:nvPr/>
        </p:nvSpPr>
        <p:spPr>
          <a:xfrm>
            <a:off x="463924" y="1765491"/>
            <a:ext cx="11866189" cy="2448684"/>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6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Доклад-презентация на тему "Семья в современном мире". </a:t>
            </a:r>
            <a:endParaRPr kumimoji="0" lang="ru-RU" sz="6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432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4B3DFDD-BF83-3195-19B1-0428E7BC5E93}"/>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6CF659A0-8823-31CB-591A-C14A334C64E3}"/>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9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AB0EBCBF-7556-9B61-D8B0-032E1DE4830A}"/>
              </a:ext>
            </a:extLst>
          </p:cNvPr>
          <p:cNvSpPr txBox="1"/>
          <p:nvPr/>
        </p:nvSpPr>
        <p:spPr>
          <a:xfrm>
            <a:off x="260350" y="1060641"/>
            <a:ext cx="11726863" cy="5309787"/>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rPr>
              <a:t>1. Доклад-презентация по теме </a:t>
            </a:r>
            <a:r>
              <a:rPr kumimoji="0" lang="ru-RU" sz="3200" b="0" i="1" u="none" strike="noStrike" kern="1200" cap="none" spc="0" normalizeH="0" baseline="0" noProof="0" dirty="0">
                <a:ln>
                  <a:noFill/>
                </a:ln>
                <a:solidFill>
                  <a:schemeClr val="accent5">
                    <a:lumMod val="60000"/>
                    <a:lumOff val="40000"/>
                  </a:schemeClr>
                </a:solidFill>
                <a:effectLst>
                  <a:outerShdw blurRad="38100" dist="38100" dir="2700000" algn="tl">
                    <a:srgbClr val="000000">
                      <a:alpha val="43137"/>
                    </a:srgbClr>
                  </a:outerShdw>
                </a:effectLst>
                <a:uLnTx/>
                <a:uFillTx/>
                <a:latin typeface="Calibri" panose="020F0502020204030204"/>
                <a:ea typeface="+mn-ea"/>
                <a:cs typeface="+mn-cs"/>
              </a:rPr>
              <a:t>"Семья в современном мире".</a:t>
            </a:r>
            <a:endParaRPr kumimoji="0" lang="ru-RU" sz="3200" b="0" i="0"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a:p>
            <a:pPr>
              <a:lnSpc>
                <a:spcPct val="120000"/>
              </a:lnSpc>
              <a:spcBef>
                <a:spcPts val="600"/>
              </a:spcBef>
              <a:spcAft>
                <a:spcPts val="600"/>
              </a:spcAft>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lang="ru-RU" sz="3200" dirty="0">
                <a:effectLst>
                  <a:outerShdw blurRad="38100" dist="38100" dir="2700000" algn="tl">
                    <a:srgbClr val="000000">
                      <a:alpha val="43137"/>
                    </a:srgbClr>
                  </a:outerShdw>
                </a:effectLst>
              </a:rPr>
              <a:t>Подготовиться к чтению с правильным ударением слов </a:t>
            </a:r>
            <a:r>
              <a:rPr lang="ru-RU" sz="3600" i="1" dirty="0"/>
              <a:t>семья, семейный, дети, основа, основной, эмоциональный, национальный</a:t>
            </a:r>
            <a:r>
              <a:rPr lang="ru-RU" sz="3200" dirty="0"/>
              <a:t>. Все падежи, числа и рода!</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l">
              <a:lnSpc>
                <a:spcPct val="120000"/>
              </a:lnSpc>
              <a:spcBef>
                <a:spcPts val="600"/>
              </a:spcBef>
              <a:spcAft>
                <a:spcPts val="600"/>
              </a:spcAft>
            </a:pPr>
            <a:r>
              <a:rPr lang="ru-RU" sz="3200" dirty="0">
                <a:solidFill>
                  <a:schemeClr val="accent5">
                    <a:lumMod val="60000"/>
                    <a:lumOff val="40000"/>
                  </a:schemeClr>
                </a:solidFill>
                <a:effectLst>
                  <a:outerShdw blurRad="38100" dist="38100" dir="2700000" algn="tl">
                    <a:srgbClr val="000000">
                      <a:alpha val="43137"/>
                    </a:srgbClr>
                  </a:outerShdw>
                </a:effectLst>
              </a:rPr>
              <a:t>3. «Мама для мамонтёнка». Посмотреть мультфильм, сформулировать основную идею (с точки зрения взрослого человека, психолога). Описать главных героев и события, переложив всё на реальную жизнь.</a:t>
            </a:r>
            <a:endParaRPr kumimoji="0" lang="ru-RU" sz="32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3433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1FC281B3-B36F-BC2B-05FC-92007BF5FB5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5AB220D-6C06-A61E-992A-0D3514BFA830}"/>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3F7AE7A-BF39-B5B7-B251-38A625C51064}"/>
              </a:ext>
            </a:extLst>
          </p:cNvPr>
          <p:cNvSpPr txBox="1"/>
          <p:nvPr/>
        </p:nvSpPr>
        <p:spPr>
          <a:xfrm>
            <a:off x="232568" y="924304"/>
            <a:ext cx="11726863" cy="5112810"/>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семья.</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семьи.</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семье.</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семью.</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семьей.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семье.</a:t>
            </a:r>
            <a:endParaRPr kumimoji="0" lang="ru-RU" sz="3200" b="0" i="1"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2632116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92C257D-D480-D13A-027E-B1F8A981BF5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48EECA0-DAA8-2F76-3D5D-0B02E1FEAD77}"/>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B5FAB62-6C63-E3A0-5386-69FEAF282C96}"/>
              </a:ext>
            </a:extLst>
          </p:cNvPr>
          <p:cNvSpPr txBox="1"/>
          <p:nvPr/>
        </p:nvSpPr>
        <p:spPr>
          <a:xfrm>
            <a:off x="232568" y="924304"/>
            <a:ext cx="11726863" cy="5260543"/>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a:t>
            </a:r>
            <a:r>
              <a:rPr kumimoji="0" lang="ru-RU" sz="40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семьи.</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семье.</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семью.</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семьей.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семье.</a:t>
            </a:r>
            <a:endParaRPr kumimoji="0" lang="ru-RU" sz="3200" b="0" i="1"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2441731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3010732-045C-4ACF-E3DA-E0A12B80FCF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ADFC299-A2C0-419E-3166-AA5BEF7234B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5F8E026-C937-AF85-AB88-83D90504EE15}"/>
              </a:ext>
            </a:extLst>
          </p:cNvPr>
          <p:cNvSpPr txBox="1"/>
          <p:nvPr/>
        </p:nvSpPr>
        <p:spPr>
          <a:xfrm>
            <a:off x="232568" y="924304"/>
            <a:ext cx="11726863" cy="5408275"/>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a:t>
            </a:r>
            <a:r>
              <a:rPr kumimoji="0" lang="ru-RU" sz="40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a:t>
            </a:r>
            <a:r>
              <a:rPr lang="ru-RU" sz="4000" i="1" dirty="0">
                <a:solidFill>
                  <a:srgbClr val="00B050"/>
                </a:solidFill>
                <a:latin typeface="Calibri" panose="020F0502020204030204"/>
              </a:rPr>
              <a:t>и</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семье.</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семью.</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семьей.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семье.</a:t>
            </a:r>
            <a:endParaRPr kumimoji="0" lang="ru-RU" sz="3200" b="0" i="1"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989639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67B9104-AFA7-6960-0A8E-DFDB93697A1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D49CEE9-5FA9-9324-71BB-15062CFCB377}"/>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8A7CEA2-72D6-613A-9592-E6AE9FCAE904}"/>
              </a:ext>
            </a:extLst>
          </p:cNvPr>
          <p:cNvSpPr txBox="1"/>
          <p:nvPr/>
        </p:nvSpPr>
        <p:spPr>
          <a:xfrm>
            <a:off x="232568" y="924304"/>
            <a:ext cx="11726863" cy="5556008"/>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a:t>
            </a:r>
            <a:r>
              <a:rPr kumimoji="0" lang="ru-RU" sz="40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a:t>
            </a:r>
            <a:r>
              <a:rPr lang="ru-RU" sz="4000" i="1" dirty="0">
                <a:solidFill>
                  <a:srgbClr val="00B050"/>
                </a:solidFill>
                <a:latin typeface="Calibri" panose="020F0502020204030204"/>
              </a:rPr>
              <a:t>и</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4000" i="1" dirty="0">
                <a:solidFill>
                  <a:srgbClr val="00B050"/>
                </a:solidFill>
                <a:latin typeface="Calibri" panose="020F0502020204030204"/>
              </a:rPr>
              <a:t>е</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семью.</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семьей.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семье.</a:t>
            </a:r>
            <a:endParaRPr kumimoji="0" lang="ru-RU" sz="3200" b="0" i="1"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149264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8EC7A0E-4C79-97BC-DE50-E17C03FB8A0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C16FB31-548B-7B23-B165-4E664B273A93}"/>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264EFAA-A473-DDA1-DFF6-C448EEEFC402}"/>
              </a:ext>
            </a:extLst>
          </p:cNvPr>
          <p:cNvSpPr txBox="1"/>
          <p:nvPr/>
        </p:nvSpPr>
        <p:spPr>
          <a:xfrm>
            <a:off x="232568" y="924304"/>
            <a:ext cx="11726863" cy="5703741"/>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a:t>
            </a:r>
            <a:r>
              <a:rPr kumimoji="0" lang="ru-RU" sz="40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a:t>
            </a:r>
            <a:r>
              <a:rPr lang="ru-RU" sz="4000" i="1" dirty="0">
                <a:solidFill>
                  <a:srgbClr val="00B050"/>
                </a:solidFill>
                <a:latin typeface="Calibri" panose="020F0502020204030204"/>
              </a:rPr>
              <a:t>и</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4000" i="1" dirty="0">
                <a:solidFill>
                  <a:srgbClr val="00B050"/>
                </a:solidFill>
                <a:latin typeface="Calibri" panose="020F0502020204030204"/>
              </a:rPr>
              <a:t>е</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a:t>
            </a:r>
            <a:r>
              <a:rPr lang="ru-RU" sz="4000" i="1" dirty="0">
                <a:solidFill>
                  <a:srgbClr val="00B050"/>
                </a:solidFill>
                <a:latin typeface="Calibri" panose="020F0502020204030204"/>
              </a:rPr>
              <a:t>ю</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семьей.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семье.</a:t>
            </a:r>
            <a:endParaRPr kumimoji="0" lang="ru-RU" sz="3200" b="0" i="1"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4094325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AD57BE17-2880-32FC-D7E2-ACB3D9A25C8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462DAE8-573B-73E3-703F-324A7CAD6EB0}"/>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7601B9B-438A-F73F-DAB0-0E97CB03BA4A}"/>
              </a:ext>
            </a:extLst>
          </p:cNvPr>
          <p:cNvSpPr txBox="1"/>
          <p:nvPr/>
        </p:nvSpPr>
        <p:spPr>
          <a:xfrm>
            <a:off x="232568" y="924304"/>
            <a:ext cx="11726863" cy="5851474"/>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a:t>
            </a:r>
            <a:r>
              <a:rPr kumimoji="0" lang="ru-RU" sz="40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a:t>
            </a:r>
            <a:r>
              <a:rPr lang="ru-RU" sz="4000" i="1" dirty="0">
                <a:solidFill>
                  <a:srgbClr val="00B050"/>
                </a:solidFill>
                <a:latin typeface="Calibri" panose="020F0502020204030204"/>
              </a:rPr>
              <a:t>и</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4000" i="1" dirty="0">
                <a:solidFill>
                  <a:srgbClr val="00B050"/>
                </a:solidFill>
                <a:latin typeface="Calibri" panose="020F0502020204030204"/>
              </a:rPr>
              <a:t>е</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a:t>
            </a:r>
            <a:r>
              <a:rPr lang="ru-RU" sz="4000" i="1" dirty="0">
                <a:solidFill>
                  <a:srgbClr val="00B050"/>
                </a:solidFill>
                <a:latin typeface="Calibri" panose="020F0502020204030204"/>
              </a:rPr>
              <a:t>ю</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4000" i="1" dirty="0">
                <a:solidFill>
                  <a:srgbClr val="00B050"/>
                </a:solidFill>
                <a:latin typeface="Calibri" panose="020F0502020204030204"/>
              </a:rPr>
              <a:t>ё</a:t>
            </a:r>
            <a:r>
              <a:rPr kumimoji="0" lang="ru-RU" sz="3200"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семье.</a:t>
            </a:r>
            <a:endParaRPr kumimoji="0" lang="ru-RU" sz="3200" b="0" i="1"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Tx/>
              <a:buSzTx/>
              <a:buFontTx/>
              <a:buNone/>
              <a:tabLst/>
              <a:defRPr/>
            </a:pP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90735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A59FBA1E-AC80-FB4B-AD6A-22911AAAC51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D24E44C-CECA-BAAA-A6AB-7109A971EC1C}"/>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588EA3B-C85A-66E7-B4D5-FB3047D36332}"/>
              </a:ext>
            </a:extLst>
          </p:cNvPr>
          <p:cNvSpPr txBox="1"/>
          <p:nvPr/>
        </p:nvSpPr>
        <p:spPr>
          <a:xfrm>
            <a:off x="232568" y="924304"/>
            <a:ext cx="11726863" cy="5244513"/>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Это моя семь</a:t>
            </a:r>
            <a:r>
              <a:rPr kumimoji="0" lang="ru-RU" sz="40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У меня нет семь</a:t>
            </a:r>
            <a:r>
              <a:rPr lang="ru-RU" sz="4000" i="1" dirty="0">
                <a:solidFill>
                  <a:srgbClr val="00B050"/>
                </a:solidFill>
                <a:latin typeface="Calibri" panose="020F0502020204030204"/>
              </a:rPr>
              <a:t>и</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4000" i="1" dirty="0">
                <a:solidFill>
                  <a:srgbClr val="00B050"/>
                </a:solidFill>
                <a:latin typeface="Calibri" panose="020F0502020204030204"/>
              </a:rPr>
              <a:t>е</a:t>
            </a:r>
            <a:r>
              <a:rPr kumimoji="0" lang="ru-RU" sz="3200"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люблю свою семь</a:t>
            </a:r>
            <a:r>
              <a:rPr lang="ru-RU" sz="4000" i="1" dirty="0">
                <a:solidFill>
                  <a:srgbClr val="00B050"/>
                </a:solidFill>
                <a:latin typeface="Calibri" panose="020F0502020204030204"/>
              </a:rPr>
              <a:t>ю</a:t>
            </a:r>
            <a:r>
              <a:rPr lang="ru-RU" sz="3200" i="1" dirty="0">
                <a:latin typeface="Calibri" panose="020F0502020204030204"/>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4000" i="1" dirty="0">
                <a:solidFill>
                  <a:srgbClr val="00B050"/>
                </a:solidFill>
                <a:latin typeface="Calibri" panose="020F0502020204030204"/>
              </a:rPr>
              <a:t>ё</a:t>
            </a:r>
            <a:r>
              <a:rPr kumimoji="0" lang="ru-RU" sz="3200"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lnSpc>
                <a:spcPct val="120000"/>
              </a:lnSpc>
              <a:spcBef>
                <a:spcPts val="600"/>
              </a:spcBef>
              <a:spcAft>
                <a:spcPts val="600"/>
              </a:spcAft>
              <a:buClrTx/>
              <a:buSzTx/>
              <a:buFontTx/>
              <a:buNone/>
              <a:tabLst/>
              <a:defRPr/>
            </a:pPr>
            <a:r>
              <a:rPr lang="ru-RU" sz="3200" i="1" dirty="0">
                <a:latin typeface="Calibri" panose="020F0502020204030204"/>
              </a:rPr>
              <a:t>Я часто думаю о своей семь</a:t>
            </a:r>
            <a:r>
              <a:rPr lang="ru-RU" sz="4000" i="1" dirty="0">
                <a:solidFill>
                  <a:srgbClr val="00B050"/>
                </a:solidFill>
                <a:latin typeface="Calibri" panose="020F0502020204030204"/>
              </a:rPr>
              <a:t>е</a:t>
            </a:r>
            <a:r>
              <a:rPr lang="ru-RU" sz="3200" i="1" dirty="0">
                <a:latin typeface="Calibri" panose="020F0502020204030204"/>
              </a:rPr>
              <a:t>.</a:t>
            </a:r>
            <a:endParaRPr kumimoji="0" lang="ru-RU" sz="3200" b="0" i="1"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986700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677179F-71BF-E3E7-341E-0CB8BCB332A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B37C71F-AEF3-28F3-380F-FA90995D822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D6072F7-9F5A-FFBF-BBB3-80EF2084DFB1}"/>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2EDF6F3-0026-B3E5-F0E3-DE896C6A944D}"/>
              </a:ext>
            </a:extLst>
          </p:cNvPr>
          <p:cNvSpPr txBox="1"/>
          <p:nvPr/>
        </p:nvSpPr>
        <p:spPr>
          <a:xfrm>
            <a:off x="3014133" y="782121"/>
            <a:ext cx="8945298" cy="5293757"/>
          </a:xfrm>
          <a:prstGeom prst="rect">
            <a:avLst/>
          </a:prstGeom>
          <a:noFill/>
        </p:spPr>
        <p:txBody>
          <a:bodyPr wrap="square" rtlCol="0">
            <a:spAutoFit/>
          </a:bodyPr>
          <a:lstStyle/>
          <a:p>
            <a:pPr>
              <a:spcAft>
                <a:spcPts val="1200"/>
              </a:spcAft>
            </a:pPr>
            <a:r>
              <a:rPr lang="ru-RU" sz="3200" i="1" dirty="0">
                <a:latin typeface="Calibri" panose="020F0502020204030204"/>
              </a:rPr>
              <a:t>Наши семьи заслуживают внимания.</a:t>
            </a:r>
          </a:p>
          <a:p>
            <a:pPr>
              <a:spcAft>
                <a:spcPts val="1200"/>
              </a:spcAft>
            </a:pPr>
            <a:r>
              <a:rPr lang="ru-RU" sz="3200" i="1" dirty="0">
                <a:latin typeface="Calibri" panose="020F0502020204030204"/>
              </a:rPr>
              <a:t>Раньше было много многодетных семей.</a:t>
            </a:r>
          </a:p>
          <a:p>
            <a:pPr>
              <a:spcAft>
                <a:spcPts val="1200"/>
              </a:spcAft>
            </a:pPr>
            <a:r>
              <a:rPr lang="ru-RU" sz="3200" i="1" dirty="0">
                <a:latin typeface="Calibri" panose="020F0502020204030204"/>
              </a:rPr>
              <a:t>Правительство уделяет внимание всем семьям.</a:t>
            </a:r>
          </a:p>
          <a:p>
            <a:pPr>
              <a:spcAft>
                <a:spcPts val="1200"/>
              </a:spcAft>
            </a:pPr>
            <a:r>
              <a:rPr lang="ru-RU" sz="3200" i="1" dirty="0">
                <a:latin typeface="Calibri" panose="020F0502020204030204"/>
              </a:rPr>
              <a:t>Ивановы на слёте представляют все семьи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семьями.</a:t>
            </a:r>
          </a:p>
          <a:p>
            <a:pPr>
              <a:spcAft>
                <a:spcPts val="1200"/>
              </a:spcAft>
            </a:pPr>
            <a:r>
              <a:rPr lang="ru-RU" sz="3200" i="1" dirty="0">
                <a:latin typeface="Calibri" panose="020F0502020204030204"/>
              </a:rPr>
              <a:t>В этой книге много рассказов о разных семьях нашего города.</a:t>
            </a:r>
          </a:p>
        </p:txBody>
      </p:sp>
    </p:spTree>
    <p:extLst>
      <p:ext uri="{BB962C8B-B14F-4D97-AF65-F5344CB8AC3E}">
        <p14:creationId xmlns:p14="http://schemas.microsoft.com/office/powerpoint/2010/main" val="1280888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8D7F2AB5-CD5F-2611-A18F-06268C107F4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068A1D4-F77D-89C7-53C8-DE86E884C263}"/>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058502B-D9B4-9ACD-55AF-393FEE56CF8E}"/>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1425754-CAC2-2142-7370-1DDB6E1521CB}"/>
              </a:ext>
            </a:extLst>
          </p:cNvPr>
          <p:cNvSpPr txBox="1"/>
          <p:nvPr/>
        </p:nvSpPr>
        <p:spPr>
          <a:xfrm>
            <a:off x="3014133" y="641544"/>
            <a:ext cx="8945298" cy="5416868"/>
          </a:xfrm>
          <a:prstGeom prst="rect">
            <a:avLst/>
          </a:prstGeom>
          <a:noFill/>
        </p:spPr>
        <p:txBody>
          <a:bodyPr wrap="square" rtlCol="0">
            <a:spAutoFit/>
          </a:bodyPr>
          <a:lstStyle/>
          <a:p>
            <a:pPr>
              <a:spcAft>
                <a:spcPts val="1200"/>
              </a:spcAft>
            </a:pPr>
            <a:r>
              <a:rPr lang="ru-RU" sz="3200" i="1" dirty="0">
                <a:latin typeface="Calibri" panose="020F0502020204030204"/>
              </a:rPr>
              <a:t>Наши с</a:t>
            </a:r>
            <a:r>
              <a:rPr lang="ru-RU" sz="4000" i="1" dirty="0">
                <a:solidFill>
                  <a:srgbClr val="00B050"/>
                </a:solidFill>
                <a:latin typeface="Calibri" panose="020F0502020204030204"/>
              </a:rPr>
              <a:t>е</a:t>
            </a:r>
            <a:r>
              <a:rPr lang="ru-RU" sz="3200" i="1" dirty="0">
                <a:latin typeface="Calibri" panose="020F0502020204030204"/>
              </a:rPr>
              <a:t>мьи заслуживают внимания.</a:t>
            </a:r>
          </a:p>
          <a:p>
            <a:pPr>
              <a:spcAft>
                <a:spcPts val="1200"/>
              </a:spcAft>
            </a:pPr>
            <a:r>
              <a:rPr lang="ru-RU" sz="3200" i="1" dirty="0">
                <a:latin typeface="Calibri" panose="020F0502020204030204"/>
              </a:rPr>
              <a:t>Раньше было много многодетных семей.</a:t>
            </a:r>
          </a:p>
          <a:p>
            <a:pPr>
              <a:spcAft>
                <a:spcPts val="1200"/>
              </a:spcAft>
            </a:pPr>
            <a:r>
              <a:rPr lang="ru-RU" sz="3200" i="1" dirty="0">
                <a:latin typeface="Calibri" panose="020F0502020204030204"/>
              </a:rPr>
              <a:t>Правительство уделяет внимание всем семьям.</a:t>
            </a:r>
          </a:p>
          <a:p>
            <a:pPr>
              <a:spcAft>
                <a:spcPts val="1200"/>
              </a:spcAft>
            </a:pPr>
            <a:r>
              <a:rPr lang="ru-RU" sz="3200" i="1" dirty="0">
                <a:latin typeface="Calibri" panose="020F0502020204030204"/>
              </a:rPr>
              <a:t>Ивановы на слёте представляют все семьи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семьями.</a:t>
            </a:r>
          </a:p>
          <a:p>
            <a:pPr>
              <a:spcAft>
                <a:spcPts val="1200"/>
              </a:spcAft>
            </a:pPr>
            <a:r>
              <a:rPr lang="ru-RU" sz="3200" i="1" dirty="0">
                <a:latin typeface="Calibri" panose="020F0502020204030204"/>
              </a:rPr>
              <a:t>В этой книге много рассказов о разных семьях нашего города.</a:t>
            </a:r>
          </a:p>
        </p:txBody>
      </p:sp>
    </p:spTree>
    <p:extLst>
      <p:ext uri="{BB962C8B-B14F-4D97-AF65-F5344CB8AC3E}">
        <p14:creationId xmlns:p14="http://schemas.microsoft.com/office/powerpoint/2010/main" val="1421725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1F03AB95-548F-2B22-4B0E-8F120E369F2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EBF9720-9692-C473-2A26-6C3E26DFED4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CF95A83-3490-44D3-FB85-B2F4BADF3F15}"/>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A73A70F-FE1A-86F3-F3FF-A5E41E3194F9}"/>
              </a:ext>
            </a:extLst>
          </p:cNvPr>
          <p:cNvSpPr txBox="1"/>
          <p:nvPr/>
        </p:nvSpPr>
        <p:spPr>
          <a:xfrm>
            <a:off x="3014133" y="641544"/>
            <a:ext cx="8945298" cy="5539978"/>
          </a:xfrm>
          <a:prstGeom prst="rect">
            <a:avLst/>
          </a:prstGeom>
          <a:noFill/>
        </p:spPr>
        <p:txBody>
          <a:bodyPr wrap="square" rtlCol="0">
            <a:spAutoFit/>
          </a:bodyPr>
          <a:lstStyle/>
          <a:p>
            <a:pPr>
              <a:spcAft>
                <a:spcPts val="1200"/>
              </a:spcAft>
            </a:pPr>
            <a:r>
              <a:rPr lang="ru-RU" sz="3200" i="1" dirty="0">
                <a:latin typeface="Calibri" panose="020F0502020204030204"/>
              </a:rPr>
              <a:t>Наши с</a:t>
            </a:r>
            <a:r>
              <a:rPr lang="ru-RU" sz="4000" i="1" dirty="0">
                <a:solidFill>
                  <a:srgbClr val="00B050"/>
                </a:solidFill>
                <a:latin typeface="Calibri" panose="020F0502020204030204"/>
              </a:rPr>
              <a:t>е</a:t>
            </a:r>
            <a:r>
              <a:rPr lang="ru-RU" sz="3200" i="1" dirty="0">
                <a:latin typeface="Calibri" panose="020F0502020204030204"/>
              </a:rPr>
              <a:t>мьи заслуживают внимания.</a:t>
            </a:r>
          </a:p>
          <a:p>
            <a:pPr>
              <a:spcAft>
                <a:spcPts val="1200"/>
              </a:spcAft>
            </a:pPr>
            <a:r>
              <a:rPr lang="ru-RU" sz="3200" i="1" dirty="0">
                <a:latin typeface="Calibri" panose="020F0502020204030204"/>
              </a:rPr>
              <a:t>Раньше было много многодетных сем</a:t>
            </a:r>
            <a:r>
              <a:rPr lang="ru-RU" sz="4000" i="1" dirty="0">
                <a:solidFill>
                  <a:srgbClr val="00B050"/>
                </a:solidFill>
                <a:latin typeface="Calibri" panose="020F0502020204030204"/>
              </a:rPr>
              <a:t>е</a:t>
            </a:r>
            <a:r>
              <a:rPr lang="ru-RU" sz="3200" i="1" dirty="0">
                <a:latin typeface="Calibri" panose="020F0502020204030204"/>
              </a:rPr>
              <a:t>й.</a:t>
            </a:r>
          </a:p>
          <a:p>
            <a:pPr>
              <a:spcAft>
                <a:spcPts val="1200"/>
              </a:spcAft>
            </a:pPr>
            <a:r>
              <a:rPr lang="ru-RU" sz="3200" i="1" dirty="0">
                <a:latin typeface="Calibri" panose="020F0502020204030204"/>
              </a:rPr>
              <a:t>Правительство уделяет внимание всем семьям.</a:t>
            </a:r>
          </a:p>
          <a:p>
            <a:pPr>
              <a:spcAft>
                <a:spcPts val="1200"/>
              </a:spcAft>
            </a:pPr>
            <a:r>
              <a:rPr lang="ru-RU" sz="3200" i="1" dirty="0">
                <a:latin typeface="Calibri" panose="020F0502020204030204"/>
              </a:rPr>
              <a:t>Ивановы на слёте представляют все семьи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семьями.</a:t>
            </a:r>
          </a:p>
          <a:p>
            <a:pPr>
              <a:spcAft>
                <a:spcPts val="1200"/>
              </a:spcAft>
            </a:pPr>
            <a:r>
              <a:rPr lang="ru-RU" sz="3200" i="1" dirty="0">
                <a:latin typeface="Calibri" panose="020F0502020204030204"/>
              </a:rPr>
              <a:t>В этой книге много рассказов о разных семьях нашего города.</a:t>
            </a:r>
          </a:p>
        </p:txBody>
      </p:sp>
    </p:spTree>
    <p:extLst>
      <p:ext uri="{BB962C8B-B14F-4D97-AF65-F5344CB8AC3E}">
        <p14:creationId xmlns:p14="http://schemas.microsoft.com/office/powerpoint/2010/main" val="1917128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5ADA66B-627E-2996-EB76-B5639E99CF4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4CAF87C-579E-3C7F-85D4-7B0F05274802}"/>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DE87C18-B8BF-BFCA-3751-F023F13F5BF2}"/>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CADCBCA-C5F1-1F79-B097-17E3E65307B1}"/>
              </a:ext>
            </a:extLst>
          </p:cNvPr>
          <p:cNvSpPr txBox="1"/>
          <p:nvPr/>
        </p:nvSpPr>
        <p:spPr>
          <a:xfrm>
            <a:off x="3014133" y="641544"/>
            <a:ext cx="8945298" cy="5663089"/>
          </a:xfrm>
          <a:prstGeom prst="rect">
            <a:avLst/>
          </a:prstGeom>
          <a:noFill/>
        </p:spPr>
        <p:txBody>
          <a:bodyPr wrap="square" rtlCol="0">
            <a:spAutoFit/>
          </a:bodyPr>
          <a:lstStyle/>
          <a:p>
            <a:pPr>
              <a:spcAft>
                <a:spcPts val="1200"/>
              </a:spcAft>
            </a:pPr>
            <a:r>
              <a:rPr lang="ru-RU" sz="3200" i="1" dirty="0">
                <a:latin typeface="Calibri" panose="020F0502020204030204"/>
              </a:rPr>
              <a:t>Наши с</a:t>
            </a:r>
            <a:r>
              <a:rPr lang="ru-RU" sz="4000" i="1" dirty="0">
                <a:solidFill>
                  <a:srgbClr val="00B050"/>
                </a:solidFill>
                <a:latin typeface="Calibri" panose="020F0502020204030204"/>
              </a:rPr>
              <a:t>е</a:t>
            </a:r>
            <a:r>
              <a:rPr lang="ru-RU" sz="3200" i="1" dirty="0">
                <a:latin typeface="Calibri" panose="020F0502020204030204"/>
              </a:rPr>
              <a:t>мьи заслуживают внимания.</a:t>
            </a:r>
          </a:p>
          <a:p>
            <a:pPr>
              <a:spcAft>
                <a:spcPts val="1200"/>
              </a:spcAft>
            </a:pPr>
            <a:r>
              <a:rPr lang="ru-RU" sz="3200" i="1" dirty="0">
                <a:latin typeface="Calibri" panose="020F0502020204030204"/>
              </a:rPr>
              <a:t>Раньше было много многодетных сем</a:t>
            </a:r>
            <a:r>
              <a:rPr lang="ru-RU" sz="4000" i="1" dirty="0">
                <a:solidFill>
                  <a:srgbClr val="00B050"/>
                </a:solidFill>
                <a:latin typeface="Calibri" panose="020F0502020204030204"/>
              </a:rPr>
              <a:t>е</a:t>
            </a:r>
            <a:r>
              <a:rPr lang="ru-RU" sz="3200" i="1" dirty="0">
                <a:latin typeface="Calibri" panose="020F0502020204030204"/>
              </a:rPr>
              <a:t>й.</a:t>
            </a:r>
          </a:p>
          <a:p>
            <a:pPr>
              <a:spcAft>
                <a:spcPts val="1200"/>
              </a:spcAft>
            </a:pPr>
            <a:r>
              <a:rPr lang="ru-RU" sz="3200" i="1" dirty="0">
                <a:latin typeface="Calibri" panose="020F0502020204030204"/>
              </a:rPr>
              <a:t>Правительство уделяет внимание всем с</a:t>
            </a:r>
            <a:r>
              <a:rPr lang="ru-RU" sz="4000" i="1" dirty="0">
                <a:solidFill>
                  <a:srgbClr val="00B050"/>
                </a:solidFill>
                <a:latin typeface="Calibri" panose="020F0502020204030204"/>
              </a:rPr>
              <a:t>е</a:t>
            </a:r>
            <a:r>
              <a:rPr lang="ru-RU" sz="3200" i="1" dirty="0">
                <a:latin typeface="Calibri" panose="020F0502020204030204"/>
              </a:rPr>
              <a:t>мьям.</a:t>
            </a:r>
          </a:p>
          <a:p>
            <a:pPr>
              <a:spcAft>
                <a:spcPts val="1200"/>
              </a:spcAft>
            </a:pPr>
            <a:r>
              <a:rPr lang="ru-RU" sz="3200" i="1" dirty="0">
                <a:latin typeface="Calibri" panose="020F0502020204030204"/>
              </a:rPr>
              <a:t>Ивановы на слёте представляют все семьи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семьями.</a:t>
            </a:r>
          </a:p>
          <a:p>
            <a:pPr>
              <a:spcAft>
                <a:spcPts val="1200"/>
              </a:spcAft>
            </a:pPr>
            <a:r>
              <a:rPr lang="ru-RU" sz="3200" i="1" dirty="0">
                <a:latin typeface="Calibri" panose="020F0502020204030204"/>
              </a:rPr>
              <a:t>В этой книге много рассказов о разных семьях нашего города.</a:t>
            </a:r>
          </a:p>
        </p:txBody>
      </p:sp>
    </p:spTree>
    <p:extLst>
      <p:ext uri="{BB962C8B-B14F-4D97-AF65-F5344CB8AC3E}">
        <p14:creationId xmlns:p14="http://schemas.microsoft.com/office/powerpoint/2010/main" val="2131307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182A7B18-6C51-D061-2986-26AA613F5A5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0A6CA93-979C-B92C-2907-8054B1639526}"/>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98231CE-6389-4C92-922E-04764A113E1D}"/>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B261227-2F11-878C-4F0E-956983A3AD0E}"/>
              </a:ext>
            </a:extLst>
          </p:cNvPr>
          <p:cNvSpPr txBox="1"/>
          <p:nvPr/>
        </p:nvSpPr>
        <p:spPr>
          <a:xfrm>
            <a:off x="3014133" y="641544"/>
            <a:ext cx="8945298" cy="5786199"/>
          </a:xfrm>
          <a:prstGeom prst="rect">
            <a:avLst/>
          </a:prstGeom>
          <a:noFill/>
        </p:spPr>
        <p:txBody>
          <a:bodyPr wrap="square" rtlCol="0">
            <a:spAutoFit/>
          </a:bodyPr>
          <a:lstStyle/>
          <a:p>
            <a:pPr>
              <a:spcAft>
                <a:spcPts val="1200"/>
              </a:spcAft>
            </a:pPr>
            <a:r>
              <a:rPr lang="ru-RU" sz="3200" i="1" dirty="0">
                <a:latin typeface="Calibri" panose="020F0502020204030204"/>
              </a:rPr>
              <a:t>Наши с</a:t>
            </a:r>
            <a:r>
              <a:rPr lang="ru-RU" sz="4000" i="1" dirty="0">
                <a:solidFill>
                  <a:srgbClr val="00B050"/>
                </a:solidFill>
                <a:latin typeface="Calibri" panose="020F0502020204030204"/>
              </a:rPr>
              <a:t>е</a:t>
            </a:r>
            <a:r>
              <a:rPr lang="ru-RU" sz="3200" i="1" dirty="0">
                <a:latin typeface="Calibri" panose="020F0502020204030204"/>
              </a:rPr>
              <a:t>мьи заслуживают внимания.</a:t>
            </a:r>
          </a:p>
          <a:p>
            <a:pPr>
              <a:spcAft>
                <a:spcPts val="1200"/>
              </a:spcAft>
            </a:pPr>
            <a:r>
              <a:rPr lang="ru-RU" sz="3200" i="1" dirty="0">
                <a:latin typeface="Calibri" panose="020F0502020204030204"/>
              </a:rPr>
              <a:t>Раньше было много многодетных сем</a:t>
            </a:r>
            <a:r>
              <a:rPr lang="ru-RU" sz="4000" i="1" dirty="0">
                <a:solidFill>
                  <a:srgbClr val="00B050"/>
                </a:solidFill>
                <a:latin typeface="Calibri" panose="020F0502020204030204"/>
              </a:rPr>
              <a:t>е</a:t>
            </a:r>
            <a:r>
              <a:rPr lang="ru-RU" sz="3200" i="1" dirty="0">
                <a:latin typeface="Calibri" panose="020F0502020204030204"/>
              </a:rPr>
              <a:t>й.</a:t>
            </a:r>
          </a:p>
          <a:p>
            <a:pPr>
              <a:spcAft>
                <a:spcPts val="1200"/>
              </a:spcAft>
            </a:pPr>
            <a:r>
              <a:rPr lang="ru-RU" sz="3200" i="1" dirty="0">
                <a:latin typeface="Calibri" panose="020F0502020204030204"/>
              </a:rPr>
              <a:t>Правительство уделяет внимание всем с</a:t>
            </a:r>
            <a:r>
              <a:rPr lang="ru-RU" sz="4000" i="1" dirty="0">
                <a:solidFill>
                  <a:srgbClr val="00B050"/>
                </a:solidFill>
                <a:latin typeface="Calibri" panose="020F0502020204030204"/>
              </a:rPr>
              <a:t>е</a:t>
            </a:r>
            <a:r>
              <a:rPr lang="ru-RU" sz="3200" i="1" dirty="0">
                <a:latin typeface="Calibri" panose="020F0502020204030204"/>
              </a:rPr>
              <a:t>мьям.</a:t>
            </a:r>
          </a:p>
          <a:p>
            <a:pPr>
              <a:spcAft>
                <a:spcPts val="1200"/>
              </a:spcAft>
            </a:pPr>
            <a:r>
              <a:rPr lang="ru-RU" sz="3200" i="1" dirty="0">
                <a:latin typeface="Calibri" panose="020F0502020204030204"/>
              </a:rPr>
              <a:t>Ивановы на слёте представляют все с</a:t>
            </a:r>
            <a:r>
              <a:rPr lang="ru-RU" sz="4000" i="1" dirty="0">
                <a:solidFill>
                  <a:srgbClr val="00B050"/>
                </a:solidFill>
                <a:latin typeface="Calibri" panose="020F0502020204030204"/>
              </a:rPr>
              <a:t>е</a:t>
            </a:r>
            <a:r>
              <a:rPr lang="ru-RU" sz="3200" i="1" dirty="0">
                <a:latin typeface="Calibri" panose="020F0502020204030204"/>
              </a:rPr>
              <a:t>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семьями.</a:t>
            </a:r>
          </a:p>
          <a:p>
            <a:pPr>
              <a:spcAft>
                <a:spcPts val="1200"/>
              </a:spcAft>
            </a:pPr>
            <a:r>
              <a:rPr lang="ru-RU" sz="3200" i="1" dirty="0">
                <a:latin typeface="Calibri" panose="020F0502020204030204"/>
              </a:rPr>
              <a:t>В этой книге много рассказов о разных семьях нашего города.</a:t>
            </a:r>
          </a:p>
        </p:txBody>
      </p:sp>
    </p:spTree>
    <p:extLst>
      <p:ext uri="{BB962C8B-B14F-4D97-AF65-F5344CB8AC3E}">
        <p14:creationId xmlns:p14="http://schemas.microsoft.com/office/powerpoint/2010/main" val="305125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EC3FF89A-0B18-01A5-C72E-76396E350D4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A9F15D5-B18E-B20E-625E-1B2826F09858}"/>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40667C5-7006-275C-277E-C41C26846FDD}"/>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0DD0D86-E8E8-15B7-EA53-54A8164BBD77}"/>
              </a:ext>
            </a:extLst>
          </p:cNvPr>
          <p:cNvSpPr txBox="1"/>
          <p:nvPr/>
        </p:nvSpPr>
        <p:spPr>
          <a:xfrm>
            <a:off x="3014133" y="641544"/>
            <a:ext cx="8945298" cy="5909310"/>
          </a:xfrm>
          <a:prstGeom prst="rect">
            <a:avLst/>
          </a:prstGeom>
          <a:noFill/>
        </p:spPr>
        <p:txBody>
          <a:bodyPr wrap="square" rtlCol="0">
            <a:spAutoFit/>
          </a:bodyPr>
          <a:lstStyle/>
          <a:p>
            <a:pPr>
              <a:spcAft>
                <a:spcPts val="1200"/>
              </a:spcAft>
            </a:pPr>
            <a:r>
              <a:rPr lang="ru-RU" sz="3200" i="1" dirty="0">
                <a:latin typeface="Calibri" panose="020F0502020204030204"/>
              </a:rPr>
              <a:t>Наши с</a:t>
            </a:r>
            <a:r>
              <a:rPr lang="ru-RU" sz="4000" i="1" dirty="0">
                <a:solidFill>
                  <a:srgbClr val="00B050"/>
                </a:solidFill>
                <a:latin typeface="Calibri" panose="020F0502020204030204"/>
              </a:rPr>
              <a:t>е</a:t>
            </a:r>
            <a:r>
              <a:rPr lang="ru-RU" sz="3200" i="1" dirty="0">
                <a:latin typeface="Calibri" panose="020F0502020204030204"/>
              </a:rPr>
              <a:t>мьи заслуживают внимания.</a:t>
            </a:r>
          </a:p>
          <a:p>
            <a:pPr>
              <a:spcAft>
                <a:spcPts val="1200"/>
              </a:spcAft>
            </a:pPr>
            <a:r>
              <a:rPr lang="ru-RU" sz="3200" i="1" dirty="0">
                <a:latin typeface="Calibri" panose="020F0502020204030204"/>
              </a:rPr>
              <a:t>Раньше было много многодетных сем</a:t>
            </a:r>
            <a:r>
              <a:rPr lang="ru-RU" sz="4000" i="1" dirty="0">
                <a:solidFill>
                  <a:srgbClr val="00B050"/>
                </a:solidFill>
                <a:latin typeface="Calibri" panose="020F0502020204030204"/>
              </a:rPr>
              <a:t>е</a:t>
            </a:r>
            <a:r>
              <a:rPr lang="ru-RU" sz="3200" i="1" dirty="0">
                <a:latin typeface="Calibri" panose="020F0502020204030204"/>
              </a:rPr>
              <a:t>й.</a:t>
            </a:r>
          </a:p>
          <a:p>
            <a:pPr>
              <a:spcAft>
                <a:spcPts val="1200"/>
              </a:spcAft>
            </a:pPr>
            <a:r>
              <a:rPr lang="ru-RU" sz="3200" i="1" dirty="0">
                <a:latin typeface="Calibri" panose="020F0502020204030204"/>
              </a:rPr>
              <a:t>Правительство уделяет внимание всем с</a:t>
            </a:r>
            <a:r>
              <a:rPr lang="ru-RU" sz="4000" i="1" dirty="0">
                <a:solidFill>
                  <a:srgbClr val="00B050"/>
                </a:solidFill>
                <a:latin typeface="Calibri" panose="020F0502020204030204"/>
              </a:rPr>
              <a:t>е</a:t>
            </a:r>
            <a:r>
              <a:rPr lang="ru-RU" sz="3200" i="1" dirty="0">
                <a:latin typeface="Calibri" panose="020F0502020204030204"/>
              </a:rPr>
              <a:t>мьям.</a:t>
            </a:r>
          </a:p>
          <a:p>
            <a:pPr>
              <a:spcAft>
                <a:spcPts val="1200"/>
              </a:spcAft>
            </a:pPr>
            <a:r>
              <a:rPr lang="ru-RU" sz="3200" i="1" dirty="0">
                <a:latin typeface="Calibri" panose="020F0502020204030204"/>
              </a:rPr>
              <a:t>Ивановы на слёте представляют все с</a:t>
            </a:r>
            <a:r>
              <a:rPr lang="ru-RU" sz="4000" i="1" dirty="0">
                <a:solidFill>
                  <a:srgbClr val="00B050"/>
                </a:solidFill>
                <a:latin typeface="Calibri" panose="020F0502020204030204"/>
              </a:rPr>
              <a:t>е</a:t>
            </a:r>
            <a:r>
              <a:rPr lang="ru-RU" sz="3200" i="1" dirty="0">
                <a:latin typeface="Calibri" panose="020F0502020204030204"/>
              </a:rPr>
              <a:t>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a:t>
            </a:r>
            <a:r>
              <a:rPr lang="ru-RU" sz="4000" i="1" dirty="0">
                <a:solidFill>
                  <a:srgbClr val="00B050"/>
                </a:solidFill>
                <a:latin typeface="Calibri" panose="020F0502020204030204"/>
              </a:rPr>
              <a:t>е</a:t>
            </a:r>
            <a:r>
              <a:rPr lang="ru-RU" sz="3200" i="1" dirty="0">
                <a:latin typeface="Calibri" panose="020F0502020204030204"/>
              </a:rPr>
              <a:t>мьями.</a:t>
            </a:r>
          </a:p>
          <a:p>
            <a:pPr>
              <a:spcAft>
                <a:spcPts val="1200"/>
              </a:spcAft>
            </a:pPr>
            <a:r>
              <a:rPr lang="ru-RU" sz="3200" i="1" dirty="0">
                <a:latin typeface="Calibri" panose="020F0502020204030204"/>
              </a:rPr>
              <a:t>В этой книге много рассказов о разных семьях нашего города.</a:t>
            </a:r>
          </a:p>
        </p:txBody>
      </p:sp>
    </p:spTree>
    <p:extLst>
      <p:ext uri="{BB962C8B-B14F-4D97-AF65-F5344CB8AC3E}">
        <p14:creationId xmlns:p14="http://schemas.microsoft.com/office/powerpoint/2010/main" val="3068612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A4A69503-9194-1208-74AA-C68471223C0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CD77615-B943-65E0-3AD7-39C9A76FADA5}"/>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a:t>
            </a:r>
            <a:r>
              <a:rPr lang="ru-RU" sz="2800" i="1" dirty="0">
                <a:solidFill>
                  <a:srgbClr val="00B050"/>
                </a:solidFill>
              </a:rPr>
              <a:t>семья</a:t>
            </a:r>
            <a:r>
              <a:rPr lang="ru-RU" sz="2800" i="1" dirty="0"/>
              <a:t>, семейный, дети,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40F05DD-4328-9A07-3190-F468379F0F15}"/>
              </a:ext>
            </a:extLst>
          </p:cNvPr>
          <p:cNvSpPr txBox="1"/>
          <p:nvPr/>
        </p:nvSpPr>
        <p:spPr>
          <a:xfrm>
            <a:off x="232569" y="924304"/>
            <a:ext cx="2691253" cy="3631763"/>
          </a:xfrm>
          <a:prstGeom prst="rect">
            <a:avLst/>
          </a:prstGeom>
          <a:noFill/>
        </p:spPr>
        <p:txBody>
          <a:bodyPr wrap="square">
            <a:spAutoFit/>
          </a:bodyPr>
          <a:lstStyle/>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Это моя семь</a:t>
            </a:r>
            <a:r>
              <a:rPr kumimoji="0" lang="ru-RU" sz="2400" b="0" i="1" u="none" strike="noStrike" kern="1200" cap="none" spc="0" normalizeH="0" baseline="0" noProof="0" dirty="0">
                <a:ln>
                  <a:noFill/>
                </a:ln>
                <a:solidFill>
                  <a:srgbClr val="00B050"/>
                </a:solidFill>
                <a:effectLst/>
                <a:uLnTx/>
                <a:uFillTx/>
                <a:latin typeface="Calibri" panose="020F0502020204030204"/>
                <a:ea typeface="+mn-ea"/>
                <a:cs typeface="+mn-cs"/>
              </a:rPr>
              <a:t>я</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У меня нет семь</a:t>
            </a:r>
            <a:r>
              <a:rPr lang="ru-RU" sz="2400" i="1" dirty="0">
                <a:solidFill>
                  <a:srgbClr val="00B050"/>
                </a:solidFill>
                <a:latin typeface="Calibri" panose="020F0502020204030204"/>
              </a:rPr>
              <a:t>и</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На каникулы я еду к своей семь</a:t>
            </a:r>
            <a:r>
              <a:rPr lang="ru-RU" sz="2400" i="1" dirty="0">
                <a:solidFill>
                  <a:srgbClr val="00B050"/>
                </a:solidFill>
                <a:latin typeface="Calibri" panose="020F0502020204030204"/>
              </a:rPr>
              <a:t>е</a:t>
            </a:r>
            <a:r>
              <a:rPr kumimoji="0" lang="ru-RU" b="0" i="1" u="none" strike="noStrike" kern="1200" cap="none" spc="0" normalizeH="0" baseline="0" noProof="0" dirty="0">
                <a:ln>
                  <a:noFill/>
                </a:ln>
                <a:effectLst/>
                <a:uLnTx/>
                <a:uFillTx/>
                <a:latin typeface="Calibri" panose="020F0502020204030204"/>
                <a:ea typeface="+mn-ea"/>
                <a:cs typeface="+mn-cs"/>
              </a:rPr>
              <a:t>.</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люблю свою семь</a:t>
            </a:r>
            <a:r>
              <a:rPr lang="ru-RU" sz="2400" i="1" dirty="0">
                <a:solidFill>
                  <a:srgbClr val="00B050"/>
                </a:solidFill>
                <a:latin typeface="Calibri" panose="020F0502020204030204"/>
              </a:rPr>
              <a:t>ю</a:t>
            </a:r>
            <a:r>
              <a:rPr lang="ru-RU" i="1" dirty="0">
                <a:latin typeface="Calibri" panose="020F0502020204030204"/>
              </a:rPr>
              <a:t>.</a:t>
            </a:r>
          </a:p>
          <a:p>
            <a:pPr marL="0" marR="0" lvl="0" indent="0" algn="l" defTabSz="914400" rtl="0" eaLnBrk="1" fontAlgn="auto" latinLnBrk="0" hangingPunct="1">
              <a:spcBef>
                <a:spcPts val="600"/>
              </a:spcBef>
              <a:spcAft>
                <a:spcPts val="600"/>
              </a:spcAft>
              <a:buClrTx/>
              <a:buSzTx/>
              <a:buFontTx/>
              <a:buNone/>
              <a:tabLst/>
              <a:defRPr/>
            </a:pPr>
            <a:r>
              <a:rPr kumimoji="0" lang="ru-RU" b="0" i="1" u="none" strike="noStrike" kern="1200" cap="none" spc="0" normalizeH="0" baseline="0" noProof="0" dirty="0">
                <a:ln>
                  <a:noFill/>
                </a:ln>
                <a:effectLst/>
                <a:uLnTx/>
                <a:uFillTx/>
                <a:latin typeface="Calibri" panose="020F0502020204030204"/>
                <a:ea typeface="+mn-ea"/>
                <a:cs typeface="+mn-cs"/>
              </a:rPr>
              <a:t>Я горжусь своей семь</a:t>
            </a:r>
            <a:r>
              <a:rPr lang="ru-RU" sz="2400" i="1" dirty="0">
                <a:solidFill>
                  <a:srgbClr val="00B050"/>
                </a:solidFill>
                <a:latin typeface="Calibri" panose="020F0502020204030204"/>
              </a:rPr>
              <a:t>ё</a:t>
            </a:r>
            <a:r>
              <a:rPr kumimoji="0" lang="ru-RU" b="0" i="1" u="none" strike="noStrike" kern="1200" cap="none" spc="0" normalizeH="0" baseline="0" noProof="0" dirty="0">
                <a:ln>
                  <a:noFill/>
                </a:ln>
                <a:effectLst/>
                <a:uLnTx/>
                <a:uFillTx/>
                <a:latin typeface="Calibri" panose="020F0502020204030204"/>
                <a:ea typeface="+mn-ea"/>
                <a:cs typeface="+mn-cs"/>
              </a:rPr>
              <a:t>й.</a:t>
            </a:r>
          </a:p>
          <a:p>
            <a:pPr marL="0" marR="0" lvl="0" indent="0" algn="l" defTabSz="914400" rtl="0" eaLnBrk="1" fontAlgn="auto" latinLnBrk="0" hangingPunct="1">
              <a:spcBef>
                <a:spcPts val="600"/>
              </a:spcBef>
              <a:spcAft>
                <a:spcPts val="600"/>
              </a:spcAft>
              <a:buClrTx/>
              <a:buSzTx/>
              <a:buFontTx/>
              <a:buNone/>
              <a:tabLst/>
              <a:defRPr/>
            </a:pPr>
            <a:r>
              <a:rPr lang="ru-RU" i="1" dirty="0">
                <a:latin typeface="Calibri" panose="020F0502020204030204"/>
              </a:rPr>
              <a:t>Я часто думаю о своей семь</a:t>
            </a:r>
            <a:r>
              <a:rPr lang="ru-RU" sz="2400" i="1" dirty="0">
                <a:solidFill>
                  <a:srgbClr val="00B050"/>
                </a:solidFill>
                <a:latin typeface="Calibri" panose="020F0502020204030204"/>
              </a:rPr>
              <a:t>е</a:t>
            </a:r>
            <a:r>
              <a:rPr lang="ru-RU" i="1" dirty="0">
                <a:latin typeface="Calibri" panose="020F0502020204030204"/>
              </a:rPr>
              <a:t>.</a:t>
            </a:r>
            <a:endParaRPr kumimoji="0" lang="ru-RU" b="0" i="1"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380A23C-6781-26BE-98EF-094DABC4A7BC}"/>
              </a:ext>
            </a:extLst>
          </p:cNvPr>
          <p:cNvSpPr txBox="1"/>
          <p:nvPr/>
        </p:nvSpPr>
        <p:spPr>
          <a:xfrm>
            <a:off x="3014133" y="641544"/>
            <a:ext cx="8945298" cy="6032421"/>
          </a:xfrm>
          <a:prstGeom prst="rect">
            <a:avLst/>
          </a:prstGeom>
          <a:noFill/>
        </p:spPr>
        <p:txBody>
          <a:bodyPr wrap="square" rtlCol="0">
            <a:spAutoFit/>
          </a:bodyPr>
          <a:lstStyle/>
          <a:p>
            <a:pPr>
              <a:spcAft>
                <a:spcPts val="1200"/>
              </a:spcAft>
            </a:pPr>
            <a:r>
              <a:rPr lang="ru-RU" sz="3200" i="1" dirty="0">
                <a:latin typeface="Calibri" panose="020F0502020204030204"/>
              </a:rPr>
              <a:t>Наши с</a:t>
            </a:r>
            <a:r>
              <a:rPr lang="ru-RU" sz="4000" i="1" dirty="0">
                <a:solidFill>
                  <a:srgbClr val="00B050"/>
                </a:solidFill>
                <a:latin typeface="Calibri" panose="020F0502020204030204"/>
              </a:rPr>
              <a:t>е</a:t>
            </a:r>
            <a:r>
              <a:rPr lang="ru-RU" sz="3200" i="1" dirty="0">
                <a:latin typeface="Calibri" panose="020F0502020204030204"/>
              </a:rPr>
              <a:t>мьи заслуживают внимания.</a:t>
            </a:r>
          </a:p>
          <a:p>
            <a:pPr>
              <a:spcAft>
                <a:spcPts val="1200"/>
              </a:spcAft>
            </a:pPr>
            <a:r>
              <a:rPr lang="ru-RU" sz="3200" i="1" dirty="0">
                <a:latin typeface="Calibri" panose="020F0502020204030204"/>
              </a:rPr>
              <a:t>Раньше было много многодетных сем</a:t>
            </a:r>
            <a:r>
              <a:rPr lang="ru-RU" sz="4000" i="1" dirty="0">
                <a:solidFill>
                  <a:srgbClr val="00B050"/>
                </a:solidFill>
                <a:latin typeface="Calibri" panose="020F0502020204030204"/>
              </a:rPr>
              <a:t>е</a:t>
            </a:r>
            <a:r>
              <a:rPr lang="ru-RU" sz="3200" i="1" dirty="0">
                <a:latin typeface="Calibri" panose="020F0502020204030204"/>
              </a:rPr>
              <a:t>й.</a:t>
            </a:r>
          </a:p>
          <a:p>
            <a:pPr>
              <a:spcAft>
                <a:spcPts val="1200"/>
              </a:spcAft>
            </a:pPr>
            <a:r>
              <a:rPr lang="ru-RU" sz="3200" i="1" dirty="0">
                <a:latin typeface="Calibri" panose="020F0502020204030204"/>
              </a:rPr>
              <a:t>Правительство уделяет внимание всем с</a:t>
            </a:r>
            <a:r>
              <a:rPr lang="ru-RU" sz="4000" i="1" dirty="0">
                <a:solidFill>
                  <a:srgbClr val="00B050"/>
                </a:solidFill>
                <a:latin typeface="Calibri" panose="020F0502020204030204"/>
              </a:rPr>
              <a:t>е</a:t>
            </a:r>
            <a:r>
              <a:rPr lang="ru-RU" sz="3200" i="1" dirty="0">
                <a:latin typeface="Calibri" panose="020F0502020204030204"/>
              </a:rPr>
              <a:t>мьям.</a:t>
            </a:r>
          </a:p>
          <a:p>
            <a:pPr>
              <a:spcAft>
                <a:spcPts val="1200"/>
              </a:spcAft>
            </a:pPr>
            <a:r>
              <a:rPr lang="ru-RU" sz="3200" i="1" dirty="0">
                <a:latin typeface="Calibri" panose="020F0502020204030204"/>
              </a:rPr>
              <a:t>Ивановы на слёте представляют все с</a:t>
            </a:r>
            <a:r>
              <a:rPr lang="ru-RU" sz="4000" i="1" dirty="0">
                <a:solidFill>
                  <a:srgbClr val="00B050"/>
                </a:solidFill>
                <a:latin typeface="Calibri" panose="020F0502020204030204"/>
              </a:rPr>
              <a:t>е</a:t>
            </a:r>
            <a:r>
              <a:rPr lang="ru-RU" sz="3200" i="1" dirty="0">
                <a:latin typeface="Calibri" panose="020F0502020204030204"/>
              </a:rPr>
              <a:t>мьи нашего города.</a:t>
            </a:r>
          </a:p>
          <a:p>
            <a:pPr>
              <a:spcAft>
                <a:spcPts val="1200"/>
              </a:spcAft>
            </a:pPr>
            <a:r>
              <a:rPr lang="ru-RU" sz="3200" i="1" dirty="0">
                <a:latin typeface="Calibri" panose="020F0502020204030204"/>
              </a:rPr>
              <a:t>Социальным службам необходимо работать с неблагополучными с</a:t>
            </a:r>
            <a:r>
              <a:rPr lang="ru-RU" sz="4000" i="1" dirty="0">
                <a:solidFill>
                  <a:srgbClr val="00B050"/>
                </a:solidFill>
                <a:latin typeface="Calibri" panose="020F0502020204030204"/>
              </a:rPr>
              <a:t>е</a:t>
            </a:r>
            <a:r>
              <a:rPr lang="ru-RU" sz="3200" i="1" dirty="0">
                <a:latin typeface="Calibri" panose="020F0502020204030204"/>
              </a:rPr>
              <a:t>мьями.</a:t>
            </a:r>
          </a:p>
          <a:p>
            <a:pPr>
              <a:spcAft>
                <a:spcPts val="1200"/>
              </a:spcAft>
            </a:pPr>
            <a:r>
              <a:rPr lang="ru-RU" sz="3200" i="1" dirty="0">
                <a:latin typeface="Calibri" panose="020F0502020204030204"/>
              </a:rPr>
              <a:t>В этой книге много рассказов о разных с</a:t>
            </a:r>
            <a:r>
              <a:rPr lang="ru-RU" sz="4000" i="1" dirty="0">
                <a:solidFill>
                  <a:srgbClr val="00B050"/>
                </a:solidFill>
                <a:latin typeface="Calibri" panose="020F0502020204030204"/>
              </a:rPr>
              <a:t>е</a:t>
            </a:r>
            <a:r>
              <a:rPr lang="ru-RU" sz="3200" i="1" dirty="0">
                <a:latin typeface="Calibri" panose="020F0502020204030204"/>
              </a:rPr>
              <a:t>мьях нашего города.</a:t>
            </a:r>
          </a:p>
        </p:txBody>
      </p:sp>
    </p:spTree>
    <p:extLst>
      <p:ext uri="{BB962C8B-B14F-4D97-AF65-F5344CB8AC3E}">
        <p14:creationId xmlns:p14="http://schemas.microsoft.com/office/powerpoint/2010/main" val="163942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88D20383-5C7E-DD9F-B5D0-7C106B4C886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E2419D9-705A-2017-B61A-A9ABB97C381C}"/>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6C2B04E-0B6A-8FE5-8D4D-6BC51A17C79F}"/>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Семейные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семьи,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детей.</a:t>
            </a:r>
          </a:p>
          <a:p>
            <a:pPr>
              <a:spcAft>
                <a:spcPts val="1800"/>
              </a:spcAft>
            </a:pPr>
            <a:r>
              <a:rPr lang="ru-RU" sz="3200" i="1" dirty="0">
                <a:latin typeface="Calibri" panose="020F0502020204030204"/>
              </a:rPr>
              <a:t>Родители и дети этой семьи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семейными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семейные </a:t>
            </a:r>
            <a:r>
              <a:rPr lang="ru-RU" sz="3200" i="1" dirty="0" err="1">
                <a:latin typeface="Calibri" panose="020F0502020204030204"/>
              </a:rPr>
              <a:t>фотогра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фии</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когда я </a:t>
            </a:r>
            <a:r>
              <a:rPr lang="ru-RU" sz="3200" i="1" dirty="0" err="1">
                <a:latin typeface="Calibri" panose="020F0502020204030204"/>
              </a:rPr>
              <a:t>уе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хала</a:t>
            </a:r>
            <a:r>
              <a:rPr lang="ru-RU" sz="3200" i="1" dirty="0">
                <a:latin typeface="Calibri" panose="020F0502020204030204"/>
              </a:rPr>
              <a:t> в </a:t>
            </a:r>
            <a:r>
              <a:rPr lang="ru-RU" sz="3200" i="1" dirty="0" err="1">
                <a:latin typeface="Calibri" panose="020F0502020204030204"/>
              </a:rPr>
              <a:t>друго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род</a:t>
            </a:r>
            <a:r>
              <a:rPr lang="ru-RU" sz="3200" i="1" dirty="0">
                <a:latin typeface="Calibri" panose="020F0502020204030204"/>
              </a:rPr>
              <a:t>, мне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чень</a:t>
            </a:r>
            <a:r>
              <a:rPr lang="ru-RU" sz="3200" i="1" dirty="0">
                <a:latin typeface="Calibri" panose="020F0502020204030204"/>
              </a:rPr>
              <a:t> не </a:t>
            </a:r>
            <a:r>
              <a:rPr lang="ru-RU" sz="3200" i="1" dirty="0" err="1">
                <a:latin typeface="Calibri" panose="020F0502020204030204"/>
              </a:rPr>
              <a:t>хвата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наших семейных </a:t>
            </a:r>
            <a:r>
              <a:rPr lang="ru-RU" sz="3200" i="1" dirty="0" err="1">
                <a:latin typeface="Calibri" panose="020F0502020204030204"/>
              </a:rPr>
              <a:t>вечеро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a:t>
            </a:r>
            <a:r>
              <a:rPr lang="ru-RU" sz="3200" i="1" dirty="0">
                <a:latin typeface="Calibri" panose="020F0502020204030204"/>
              </a:rPr>
              <a:t>, когда мы все </a:t>
            </a:r>
            <a:r>
              <a:rPr lang="ru-RU" sz="3200" i="1" dirty="0" err="1">
                <a:latin typeface="Calibri" panose="020F0502020204030204"/>
              </a:rPr>
              <a:t>собира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лись</a:t>
            </a:r>
            <a:r>
              <a:rPr lang="ru-RU" sz="3200" i="1" dirty="0">
                <a:latin typeface="Calibri" panose="020F0502020204030204"/>
              </a:rPr>
              <a:t> нашей </a:t>
            </a:r>
            <a:r>
              <a:rPr lang="ru-RU" sz="3200" i="1" dirty="0" err="1">
                <a:latin typeface="Calibri" panose="020F0502020204030204"/>
              </a:rPr>
              <a:t>большо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семьей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3750251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FDE1F6A7-4883-E806-BCFD-DE3ED5598F2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52810B2-9FE7-5BB4-B5AE-42761331BC5A}"/>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A3716FB-8BE1-35E8-C9FF-09458D6457B4}"/>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семьи, а в </a:t>
            </a:r>
            <a:r>
              <a:rPr lang="ru-RU" sz="3200" i="1" dirty="0" err="1">
                <a:latin typeface="Calibri" panose="020F0502020204030204"/>
              </a:rPr>
              <a:t>пе́рвую</a:t>
            </a:r>
            <a:r>
              <a:rPr lang="ru-RU" sz="3200" i="1" dirty="0">
                <a:latin typeface="Calibri" panose="020F0502020204030204"/>
              </a:rPr>
              <a:t> </a:t>
            </a:r>
            <a:r>
              <a:rPr lang="ru-RU" sz="3200" i="1" dirty="0" err="1">
                <a:latin typeface="Calibri" panose="020F0502020204030204"/>
              </a:rPr>
              <a:t>о́чередь</a:t>
            </a:r>
            <a:r>
              <a:rPr lang="ru-RU" sz="3200" i="1" dirty="0">
                <a:latin typeface="Calibri" panose="020F0502020204030204"/>
              </a:rPr>
              <a:t> — на детей.</a:t>
            </a:r>
          </a:p>
          <a:p>
            <a:pPr>
              <a:spcAft>
                <a:spcPts val="1800"/>
              </a:spcAft>
            </a:pPr>
            <a:r>
              <a:rPr lang="ru-RU" sz="3200" i="1" dirty="0">
                <a:latin typeface="Calibri" panose="020F0502020204030204"/>
              </a:rPr>
              <a:t>Родители и дети этой семьи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семейными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семейные </a:t>
            </a:r>
            <a:r>
              <a:rPr lang="ru-RU" sz="3200" i="1" dirty="0" err="1">
                <a:latin typeface="Calibri" panose="020F0502020204030204"/>
              </a:rPr>
              <a:t>фотогра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фии</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когда я </a:t>
            </a:r>
            <a:r>
              <a:rPr lang="ru-RU" sz="3200" i="1" dirty="0" err="1">
                <a:latin typeface="Calibri" panose="020F0502020204030204"/>
              </a:rPr>
              <a:t>уе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хала</a:t>
            </a:r>
            <a:r>
              <a:rPr lang="ru-RU" sz="3200" i="1" dirty="0">
                <a:latin typeface="Calibri" panose="020F0502020204030204"/>
              </a:rPr>
              <a:t> в </a:t>
            </a:r>
            <a:r>
              <a:rPr lang="ru-RU" sz="3200" i="1" dirty="0" err="1">
                <a:latin typeface="Calibri" panose="020F0502020204030204"/>
              </a:rPr>
              <a:t>друго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род</a:t>
            </a:r>
            <a:r>
              <a:rPr lang="ru-RU" sz="3200" i="1" dirty="0">
                <a:latin typeface="Calibri" panose="020F0502020204030204"/>
              </a:rPr>
              <a:t>, мне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чень</a:t>
            </a:r>
            <a:r>
              <a:rPr lang="ru-RU" sz="3200" i="1" dirty="0">
                <a:latin typeface="Calibri" panose="020F0502020204030204"/>
              </a:rPr>
              <a:t> не </a:t>
            </a:r>
            <a:r>
              <a:rPr lang="ru-RU" sz="3200" i="1" dirty="0" err="1">
                <a:latin typeface="Calibri" panose="020F0502020204030204"/>
              </a:rPr>
              <a:t>хвата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наших семейных </a:t>
            </a:r>
            <a:r>
              <a:rPr lang="ru-RU" sz="3200" i="1" dirty="0" err="1">
                <a:latin typeface="Calibri" panose="020F0502020204030204"/>
              </a:rPr>
              <a:t>вечеро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a:t>
            </a:r>
            <a:r>
              <a:rPr lang="ru-RU" sz="3200" i="1" dirty="0">
                <a:latin typeface="Calibri" panose="020F0502020204030204"/>
              </a:rPr>
              <a:t>, когда мы все </a:t>
            </a:r>
            <a:r>
              <a:rPr lang="ru-RU" sz="3200" i="1" dirty="0" err="1">
                <a:latin typeface="Calibri" panose="020F0502020204030204"/>
              </a:rPr>
              <a:t>собира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лись</a:t>
            </a:r>
            <a:r>
              <a:rPr lang="ru-RU" sz="3200" i="1" dirty="0">
                <a:latin typeface="Calibri" panose="020F0502020204030204"/>
              </a:rPr>
              <a:t> нашей </a:t>
            </a:r>
            <a:r>
              <a:rPr lang="ru-RU" sz="3200" i="1" dirty="0" err="1">
                <a:latin typeface="Calibri" panose="020F0502020204030204"/>
              </a:rPr>
              <a:t>большо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семьей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2063023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99A00B56-A237-AA77-8873-B5CE90DC797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EB8E760-CF32-A304-0A62-A73885C96CF5}"/>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5B1B105-7931-B042-13B1-12E7CD27E191}"/>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детей.</a:t>
            </a:r>
          </a:p>
          <a:p>
            <a:pPr>
              <a:spcAft>
                <a:spcPts val="1800"/>
              </a:spcAft>
            </a:pPr>
            <a:r>
              <a:rPr lang="ru-RU" sz="3200" i="1" dirty="0">
                <a:latin typeface="Calibri" panose="020F0502020204030204"/>
              </a:rPr>
              <a:t>Родители и дети этой семьи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семейными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семейные </a:t>
            </a:r>
            <a:r>
              <a:rPr lang="ru-RU" sz="3200" i="1" dirty="0" err="1">
                <a:latin typeface="Calibri" panose="020F0502020204030204"/>
              </a:rPr>
              <a:t>фотогра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фии</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когда я </a:t>
            </a:r>
            <a:r>
              <a:rPr lang="ru-RU" sz="3200" i="1" dirty="0" err="1">
                <a:latin typeface="Calibri" panose="020F0502020204030204"/>
              </a:rPr>
              <a:t>уе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хала</a:t>
            </a:r>
            <a:r>
              <a:rPr lang="ru-RU" sz="3200" i="1" dirty="0">
                <a:latin typeface="Calibri" panose="020F0502020204030204"/>
              </a:rPr>
              <a:t> в </a:t>
            </a:r>
            <a:r>
              <a:rPr lang="ru-RU" sz="3200" i="1" dirty="0" err="1">
                <a:latin typeface="Calibri" panose="020F0502020204030204"/>
              </a:rPr>
              <a:t>друго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род</a:t>
            </a:r>
            <a:r>
              <a:rPr lang="ru-RU" sz="3200" i="1" dirty="0">
                <a:latin typeface="Calibri" panose="020F0502020204030204"/>
              </a:rPr>
              <a:t>, мне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чень</a:t>
            </a:r>
            <a:r>
              <a:rPr lang="ru-RU" sz="3200" i="1" dirty="0">
                <a:latin typeface="Calibri" panose="020F0502020204030204"/>
              </a:rPr>
              <a:t> не </a:t>
            </a:r>
            <a:r>
              <a:rPr lang="ru-RU" sz="3200" i="1" dirty="0" err="1">
                <a:latin typeface="Calibri" panose="020F0502020204030204"/>
              </a:rPr>
              <a:t>хвата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наших семейных </a:t>
            </a:r>
            <a:r>
              <a:rPr lang="ru-RU" sz="3200" i="1" dirty="0" err="1">
                <a:latin typeface="Calibri" panose="020F0502020204030204"/>
              </a:rPr>
              <a:t>вечеро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a:t>
            </a:r>
            <a:r>
              <a:rPr lang="ru-RU" sz="3200" i="1" dirty="0">
                <a:latin typeface="Calibri" panose="020F0502020204030204"/>
              </a:rPr>
              <a:t>, когда мы все </a:t>
            </a:r>
            <a:r>
              <a:rPr lang="ru-RU" sz="3200" i="1" dirty="0" err="1">
                <a:latin typeface="Calibri" panose="020F0502020204030204"/>
              </a:rPr>
              <a:t>собира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лись</a:t>
            </a:r>
            <a:r>
              <a:rPr lang="ru-RU" sz="3200" i="1" dirty="0">
                <a:latin typeface="Calibri" panose="020F0502020204030204"/>
              </a:rPr>
              <a:t> нашей </a:t>
            </a:r>
            <a:r>
              <a:rPr lang="ru-RU" sz="3200" i="1" dirty="0" err="1">
                <a:latin typeface="Calibri" panose="020F0502020204030204"/>
              </a:rPr>
              <a:t>большо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семьей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2115258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08433E9-F3A3-88B8-F35E-E063A0DFE86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693AC60-B414-CAAF-4679-38B73D2DF729}"/>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92C788F-9738-D2EC-D8E8-0F03DA65C3FC}"/>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Родители и дети этой семьи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семейными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семейные </a:t>
            </a:r>
            <a:r>
              <a:rPr lang="ru-RU" sz="3200" i="1" dirty="0" err="1">
                <a:latin typeface="Calibri" panose="020F0502020204030204"/>
              </a:rPr>
              <a:t>фотогра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фии</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когда я </a:t>
            </a:r>
            <a:r>
              <a:rPr lang="ru-RU" sz="3200" i="1" dirty="0" err="1">
                <a:latin typeface="Calibri" panose="020F0502020204030204"/>
              </a:rPr>
              <a:t>уе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хала</a:t>
            </a:r>
            <a:r>
              <a:rPr lang="ru-RU" sz="3200" i="1" dirty="0">
                <a:latin typeface="Calibri" panose="020F0502020204030204"/>
              </a:rPr>
              <a:t> в </a:t>
            </a:r>
            <a:r>
              <a:rPr lang="ru-RU" sz="3200" i="1" dirty="0" err="1">
                <a:latin typeface="Calibri" panose="020F0502020204030204"/>
              </a:rPr>
              <a:t>друго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род</a:t>
            </a:r>
            <a:r>
              <a:rPr lang="ru-RU" sz="3200" i="1" dirty="0">
                <a:latin typeface="Calibri" panose="020F0502020204030204"/>
              </a:rPr>
              <a:t>, мне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чень</a:t>
            </a:r>
            <a:r>
              <a:rPr lang="ru-RU" sz="3200" i="1" dirty="0">
                <a:latin typeface="Calibri" panose="020F0502020204030204"/>
              </a:rPr>
              <a:t> не </a:t>
            </a:r>
            <a:r>
              <a:rPr lang="ru-RU" sz="3200" i="1" dirty="0" err="1">
                <a:latin typeface="Calibri" panose="020F0502020204030204"/>
              </a:rPr>
              <a:t>хвата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наших семейных </a:t>
            </a:r>
            <a:r>
              <a:rPr lang="ru-RU" sz="3200" i="1" dirty="0" err="1">
                <a:latin typeface="Calibri" panose="020F0502020204030204"/>
              </a:rPr>
              <a:t>вечеро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a:t>
            </a:r>
            <a:r>
              <a:rPr lang="ru-RU" sz="3200" i="1" dirty="0">
                <a:latin typeface="Calibri" panose="020F0502020204030204"/>
              </a:rPr>
              <a:t>, когда мы все </a:t>
            </a:r>
            <a:r>
              <a:rPr lang="ru-RU" sz="3200" i="1" dirty="0" err="1">
                <a:latin typeface="Calibri" panose="020F0502020204030204"/>
              </a:rPr>
              <a:t>собира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лись</a:t>
            </a:r>
            <a:r>
              <a:rPr lang="ru-RU" sz="3200" i="1" dirty="0">
                <a:latin typeface="Calibri" panose="020F0502020204030204"/>
              </a:rPr>
              <a:t> нашей </a:t>
            </a:r>
            <a:r>
              <a:rPr lang="ru-RU" sz="3200" i="1" dirty="0" err="1">
                <a:latin typeface="Calibri" panose="020F0502020204030204"/>
              </a:rPr>
              <a:t>большо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семьей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2306931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40EB0B3-7D93-8AA4-CFBB-93C32967E85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ED5DA9D-139F-C0B8-B1BC-1FB4E7346A3B}"/>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A43A82D-5AFE-B575-B435-CAE7F3B6D435}"/>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дети этой семьи </a:t>
            </a:r>
            <a:r>
              <a:rPr lang="ru-RU" sz="3200" i="1" dirty="0" err="1">
                <a:latin typeface="Calibri" panose="020F0502020204030204"/>
              </a:rPr>
              <a:t>гордя́тся</a:t>
            </a:r>
            <a:r>
              <a:rPr lang="ru-RU" sz="3200" i="1" dirty="0">
                <a:latin typeface="Calibri" panose="020F0502020204030204"/>
              </a:rPr>
              <a:t> </a:t>
            </a:r>
            <a:r>
              <a:rPr lang="ru-RU" sz="3200" i="1" dirty="0" err="1">
                <a:latin typeface="Calibri" panose="020F0502020204030204"/>
              </a:rPr>
              <a:t>свои́ми</a:t>
            </a:r>
            <a:r>
              <a:rPr lang="ru-RU" sz="3200" i="1" dirty="0">
                <a:latin typeface="Calibri" panose="020F0502020204030204"/>
              </a:rPr>
              <a:t> семейными </a:t>
            </a:r>
            <a:r>
              <a:rPr lang="ru-RU" sz="3200" i="1" dirty="0" err="1">
                <a:latin typeface="Calibri" panose="020F0502020204030204"/>
              </a:rPr>
              <a:t>усто́ями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альбо́ме</a:t>
            </a:r>
            <a:r>
              <a:rPr lang="ru-RU" sz="3200" i="1" dirty="0">
                <a:latin typeface="Calibri" panose="020F0502020204030204"/>
              </a:rPr>
              <a:t> мы </a:t>
            </a:r>
            <a:r>
              <a:rPr lang="ru-RU" sz="3200" i="1" dirty="0" err="1">
                <a:latin typeface="Calibri" panose="020F0502020204030204"/>
              </a:rPr>
              <a:t>храни́м</a:t>
            </a:r>
            <a:r>
              <a:rPr lang="ru-RU" sz="3200" i="1" dirty="0">
                <a:latin typeface="Calibri" panose="020F0502020204030204"/>
              </a:rPr>
              <a:t> наши семейные </a:t>
            </a:r>
            <a:r>
              <a:rPr lang="ru-RU" sz="3200" i="1" dirty="0" err="1">
                <a:latin typeface="Calibri" panose="020F0502020204030204"/>
              </a:rPr>
              <a:t>фотогра́фии</a:t>
            </a:r>
            <a:r>
              <a:rPr lang="ru-RU" sz="3200" i="1" dirty="0">
                <a:latin typeface="Calibri" panose="020F0502020204030204"/>
              </a:rPr>
              <a:t>.</a:t>
            </a:r>
          </a:p>
          <a:p>
            <a:pPr>
              <a:spcAft>
                <a:spcPts val="1800"/>
              </a:spcAft>
            </a:pPr>
            <a:r>
              <a:rPr lang="ru-RU" sz="3200" i="1" dirty="0" err="1">
                <a:latin typeface="Calibri" panose="020F0502020204030204"/>
              </a:rPr>
              <a:t>Сейча́с</a:t>
            </a:r>
            <a:r>
              <a:rPr lang="ru-RU" sz="3200" i="1" dirty="0">
                <a:latin typeface="Calibri" panose="020F0502020204030204"/>
              </a:rPr>
              <a:t>, когда я </a:t>
            </a:r>
            <a:r>
              <a:rPr lang="ru-RU" sz="3200" i="1" dirty="0" err="1">
                <a:latin typeface="Calibri" panose="020F0502020204030204"/>
              </a:rPr>
              <a:t>уе́хала</a:t>
            </a:r>
            <a:r>
              <a:rPr lang="ru-RU" sz="3200" i="1" dirty="0">
                <a:latin typeface="Calibri" panose="020F0502020204030204"/>
              </a:rPr>
              <a:t> в </a:t>
            </a:r>
            <a:r>
              <a:rPr lang="ru-RU" sz="3200" i="1" dirty="0" err="1">
                <a:latin typeface="Calibri" panose="020F0502020204030204"/>
              </a:rPr>
              <a:t>друго́й</a:t>
            </a:r>
            <a:r>
              <a:rPr lang="ru-RU" sz="3200" i="1" dirty="0">
                <a:latin typeface="Calibri" panose="020F0502020204030204"/>
              </a:rPr>
              <a:t> </a:t>
            </a:r>
            <a:r>
              <a:rPr lang="ru-RU" sz="3200" i="1" dirty="0" err="1">
                <a:latin typeface="Calibri" panose="020F0502020204030204"/>
              </a:rPr>
              <a:t>го́род</a:t>
            </a:r>
            <a:r>
              <a:rPr lang="ru-RU" sz="3200" i="1" dirty="0">
                <a:latin typeface="Calibri" panose="020F0502020204030204"/>
              </a:rPr>
              <a:t>, мне </a:t>
            </a:r>
            <a:r>
              <a:rPr lang="ru-RU" sz="3200" i="1" dirty="0" err="1">
                <a:latin typeface="Calibri" panose="020F0502020204030204"/>
              </a:rPr>
              <a:t>о́чень</a:t>
            </a:r>
            <a:r>
              <a:rPr lang="ru-RU" sz="3200" i="1" dirty="0">
                <a:latin typeface="Calibri" panose="020F0502020204030204"/>
              </a:rPr>
              <a:t> не </a:t>
            </a:r>
            <a:r>
              <a:rPr lang="ru-RU" sz="3200" i="1" dirty="0" err="1">
                <a:latin typeface="Calibri" panose="020F0502020204030204"/>
              </a:rPr>
              <a:t>хвата́ет</a:t>
            </a:r>
            <a:r>
              <a:rPr lang="ru-RU" sz="3200" i="1" dirty="0">
                <a:latin typeface="Calibri" panose="020F0502020204030204"/>
              </a:rPr>
              <a:t> наших семейных </a:t>
            </a:r>
            <a:r>
              <a:rPr lang="ru-RU" sz="3200" i="1" dirty="0" err="1">
                <a:latin typeface="Calibri" panose="020F0502020204030204"/>
              </a:rPr>
              <a:t>вечеро́в</a:t>
            </a:r>
            <a:r>
              <a:rPr lang="ru-RU" sz="3200" i="1" dirty="0">
                <a:latin typeface="Calibri" panose="020F0502020204030204"/>
              </a:rPr>
              <a:t>, когда мы все </a:t>
            </a:r>
            <a:r>
              <a:rPr lang="ru-RU" sz="3200" i="1" dirty="0" err="1">
                <a:latin typeface="Calibri" panose="020F0502020204030204"/>
              </a:rPr>
              <a:t>собира́лись</a:t>
            </a:r>
            <a:r>
              <a:rPr lang="ru-RU" sz="3200" i="1" dirty="0">
                <a:latin typeface="Calibri" panose="020F0502020204030204"/>
              </a:rPr>
              <a:t> нашей </a:t>
            </a:r>
            <a:r>
              <a:rPr lang="ru-RU" sz="3200" i="1" dirty="0" err="1">
                <a:latin typeface="Calibri" panose="020F0502020204030204"/>
              </a:rPr>
              <a:t>большо́й</a:t>
            </a:r>
            <a:r>
              <a:rPr lang="ru-RU" sz="3200" i="1" dirty="0">
                <a:latin typeface="Calibri" panose="020F0502020204030204"/>
              </a:rPr>
              <a:t> семьёй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1023270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FD934E76-154B-6FDA-7CFC-AAD1D9335AE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287B0AA-5A30-7122-ADC9-7741AE8E1BB3}"/>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F20808E-7369-DA4E-3D6D-CA5AA3FB8563}"/>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 этой семьи </a:t>
            </a:r>
            <a:r>
              <a:rPr lang="ru-RU" sz="3200" i="1" dirty="0" err="1">
                <a:latin typeface="Calibri" panose="020F0502020204030204"/>
              </a:rPr>
              <a:t>гордя́тся</a:t>
            </a:r>
            <a:r>
              <a:rPr lang="ru-RU" sz="3200" i="1" dirty="0">
                <a:latin typeface="Calibri" panose="020F0502020204030204"/>
              </a:rPr>
              <a:t> </a:t>
            </a:r>
            <a:r>
              <a:rPr lang="ru-RU" sz="3200" i="1" dirty="0" err="1">
                <a:latin typeface="Calibri" panose="020F0502020204030204"/>
              </a:rPr>
              <a:t>свои́ми</a:t>
            </a:r>
            <a:r>
              <a:rPr lang="ru-RU" sz="3200" i="1" dirty="0">
                <a:latin typeface="Calibri" panose="020F0502020204030204"/>
              </a:rPr>
              <a:t> семейными </a:t>
            </a:r>
            <a:r>
              <a:rPr lang="ru-RU" sz="3200" i="1" dirty="0" err="1">
                <a:latin typeface="Calibri" panose="020F0502020204030204"/>
              </a:rPr>
              <a:t>усто́ями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альбо́ме</a:t>
            </a:r>
            <a:r>
              <a:rPr lang="ru-RU" sz="3200" i="1" dirty="0">
                <a:latin typeface="Calibri" panose="020F0502020204030204"/>
              </a:rPr>
              <a:t> мы </a:t>
            </a:r>
            <a:r>
              <a:rPr lang="ru-RU" sz="3200" i="1" dirty="0" err="1">
                <a:latin typeface="Calibri" panose="020F0502020204030204"/>
              </a:rPr>
              <a:t>храни́м</a:t>
            </a:r>
            <a:r>
              <a:rPr lang="ru-RU" sz="3200" i="1" dirty="0">
                <a:latin typeface="Calibri" panose="020F0502020204030204"/>
              </a:rPr>
              <a:t> наши семейные </a:t>
            </a:r>
            <a:r>
              <a:rPr lang="ru-RU" sz="3200" i="1" dirty="0" err="1">
                <a:latin typeface="Calibri" panose="020F0502020204030204"/>
              </a:rPr>
              <a:t>фотогра́фии</a:t>
            </a:r>
            <a:r>
              <a:rPr lang="ru-RU" sz="3200" i="1" dirty="0">
                <a:latin typeface="Calibri" panose="020F0502020204030204"/>
              </a:rPr>
              <a:t>.</a:t>
            </a:r>
          </a:p>
          <a:p>
            <a:pPr>
              <a:spcAft>
                <a:spcPts val="1800"/>
              </a:spcAft>
            </a:pPr>
            <a:r>
              <a:rPr lang="ru-RU" sz="3200" i="1" dirty="0" err="1">
                <a:latin typeface="Calibri" panose="020F0502020204030204"/>
              </a:rPr>
              <a:t>Сейча́с</a:t>
            </a:r>
            <a:r>
              <a:rPr lang="ru-RU" sz="3200" i="1" dirty="0">
                <a:latin typeface="Calibri" panose="020F0502020204030204"/>
              </a:rPr>
              <a:t>, когда я </a:t>
            </a:r>
            <a:r>
              <a:rPr lang="ru-RU" sz="3200" i="1" dirty="0" err="1">
                <a:latin typeface="Calibri" panose="020F0502020204030204"/>
              </a:rPr>
              <a:t>уе́хала</a:t>
            </a:r>
            <a:r>
              <a:rPr lang="ru-RU" sz="3200" i="1" dirty="0">
                <a:latin typeface="Calibri" panose="020F0502020204030204"/>
              </a:rPr>
              <a:t> в </a:t>
            </a:r>
            <a:r>
              <a:rPr lang="ru-RU" sz="3200" i="1" dirty="0" err="1">
                <a:latin typeface="Calibri" panose="020F0502020204030204"/>
              </a:rPr>
              <a:t>друго́й</a:t>
            </a:r>
            <a:r>
              <a:rPr lang="ru-RU" sz="3200" i="1" dirty="0">
                <a:latin typeface="Calibri" panose="020F0502020204030204"/>
              </a:rPr>
              <a:t> </a:t>
            </a:r>
            <a:r>
              <a:rPr lang="ru-RU" sz="3200" i="1" dirty="0" err="1">
                <a:latin typeface="Calibri" panose="020F0502020204030204"/>
              </a:rPr>
              <a:t>го́род</a:t>
            </a:r>
            <a:r>
              <a:rPr lang="ru-RU" sz="3200" i="1" dirty="0">
                <a:latin typeface="Calibri" panose="020F0502020204030204"/>
              </a:rPr>
              <a:t>, мне </a:t>
            </a:r>
            <a:r>
              <a:rPr lang="ru-RU" sz="3200" i="1" dirty="0" err="1">
                <a:latin typeface="Calibri" panose="020F0502020204030204"/>
              </a:rPr>
              <a:t>о́чень</a:t>
            </a:r>
            <a:r>
              <a:rPr lang="ru-RU" sz="3200" i="1" dirty="0">
                <a:latin typeface="Calibri" panose="020F0502020204030204"/>
              </a:rPr>
              <a:t> не </a:t>
            </a:r>
            <a:r>
              <a:rPr lang="ru-RU" sz="3200" i="1" dirty="0" err="1">
                <a:latin typeface="Calibri" panose="020F0502020204030204"/>
              </a:rPr>
              <a:t>хвата́ет</a:t>
            </a:r>
            <a:r>
              <a:rPr lang="ru-RU" sz="3200" i="1" dirty="0">
                <a:latin typeface="Calibri" panose="020F0502020204030204"/>
              </a:rPr>
              <a:t> наших семейных </a:t>
            </a:r>
            <a:r>
              <a:rPr lang="ru-RU" sz="3200" i="1" dirty="0" err="1">
                <a:latin typeface="Calibri" panose="020F0502020204030204"/>
              </a:rPr>
              <a:t>вечеро́в</a:t>
            </a:r>
            <a:r>
              <a:rPr lang="ru-RU" sz="3200" i="1" dirty="0">
                <a:latin typeface="Calibri" panose="020F0502020204030204"/>
              </a:rPr>
              <a:t>, когда мы все </a:t>
            </a:r>
            <a:r>
              <a:rPr lang="ru-RU" sz="3200" i="1" dirty="0" err="1">
                <a:latin typeface="Calibri" panose="020F0502020204030204"/>
              </a:rPr>
              <a:t>собира́лись</a:t>
            </a:r>
            <a:r>
              <a:rPr lang="ru-RU" sz="3200" i="1" dirty="0">
                <a:latin typeface="Calibri" panose="020F0502020204030204"/>
              </a:rPr>
              <a:t> нашей </a:t>
            </a:r>
            <a:r>
              <a:rPr lang="ru-RU" sz="3200" i="1" dirty="0" err="1">
                <a:latin typeface="Calibri" panose="020F0502020204030204"/>
              </a:rPr>
              <a:t>большо́й</a:t>
            </a:r>
            <a:r>
              <a:rPr lang="ru-RU" sz="3200" i="1" dirty="0">
                <a:latin typeface="Calibri" panose="020F0502020204030204"/>
              </a:rPr>
              <a:t> семьёй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3173383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D8B8ACA3-32DE-FD63-4FE4-3B644A55037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9C0CD1E-0978-C27B-C134-0FCF652C8DC8}"/>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CED86B2-D5B9-96C9-10F6-CC05AA01F507}"/>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 этой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свои́ми</a:t>
            </a:r>
            <a:r>
              <a:rPr lang="ru-RU" sz="3200" i="1" dirty="0">
                <a:latin typeface="Calibri" panose="020F0502020204030204"/>
              </a:rPr>
              <a:t> семейными </a:t>
            </a:r>
            <a:r>
              <a:rPr lang="ru-RU" sz="3200" i="1" dirty="0" err="1">
                <a:latin typeface="Calibri" panose="020F0502020204030204"/>
              </a:rPr>
              <a:t>усто́ями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альбо́ме</a:t>
            </a:r>
            <a:r>
              <a:rPr lang="ru-RU" sz="3200" i="1" dirty="0">
                <a:latin typeface="Calibri" panose="020F0502020204030204"/>
              </a:rPr>
              <a:t> мы </a:t>
            </a:r>
            <a:r>
              <a:rPr lang="ru-RU" sz="3200" i="1" dirty="0" err="1">
                <a:latin typeface="Calibri" panose="020F0502020204030204"/>
              </a:rPr>
              <a:t>храни́м</a:t>
            </a:r>
            <a:r>
              <a:rPr lang="ru-RU" sz="3200" i="1" dirty="0">
                <a:latin typeface="Calibri" panose="020F0502020204030204"/>
              </a:rPr>
              <a:t> наши семейные </a:t>
            </a:r>
            <a:r>
              <a:rPr lang="ru-RU" sz="3200" i="1" dirty="0" err="1">
                <a:latin typeface="Calibri" panose="020F0502020204030204"/>
              </a:rPr>
              <a:t>фотогра́фии</a:t>
            </a:r>
            <a:r>
              <a:rPr lang="ru-RU" sz="3200" i="1" dirty="0">
                <a:latin typeface="Calibri" panose="020F0502020204030204"/>
              </a:rPr>
              <a:t>.</a:t>
            </a:r>
          </a:p>
          <a:p>
            <a:pPr>
              <a:spcAft>
                <a:spcPts val="1800"/>
              </a:spcAft>
            </a:pPr>
            <a:r>
              <a:rPr lang="ru-RU" sz="3200" i="1" dirty="0" err="1">
                <a:latin typeface="Calibri" panose="020F0502020204030204"/>
              </a:rPr>
              <a:t>Сейча́с</a:t>
            </a:r>
            <a:r>
              <a:rPr lang="ru-RU" sz="3200" i="1" dirty="0">
                <a:latin typeface="Calibri" panose="020F0502020204030204"/>
              </a:rPr>
              <a:t>, когда я </a:t>
            </a:r>
            <a:r>
              <a:rPr lang="ru-RU" sz="3200" i="1" dirty="0" err="1">
                <a:latin typeface="Calibri" panose="020F0502020204030204"/>
              </a:rPr>
              <a:t>уе́хала</a:t>
            </a:r>
            <a:r>
              <a:rPr lang="ru-RU" sz="3200" i="1" dirty="0">
                <a:latin typeface="Calibri" panose="020F0502020204030204"/>
              </a:rPr>
              <a:t> в </a:t>
            </a:r>
            <a:r>
              <a:rPr lang="ru-RU" sz="3200" i="1" dirty="0" err="1">
                <a:latin typeface="Calibri" panose="020F0502020204030204"/>
              </a:rPr>
              <a:t>друго́й</a:t>
            </a:r>
            <a:r>
              <a:rPr lang="ru-RU" sz="3200" i="1" dirty="0">
                <a:latin typeface="Calibri" panose="020F0502020204030204"/>
              </a:rPr>
              <a:t> </a:t>
            </a:r>
            <a:r>
              <a:rPr lang="ru-RU" sz="3200" i="1" dirty="0" err="1">
                <a:latin typeface="Calibri" panose="020F0502020204030204"/>
              </a:rPr>
              <a:t>го́род</a:t>
            </a:r>
            <a:r>
              <a:rPr lang="ru-RU" sz="3200" i="1" dirty="0">
                <a:latin typeface="Calibri" panose="020F0502020204030204"/>
              </a:rPr>
              <a:t>, мне </a:t>
            </a:r>
            <a:r>
              <a:rPr lang="ru-RU" sz="3200" i="1" dirty="0" err="1">
                <a:latin typeface="Calibri" panose="020F0502020204030204"/>
              </a:rPr>
              <a:t>о́чень</a:t>
            </a:r>
            <a:r>
              <a:rPr lang="ru-RU" sz="3200" i="1" dirty="0">
                <a:latin typeface="Calibri" panose="020F0502020204030204"/>
              </a:rPr>
              <a:t> не </a:t>
            </a:r>
            <a:r>
              <a:rPr lang="ru-RU" sz="3200" i="1" dirty="0" err="1">
                <a:latin typeface="Calibri" panose="020F0502020204030204"/>
              </a:rPr>
              <a:t>хвата́ет</a:t>
            </a:r>
            <a:r>
              <a:rPr lang="ru-RU" sz="3200" i="1" dirty="0">
                <a:latin typeface="Calibri" panose="020F0502020204030204"/>
              </a:rPr>
              <a:t> наших семейных </a:t>
            </a:r>
            <a:r>
              <a:rPr lang="ru-RU" sz="3200" i="1" dirty="0" err="1">
                <a:latin typeface="Calibri" panose="020F0502020204030204"/>
              </a:rPr>
              <a:t>вечеро́в</a:t>
            </a:r>
            <a:r>
              <a:rPr lang="ru-RU" sz="3200" i="1" dirty="0">
                <a:latin typeface="Calibri" panose="020F0502020204030204"/>
              </a:rPr>
              <a:t>, когда мы все </a:t>
            </a:r>
            <a:r>
              <a:rPr lang="ru-RU" sz="3200" i="1" dirty="0" err="1">
                <a:latin typeface="Calibri" panose="020F0502020204030204"/>
              </a:rPr>
              <a:t>собира́лись</a:t>
            </a:r>
            <a:r>
              <a:rPr lang="ru-RU" sz="3200" i="1" dirty="0">
                <a:latin typeface="Calibri" panose="020F0502020204030204"/>
              </a:rPr>
              <a:t> нашей </a:t>
            </a:r>
            <a:r>
              <a:rPr lang="ru-RU" sz="3200" i="1" dirty="0" err="1">
                <a:latin typeface="Calibri" panose="020F0502020204030204"/>
              </a:rPr>
              <a:t>большо́й</a:t>
            </a:r>
            <a:r>
              <a:rPr lang="ru-RU" sz="3200" i="1" dirty="0">
                <a:latin typeface="Calibri" panose="020F0502020204030204"/>
              </a:rPr>
              <a:t> семьёй со </a:t>
            </a:r>
            <a:r>
              <a:rPr lang="ru-RU" sz="3200" i="1" dirty="0" err="1">
                <a:latin typeface="Calibri" panose="020F0502020204030204"/>
              </a:rPr>
              <a:t>все́ми</a:t>
            </a:r>
            <a:r>
              <a:rPr lang="ru-RU" sz="3200" i="1" dirty="0">
                <a:latin typeface="Calibri" panose="020F0502020204030204"/>
              </a:rPr>
              <a:t> </a:t>
            </a:r>
            <a:r>
              <a:rPr lang="ru-RU" sz="3200" i="1" dirty="0" err="1">
                <a:latin typeface="Calibri" panose="020F0502020204030204"/>
              </a:rPr>
              <a:t>ба́бушками-де́душками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1707620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8BFADF3-2496-5400-27E3-FF71C17C7EF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F0851AC-2147-BDAF-7CF1-099A63CB29DD}"/>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17066BC-5D75-4E9C-2860-470761571F54}"/>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 этой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храни́м</a:t>
            </a:r>
            <a:r>
              <a:rPr lang="ru-RU" sz="3200" i="1" dirty="0">
                <a:latin typeface="Calibri" panose="020F0502020204030204"/>
              </a:rPr>
              <a:t> наши семейные </a:t>
            </a:r>
            <a:r>
              <a:rPr lang="ru-RU" sz="3200" i="1" dirty="0" err="1">
                <a:latin typeface="Calibri" panose="020F0502020204030204"/>
              </a:rPr>
              <a:t>фотогра́фии</a:t>
            </a:r>
            <a:r>
              <a:rPr lang="ru-RU" sz="3200" i="1" dirty="0">
                <a:latin typeface="Calibri" panose="020F0502020204030204"/>
              </a:rPr>
              <a:t>.</a:t>
            </a:r>
          </a:p>
          <a:p>
            <a:pPr>
              <a:spcAft>
                <a:spcPts val="1800"/>
              </a:spcAft>
            </a:pPr>
            <a:r>
              <a:rPr lang="ru-RU" sz="3200" i="1" dirty="0" err="1">
                <a:latin typeface="Calibri" panose="020F0502020204030204"/>
              </a:rPr>
              <a:t>Сейча́с</a:t>
            </a:r>
            <a:r>
              <a:rPr lang="ru-RU" sz="3200" i="1" dirty="0">
                <a:latin typeface="Calibri" panose="020F0502020204030204"/>
              </a:rPr>
              <a:t>, когда я </a:t>
            </a:r>
            <a:r>
              <a:rPr lang="ru-RU" sz="3200" i="1" dirty="0" err="1">
                <a:latin typeface="Calibri" panose="020F0502020204030204"/>
              </a:rPr>
              <a:t>уе́хала</a:t>
            </a:r>
            <a:r>
              <a:rPr lang="ru-RU" sz="3200" i="1" dirty="0">
                <a:latin typeface="Calibri" panose="020F0502020204030204"/>
              </a:rPr>
              <a:t> в </a:t>
            </a:r>
            <a:r>
              <a:rPr lang="ru-RU" sz="3200" i="1" dirty="0" err="1">
                <a:latin typeface="Calibri" panose="020F0502020204030204"/>
              </a:rPr>
              <a:t>друго́й</a:t>
            </a:r>
            <a:r>
              <a:rPr lang="ru-RU" sz="3200" i="1" dirty="0">
                <a:latin typeface="Calibri" panose="020F0502020204030204"/>
              </a:rPr>
              <a:t> </a:t>
            </a:r>
            <a:r>
              <a:rPr lang="ru-RU" sz="3200" i="1" dirty="0" err="1">
                <a:latin typeface="Calibri" panose="020F0502020204030204"/>
              </a:rPr>
              <a:t>го́род</a:t>
            </a:r>
            <a:r>
              <a:rPr lang="ru-RU" sz="3200" i="1" dirty="0">
                <a:latin typeface="Calibri" panose="020F0502020204030204"/>
              </a:rPr>
              <a:t>, мне </a:t>
            </a:r>
            <a:r>
              <a:rPr lang="ru-RU" sz="3200" i="1" dirty="0" err="1">
                <a:latin typeface="Calibri" panose="020F0502020204030204"/>
              </a:rPr>
              <a:t>о́чень</a:t>
            </a:r>
            <a:r>
              <a:rPr lang="ru-RU" sz="3200" i="1" dirty="0">
                <a:latin typeface="Calibri" panose="020F0502020204030204"/>
              </a:rPr>
              <a:t> не </a:t>
            </a:r>
            <a:r>
              <a:rPr lang="ru-RU" sz="3200" i="1" dirty="0" err="1">
                <a:latin typeface="Calibri" panose="020F0502020204030204"/>
              </a:rPr>
              <a:t>хвата́ет</a:t>
            </a:r>
            <a:r>
              <a:rPr lang="ru-RU" sz="3200" i="1" dirty="0">
                <a:latin typeface="Calibri" panose="020F0502020204030204"/>
              </a:rPr>
              <a:t> наших семейных </a:t>
            </a:r>
            <a:r>
              <a:rPr lang="ru-RU" sz="3200" i="1" dirty="0" err="1">
                <a:latin typeface="Calibri" panose="020F0502020204030204"/>
              </a:rPr>
              <a:t>вечеро́в</a:t>
            </a:r>
            <a:r>
              <a:rPr lang="ru-RU" sz="3200" i="1" dirty="0">
                <a:latin typeface="Calibri" panose="020F0502020204030204"/>
              </a:rPr>
              <a:t>, когда мы все </a:t>
            </a:r>
            <a:r>
              <a:rPr lang="ru-RU" sz="3200" i="1" dirty="0" err="1">
                <a:latin typeface="Calibri" panose="020F0502020204030204"/>
              </a:rPr>
              <a:t>собира́лись</a:t>
            </a:r>
            <a:r>
              <a:rPr lang="ru-RU" sz="3200" i="1" dirty="0">
                <a:latin typeface="Calibri" panose="020F0502020204030204"/>
              </a:rPr>
              <a:t> нашей </a:t>
            </a:r>
            <a:r>
              <a:rPr lang="ru-RU" sz="3200" i="1" dirty="0" err="1">
                <a:latin typeface="Calibri" panose="020F0502020204030204"/>
              </a:rPr>
              <a:t>большо́й</a:t>
            </a:r>
            <a:r>
              <a:rPr lang="ru-RU" sz="3200" i="1" dirty="0">
                <a:latin typeface="Calibri" panose="020F0502020204030204"/>
              </a:rPr>
              <a:t> семьёй со </a:t>
            </a:r>
            <a:r>
              <a:rPr lang="ru-RU" sz="3200" i="1" dirty="0" err="1">
                <a:latin typeface="Calibri" panose="020F0502020204030204"/>
              </a:rPr>
              <a:t>все́ми</a:t>
            </a:r>
            <a:r>
              <a:rPr lang="ru-RU" sz="3200" i="1" dirty="0">
                <a:latin typeface="Calibri" panose="020F0502020204030204"/>
              </a:rPr>
              <a:t> </a:t>
            </a:r>
            <a:r>
              <a:rPr lang="ru-RU" sz="3200" i="1" dirty="0" err="1">
                <a:latin typeface="Calibri" panose="020F0502020204030204"/>
              </a:rPr>
              <a:t>ба́бушками-де́душками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3710767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D64EB7D9-E40C-F523-C5B5-406CC2CD419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02FCBB5-19A3-A0AC-7DAC-B6F1DF3CD004}"/>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F619DF3-4B27-441E-CFB5-3E14EDFB74DC}"/>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 этой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фотогра́фии</a:t>
            </a:r>
            <a:r>
              <a:rPr lang="ru-RU" sz="3200" i="1" dirty="0">
                <a:latin typeface="Calibri" panose="020F0502020204030204"/>
              </a:rPr>
              <a:t>.</a:t>
            </a:r>
          </a:p>
          <a:p>
            <a:pPr>
              <a:spcAft>
                <a:spcPts val="1800"/>
              </a:spcAft>
            </a:pPr>
            <a:r>
              <a:rPr lang="ru-RU" sz="3200" i="1" dirty="0" err="1">
                <a:latin typeface="Calibri" panose="020F0502020204030204"/>
              </a:rPr>
              <a:t>Сейча́с</a:t>
            </a:r>
            <a:r>
              <a:rPr lang="ru-RU" sz="3200" i="1" dirty="0">
                <a:latin typeface="Calibri" panose="020F0502020204030204"/>
              </a:rPr>
              <a:t>, когда я </a:t>
            </a:r>
            <a:r>
              <a:rPr lang="ru-RU" sz="3200" i="1" dirty="0" err="1">
                <a:latin typeface="Calibri" panose="020F0502020204030204"/>
              </a:rPr>
              <a:t>уе́хала</a:t>
            </a:r>
            <a:r>
              <a:rPr lang="ru-RU" sz="3200" i="1" dirty="0">
                <a:latin typeface="Calibri" panose="020F0502020204030204"/>
              </a:rPr>
              <a:t> в </a:t>
            </a:r>
            <a:r>
              <a:rPr lang="ru-RU" sz="3200" i="1" dirty="0" err="1">
                <a:latin typeface="Calibri" panose="020F0502020204030204"/>
              </a:rPr>
              <a:t>друго́й</a:t>
            </a:r>
            <a:r>
              <a:rPr lang="ru-RU" sz="3200" i="1" dirty="0">
                <a:latin typeface="Calibri" panose="020F0502020204030204"/>
              </a:rPr>
              <a:t> </a:t>
            </a:r>
            <a:r>
              <a:rPr lang="ru-RU" sz="3200" i="1" dirty="0" err="1">
                <a:latin typeface="Calibri" panose="020F0502020204030204"/>
              </a:rPr>
              <a:t>го́род</a:t>
            </a:r>
            <a:r>
              <a:rPr lang="ru-RU" sz="3200" i="1" dirty="0">
                <a:latin typeface="Calibri" panose="020F0502020204030204"/>
              </a:rPr>
              <a:t>, мне </a:t>
            </a:r>
            <a:r>
              <a:rPr lang="ru-RU" sz="3200" i="1" dirty="0" err="1">
                <a:latin typeface="Calibri" panose="020F0502020204030204"/>
              </a:rPr>
              <a:t>о́чень</a:t>
            </a:r>
            <a:r>
              <a:rPr lang="ru-RU" sz="3200" i="1" dirty="0">
                <a:latin typeface="Calibri" panose="020F0502020204030204"/>
              </a:rPr>
              <a:t> не </a:t>
            </a:r>
            <a:r>
              <a:rPr lang="ru-RU" sz="3200" i="1" dirty="0" err="1">
                <a:latin typeface="Calibri" panose="020F0502020204030204"/>
              </a:rPr>
              <a:t>хвата́ет</a:t>
            </a:r>
            <a:r>
              <a:rPr lang="ru-RU" sz="3200" i="1" dirty="0">
                <a:latin typeface="Calibri" panose="020F0502020204030204"/>
              </a:rPr>
              <a:t> наших семейных </a:t>
            </a:r>
            <a:r>
              <a:rPr lang="ru-RU" sz="3200" i="1" dirty="0" err="1">
                <a:latin typeface="Calibri" panose="020F0502020204030204"/>
              </a:rPr>
              <a:t>вечеро́в</a:t>
            </a:r>
            <a:r>
              <a:rPr lang="ru-RU" sz="3200" i="1" dirty="0">
                <a:latin typeface="Calibri" panose="020F0502020204030204"/>
              </a:rPr>
              <a:t>, когда мы все </a:t>
            </a:r>
            <a:r>
              <a:rPr lang="ru-RU" sz="3200" i="1" dirty="0" err="1">
                <a:latin typeface="Calibri" panose="020F0502020204030204"/>
              </a:rPr>
              <a:t>собира́лись</a:t>
            </a:r>
            <a:r>
              <a:rPr lang="ru-RU" sz="3200" i="1" dirty="0">
                <a:latin typeface="Calibri" panose="020F0502020204030204"/>
              </a:rPr>
              <a:t> нашей </a:t>
            </a:r>
            <a:r>
              <a:rPr lang="ru-RU" sz="3200" i="1" dirty="0" err="1">
                <a:latin typeface="Calibri" panose="020F0502020204030204"/>
              </a:rPr>
              <a:t>большо́й</a:t>
            </a:r>
            <a:r>
              <a:rPr lang="ru-RU" sz="3200" i="1" dirty="0">
                <a:latin typeface="Calibri" panose="020F0502020204030204"/>
              </a:rPr>
              <a:t> семьёй со </a:t>
            </a:r>
            <a:r>
              <a:rPr lang="ru-RU" sz="3200" i="1" dirty="0" err="1">
                <a:latin typeface="Calibri" panose="020F0502020204030204"/>
              </a:rPr>
              <a:t>все́ми</a:t>
            </a:r>
            <a:r>
              <a:rPr lang="ru-RU" sz="3200" i="1" dirty="0">
                <a:latin typeface="Calibri" panose="020F0502020204030204"/>
              </a:rPr>
              <a:t> </a:t>
            </a:r>
            <a:r>
              <a:rPr lang="ru-RU" sz="3200" i="1" dirty="0" err="1">
                <a:latin typeface="Calibri" panose="020F0502020204030204"/>
              </a:rPr>
              <a:t>ба́бушками-де́душками</a:t>
            </a:r>
            <a:r>
              <a:rPr lang="ru-RU" sz="3200" i="1" dirty="0">
                <a:latin typeface="Calibri" panose="020F0502020204030204"/>
              </a:rPr>
              <a:t>, </a:t>
            </a:r>
            <a:r>
              <a:rPr lang="ru-RU" sz="3200" i="1" dirty="0" err="1">
                <a:latin typeface="Calibri" panose="020F0502020204030204"/>
              </a:rPr>
              <a:t>тётями-дя́дями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429443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1039FDCF-B849-5853-B79B-C185FD8A7CB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C2A20A0-65A7-8136-7EED-4D7B425F4E12}"/>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10C4FC2-27C6-7E1E-2430-71D0D4AD0677}"/>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 этой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фотогра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фии</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когда я </a:t>
            </a:r>
            <a:r>
              <a:rPr lang="ru-RU" sz="3200" i="1" dirty="0" err="1">
                <a:latin typeface="Calibri" panose="020F0502020204030204"/>
              </a:rPr>
              <a:t>уе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хала</a:t>
            </a:r>
            <a:r>
              <a:rPr lang="ru-RU" sz="3200" i="1" dirty="0">
                <a:latin typeface="Calibri" panose="020F0502020204030204"/>
              </a:rPr>
              <a:t> в </a:t>
            </a:r>
            <a:r>
              <a:rPr lang="ru-RU" sz="3200" i="1" dirty="0" err="1">
                <a:latin typeface="Calibri" panose="020F0502020204030204"/>
              </a:rPr>
              <a:t>друго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род</a:t>
            </a:r>
            <a:r>
              <a:rPr lang="ru-RU" sz="3200" i="1" dirty="0">
                <a:latin typeface="Calibri" panose="020F0502020204030204"/>
              </a:rPr>
              <a:t>, мне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чень</a:t>
            </a:r>
            <a:r>
              <a:rPr lang="ru-RU" sz="3200" i="1" dirty="0">
                <a:latin typeface="Calibri" panose="020F0502020204030204"/>
              </a:rPr>
              <a:t> не </a:t>
            </a:r>
            <a:r>
              <a:rPr lang="ru-RU" sz="3200" i="1" dirty="0" err="1">
                <a:latin typeface="Calibri" panose="020F0502020204030204"/>
              </a:rPr>
              <a:t>хвата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наших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йных </a:t>
            </a:r>
            <a:r>
              <a:rPr lang="ru-RU" sz="3200" i="1" dirty="0" err="1">
                <a:latin typeface="Calibri" panose="020F0502020204030204"/>
              </a:rPr>
              <a:t>вечеро́в</a:t>
            </a:r>
            <a:r>
              <a:rPr lang="ru-RU" sz="3200" i="1" dirty="0">
                <a:latin typeface="Calibri" panose="020F0502020204030204"/>
              </a:rPr>
              <a:t>, когда мы все </a:t>
            </a:r>
            <a:r>
              <a:rPr lang="ru-RU" sz="3200" i="1" dirty="0" err="1">
                <a:latin typeface="Calibri" panose="020F0502020204030204"/>
              </a:rPr>
              <a:t>собира́лись</a:t>
            </a:r>
            <a:r>
              <a:rPr lang="ru-RU" sz="3200" i="1" dirty="0">
                <a:latin typeface="Calibri" panose="020F0502020204030204"/>
              </a:rPr>
              <a:t> нашей </a:t>
            </a:r>
            <a:r>
              <a:rPr lang="ru-RU" sz="3200" i="1" dirty="0" err="1">
                <a:latin typeface="Calibri" panose="020F0502020204030204"/>
              </a:rPr>
              <a:t>большо́й</a:t>
            </a:r>
            <a:r>
              <a:rPr lang="ru-RU" sz="3200" i="1" dirty="0">
                <a:latin typeface="Calibri" panose="020F0502020204030204"/>
              </a:rPr>
              <a:t> семьёй со </a:t>
            </a:r>
            <a:r>
              <a:rPr lang="ru-RU" sz="3200" i="1" dirty="0" err="1">
                <a:latin typeface="Calibri" panose="020F0502020204030204"/>
              </a:rPr>
              <a:t>все́ми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654603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09C793A-C9BA-4D07-99BA-AC76A19E724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5DC852D-BA92-AB01-8C44-51D1559B8AB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a:t>
            </a:r>
            <a:r>
              <a:rPr lang="ru-RU" sz="2800" i="1" dirty="0">
                <a:solidFill>
                  <a:srgbClr val="00B050"/>
                </a:solidFill>
              </a:rPr>
              <a:t>семейный</a:t>
            </a:r>
            <a:r>
              <a:rPr lang="ru-RU" sz="2800" i="1" dirty="0"/>
              <a:t>,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651CE6C-6DF1-1EFB-DE15-13D00D39191B}"/>
              </a:ext>
            </a:extLst>
          </p:cNvPr>
          <p:cNvSpPr txBox="1"/>
          <p:nvPr/>
        </p:nvSpPr>
        <p:spPr>
          <a:xfrm>
            <a:off x="203200" y="641544"/>
            <a:ext cx="11756231" cy="5216813"/>
          </a:xfrm>
          <a:prstGeom prst="rect">
            <a:avLst/>
          </a:prstGeom>
          <a:noFill/>
        </p:spPr>
        <p:txBody>
          <a:bodyPr wrap="square" rtlCol="0">
            <a:spAutoFit/>
          </a:bodyPr>
          <a:lstStyle/>
          <a:p>
            <a:pPr>
              <a:spcAft>
                <a:spcPts val="1800"/>
              </a:spcAft>
            </a:pPr>
            <a:r>
              <a:rPr lang="ru-RU" sz="3200" i="1" dirty="0">
                <a:latin typeface="Calibri" panose="020F0502020204030204"/>
              </a:rPr>
              <a:t>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и</a:t>
            </a:r>
            <a:r>
              <a:rPr lang="ru-RU" sz="3200" i="1" dirty="0">
                <a:latin typeface="Calibri" panose="020F0502020204030204"/>
              </a:rPr>
              <a:t> </a:t>
            </a:r>
            <a:r>
              <a:rPr lang="ru-RU" sz="3200" i="1" dirty="0" err="1">
                <a:latin typeface="Calibri" panose="020F0502020204030204"/>
              </a:rPr>
              <a:t>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ют</a:t>
            </a:r>
            <a:r>
              <a:rPr lang="ru-RU" sz="3200" i="1" dirty="0">
                <a:latin typeface="Calibri" panose="020F0502020204030204"/>
              </a:rPr>
              <a:t> на всех </a:t>
            </a:r>
            <a:r>
              <a:rPr lang="ru-RU" sz="3200" i="1" dirty="0" err="1">
                <a:latin typeface="Calibri" panose="020F0502020204030204"/>
              </a:rPr>
              <a:t>чле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нов</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а в </a:t>
            </a:r>
            <a:r>
              <a:rPr lang="ru-RU" sz="3200" i="1" dirty="0" err="1">
                <a:latin typeface="Calibri" panose="020F0502020204030204"/>
              </a:rPr>
              <a:t>пе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рвую</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чередь</a:t>
            </a:r>
            <a:r>
              <a:rPr lang="ru-RU" sz="3200" i="1" dirty="0">
                <a:latin typeface="Calibri" panose="020F0502020204030204"/>
              </a:rPr>
              <a:t> — на дет</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тели и д</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 этой семь</a:t>
            </a:r>
            <a:r>
              <a:rPr lang="ru-RU" sz="3200"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 </a:t>
            </a:r>
            <a:r>
              <a:rPr lang="ru-RU" sz="3200" i="1" dirty="0" err="1">
                <a:latin typeface="Calibri" panose="020F0502020204030204"/>
              </a:rPr>
              <a:t>гордя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тся</a:t>
            </a:r>
            <a:r>
              <a:rPr lang="ru-RU" sz="3200" i="1" dirty="0">
                <a:latin typeface="Calibri" panose="020F0502020204030204"/>
              </a:rPr>
              <a:t> </a:t>
            </a:r>
            <a:r>
              <a:rPr lang="ru-RU" sz="3200" i="1" dirty="0" err="1">
                <a:latin typeface="Calibri" panose="020F0502020204030204"/>
              </a:rPr>
              <a:t>свои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йными </a:t>
            </a:r>
            <a:r>
              <a:rPr lang="ru-RU" sz="3200" i="1" dirty="0" err="1">
                <a:latin typeface="Calibri" panose="020F0502020204030204"/>
              </a:rPr>
              <a:t>усто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ями</a:t>
            </a:r>
            <a:r>
              <a:rPr lang="ru-RU" sz="3200" i="1" dirty="0">
                <a:latin typeface="Calibri" panose="020F0502020204030204"/>
              </a:rPr>
              <a:t>.</a:t>
            </a:r>
          </a:p>
          <a:p>
            <a:pPr>
              <a:spcAft>
                <a:spcPts val="1800"/>
              </a:spcAft>
            </a:pPr>
            <a:r>
              <a:rPr lang="ru-RU" sz="3200" i="1" dirty="0">
                <a:latin typeface="Calibri" panose="020F0502020204030204"/>
              </a:rPr>
              <a:t>В этом </a:t>
            </a:r>
            <a:r>
              <a:rPr lang="ru-RU" sz="3200" i="1" dirty="0" err="1">
                <a:latin typeface="Calibri" panose="020F0502020204030204"/>
              </a:rPr>
              <a:t>альбо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мы </a:t>
            </a:r>
            <a:r>
              <a:rPr lang="ru-RU" sz="3200" i="1" dirty="0" err="1">
                <a:latin typeface="Calibri" panose="020F0502020204030204"/>
              </a:rPr>
              <a:t>храни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a:t>
            </a:r>
            <a:r>
              <a:rPr lang="ru-RU" sz="3200" i="1" dirty="0">
                <a:latin typeface="Calibri" panose="020F0502020204030204"/>
              </a:rPr>
              <a:t> наши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йные </a:t>
            </a:r>
            <a:r>
              <a:rPr lang="ru-RU" sz="3200" i="1" dirty="0" err="1">
                <a:latin typeface="Calibri" panose="020F0502020204030204"/>
              </a:rPr>
              <a:t>фотогра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фии</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когда я </a:t>
            </a:r>
            <a:r>
              <a:rPr lang="ru-RU" sz="3200" i="1" dirty="0" err="1">
                <a:latin typeface="Calibri" panose="020F0502020204030204"/>
              </a:rPr>
              <a:t>уе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хала</a:t>
            </a:r>
            <a:r>
              <a:rPr lang="ru-RU" sz="3200" i="1" dirty="0">
                <a:latin typeface="Calibri" panose="020F0502020204030204"/>
              </a:rPr>
              <a:t> в </a:t>
            </a:r>
            <a:r>
              <a:rPr lang="ru-RU" sz="3200" i="1" dirty="0" err="1">
                <a:latin typeface="Calibri" panose="020F0502020204030204"/>
              </a:rPr>
              <a:t>друго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род</a:t>
            </a:r>
            <a:r>
              <a:rPr lang="ru-RU" sz="3200" i="1" dirty="0">
                <a:latin typeface="Calibri" panose="020F0502020204030204"/>
              </a:rPr>
              <a:t>, мне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чень</a:t>
            </a:r>
            <a:r>
              <a:rPr lang="ru-RU" sz="3200" i="1" dirty="0">
                <a:latin typeface="Calibri" panose="020F0502020204030204"/>
              </a:rPr>
              <a:t> не </a:t>
            </a:r>
            <a:r>
              <a:rPr lang="ru-RU" sz="3200" i="1" dirty="0" err="1">
                <a:latin typeface="Calibri" panose="020F0502020204030204"/>
              </a:rPr>
              <a:t>хвата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наших сем</a:t>
            </a:r>
            <a:r>
              <a:rPr lang="ru-RU" sz="3200"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йных </a:t>
            </a:r>
            <a:r>
              <a:rPr lang="ru-RU" sz="3200" i="1" dirty="0" err="1">
                <a:latin typeface="Calibri" panose="020F0502020204030204"/>
              </a:rPr>
              <a:t>вечеро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a:t>
            </a:r>
            <a:r>
              <a:rPr lang="ru-RU" sz="3200" i="1" dirty="0">
                <a:latin typeface="Calibri" panose="020F0502020204030204"/>
              </a:rPr>
              <a:t>, когда мы все </a:t>
            </a:r>
            <a:r>
              <a:rPr lang="ru-RU" sz="3200" i="1" dirty="0" err="1">
                <a:latin typeface="Calibri" panose="020F0502020204030204"/>
              </a:rPr>
              <a:t>собира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лись</a:t>
            </a:r>
            <a:r>
              <a:rPr lang="ru-RU" sz="3200" i="1" dirty="0">
                <a:latin typeface="Calibri" panose="020F0502020204030204"/>
              </a:rPr>
              <a:t> нашей </a:t>
            </a:r>
            <a:r>
              <a:rPr lang="ru-RU" sz="3200" i="1" dirty="0" err="1">
                <a:latin typeface="Calibri" panose="020F0502020204030204"/>
              </a:rPr>
              <a:t>большо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семь</a:t>
            </a:r>
            <a:r>
              <a:rPr lang="ru-RU" sz="3200" i="1" dirty="0">
                <a:solidFill>
                  <a:srgbClr val="00B050"/>
                </a:solidFill>
                <a:effectLst>
                  <a:outerShdw blurRad="38100" dist="38100" dir="2700000" algn="tl">
                    <a:srgbClr val="000000">
                      <a:alpha val="43137"/>
                    </a:srgbClr>
                  </a:outerShdw>
                </a:effectLst>
                <a:latin typeface="Calibri" panose="020F0502020204030204"/>
              </a:rPr>
              <a:t>ё</a:t>
            </a:r>
            <a:r>
              <a:rPr lang="ru-RU" sz="3200" i="1" dirty="0">
                <a:latin typeface="Calibri" panose="020F0502020204030204"/>
              </a:rPr>
              <a:t>й со </a:t>
            </a:r>
            <a:r>
              <a:rPr lang="ru-RU" sz="3200" i="1" dirty="0" err="1">
                <a:latin typeface="Calibri" panose="020F0502020204030204"/>
              </a:rPr>
              <a:t>все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a:t>
            </a:r>
            <a:r>
              <a:rPr lang="ru-RU" sz="3200" i="1" dirty="0">
                <a:latin typeface="Calibri" panose="020F0502020204030204"/>
              </a:rPr>
              <a:t> </a:t>
            </a:r>
            <a:r>
              <a:rPr lang="ru-RU" sz="3200" i="1" dirty="0" err="1">
                <a:latin typeface="Calibri" panose="020F0502020204030204"/>
              </a:rPr>
              <a:t>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бушками-де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душками</a:t>
            </a:r>
            <a:r>
              <a:rPr lang="ru-RU" sz="3200" i="1" dirty="0">
                <a:latin typeface="Calibri" panose="020F0502020204030204"/>
              </a:rPr>
              <a:t>, </a:t>
            </a:r>
            <a:r>
              <a:rPr lang="ru-RU" sz="3200" i="1" dirty="0" err="1">
                <a:latin typeface="Calibri" panose="020F0502020204030204"/>
              </a:rPr>
              <a:t>тётями-дя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дями</a:t>
            </a:r>
            <a:r>
              <a:rPr lang="ru-RU" sz="3200" i="1" dirty="0">
                <a:latin typeface="Calibri" panose="020F0502020204030204"/>
              </a:rPr>
              <a:t>, </a:t>
            </a:r>
            <a:r>
              <a:rPr lang="ru-RU" sz="3200" i="1" dirty="0" err="1">
                <a:latin typeface="Calibri" panose="020F0502020204030204"/>
              </a:rPr>
              <a:t>бра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тьями-сёстрами</a:t>
            </a:r>
            <a:r>
              <a:rPr lang="ru-RU" sz="3200" i="1" dirty="0">
                <a:latin typeface="Calibri" panose="020F0502020204030204"/>
              </a:rPr>
              <a:t> в </a:t>
            </a:r>
            <a:r>
              <a:rPr lang="ru-RU" sz="3200" i="1" dirty="0" err="1">
                <a:latin typeface="Calibri" panose="020F0502020204030204"/>
              </a:rPr>
              <a:t>ста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ром</a:t>
            </a:r>
            <a:r>
              <a:rPr lang="ru-RU" sz="3200" i="1" dirty="0">
                <a:latin typeface="Calibri" panose="020F0502020204030204"/>
              </a:rPr>
              <a:t> </a:t>
            </a:r>
            <a:r>
              <a:rPr lang="ru-RU" sz="3200" i="1" dirty="0" err="1">
                <a:latin typeface="Calibri" panose="020F0502020204030204"/>
              </a:rPr>
              <a:t>до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a:t>
            </a:r>
            <a:r>
              <a:rPr lang="ru-RU" sz="3200" i="1" dirty="0">
                <a:latin typeface="Calibri" panose="020F0502020204030204"/>
              </a:rPr>
              <a:t> </a:t>
            </a:r>
            <a:r>
              <a:rPr lang="ru-RU" sz="3200" i="1" dirty="0" err="1">
                <a:latin typeface="Calibri" panose="020F0502020204030204"/>
              </a:rPr>
              <a:t>мое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a:t>
            </a:r>
            <a:r>
              <a:rPr lang="ru-RU" sz="3200" i="1" dirty="0">
                <a:latin typeface="Calibri" panose="020F0502020204030204"/>
              </a:rPr>
              <a:t> </a:t>
            </a:r>
            <a:r>
              <a:rPr lang="ru-RU" sz="3200" i="1" dirty="0" err="1">
                <a:latin typeface="Calibri" panose="020F0502020204030204"/>
              </a:rPr>
              <a:t>праба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бушки</a:t>
            </a:r>
            <a:r>
              <a:rPr lang="ru-RU" sz="3200" i="1" dirty="0">
                <a:latin typeface="Calibri" panose="020F0502020204030204"/>
              </a:rPr>
              <a:t>.</a:t>
            </a:r>
          </a:p>
        </p:txBody>
      </p:sp>
    </p:spTree>
    <p:extLst>
      <p:ext uri="{BB962C8B-B14F-4D97-AF65-F5344CB8AC3E}">
        <p14:creationId xmlns:p14="http://schemas.microsoft.com/office/powerpoint/2010/main" val="830239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A9B94694-772C-8627-7DE1-85695DE845F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7EF790A-BCD9-C914-B15F-191047056D90}"/>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B5151DE-1965-3034-167F-ADC1763FA5C4}"/>
              </a:ext>
            </a:extLst>
          </p:cNvPr>
          <p:cNvSpPr txBox="1"/>
          <p:nvPr/>
        </p:nvSpPr>
        <p:spPr>
          <a:xfrm>
            <a:off x="203200" y="641544"/>
            <a:ext cx="11756231" cy="4201150"/>
          </a:xfrm>
          <a:prstGeom prst="rect">
            <a:avLst/>
          </a:prstGeom>
          <a:noFill/>
        </p:spPr>
        <p:txBody>
          <a:bodyPr wrap="square" rtlCol="0">
            <a:spAutoFit/>
          </a:bodyPr>
          <a:lstStyle/>
          <a:p>
            <a:pPr>
              <a:spcAft>
                <a:spcPts val="1800"/>
              </a:spcAft>
            </a:pPr>
            <a:r>
              <a:rPr lang="ru-RU" sz="3200" i="1" dirty="0">
                <a:latin typeface="Calibri" panose="020F0502020204030204"/>
              </a:rPr>
              <a:t>Это наши дети.</a:t>
            </a:r>
          </a:p>
          <a:p>
            <a:pPr>
              <a:spcAft>
                <a:spcPts val="1800"/>
              </a:spcAft>
            </a:pPr>
            <a:r>
              <a:rPr lang="ru-RU" sz="3200" i="1" dirty="0">
                <a:latin typeface="Calibri" panose="020F0502020204030204"/>
              </a:rPr>
              <a:t>У них нет детей.</a:t>
            </a:r>
          </a:p>
          <a:p>
            <a:pPr>
              <a:spcAft>
                <a:spcPts val="1800"/>
              </a:spcAft>
            </a:pPr>
            <a:r>
              <a:rPr lang="ru-RU" sz="3200" i="1" dirty="0">
                <a:latin typeface="Calibri" panose="020F0502020204030204"/>
              </a:rPr>
              <a:t>Родители стремятся дать своим детям всё самое лучшее.</a:t>
            </a:r>
          </a:p>
          <a:p>
            <a:pPr>
              <a:spcAft>
                <a:spcPts val="1800"/>
              </a:spcAft>
            </a:pPr>
            <a:r>
              <a:rPr lang="ru-RU" sz="3200" i="1" dirty="0">
                <a:latin typeface="Calibri" panose="020F0502020204030204"/>
              </a:rPr>
              <a:t>Посмотрите на этих детей!</a:t>
            </a:r>
          </a:p>
          <a:p>
            <a:pPr>
              <a:spcAft>
                <a:spcPts val="1800"/>
              </a:spcAft>
            </a:pPr>
            <a:r>
              <a:rPr lang="ru-RU" sz="3200" i="1" dirty="0">
                <a:latin typeface="Calibri" panose="020F0502020204030204"/>
              </a:rPr>
              <a:t>Они гордятся своими детьми.</a:t>
            </a:r>
          </a:p>
          <a:p>
            <a:pPr>
              <a:spcAft>
                <a:spcPts val="1800"/>
              </a:spcAft>
            </a:pPr>
            <a:r>
              <a:rPr lang="ru-RU" sz="3200" i="1" dirty="0">
                <a:latin typeface="Calibri" panose="020F0502020204030204"/>
              </a:rPr>
              <a:t>Она часто говорит о своих детях.</a:t>
            </a:r>
          </a:p>
        </p:txBody>
      </p:sp>
    </p:spTree>
    <p:extLst>
      <p:ext uri="{BB962C8B-B14F-4D97-AF65-F5344CB8AC3E}">
        <p14:creationId xmlns:p14="http://schemas.microsoft.com/office/powerpoint/2010/main" val="1328812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66713518-0867-2A61-392A-8B747F5FCE2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04E458B-3B58-D036-9610-1A1604997F06}"/>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B384FE6-A6DA-28FE-AC59-71BD00527384}"/>
              </a:ext>
            </a:extLst>
          </p:cNvPr>
          <p:cNvSpPr txBox="1"/>
          <p:nvPr/>
        </p:nvSpPr>
        <p:spPr>
          <a:xfrm>
            <a:off x="203200" y="641544"/>
            <a:ext cx="11756231" cy="4324261"/>
          </a:xfrm>
          <a:prstGeom prst="rect">
            <a:avLst/>
          </a:prstGeom>
          <a:noFill/>
        </p:spPr>
        <p:txBody>
          <a:bodyPr wrap="square" rtlCol="0">
            <a:spAutoFit/>
          </a:bodyPr>
          <a:lstStyle/>
          <a:p>
            <a:pPr>
              <a:spcAft>
                <a:spcPts val="1800"/>
              </a:spcAft>
            </a:pPr>
            <a:r>
              <a:rPr lang="ru-RU" sz="3200" i="1" dirty="0">
                <a:latin typeface="Calibri" panose="020F0502020204030204"/>
              </a:rPr>
              <a:t>Это наши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a:t>
            </a:r>
          </a:p>
          <a:p>
            <a:pPr>
              <a:spcAft>
                <a:spcPts val="1800"/>
              </a:spcAft>
            </a:pPr>
            <a:r>
              <a:rPr lang="ru-RU" sz="3200" i="1" dirty="0">
                <a:latin typeface="Calibri" panose="020F0502020204030204"/>
              </a:rPr>
              <a:t>У них нет детей.</a:t>
            </a:r>
          </a:p>
          <a:p>
            <a:pPr>
              <a:spcAft>
                <a:spcPts val="1800"/>
              </a:spcAft>
            </a:pPr>
            <a:r>
              <a:rPr lang="ru-RU" sz="3200" i="1" dirty="0">
                <a:latin typeface="Calibri" panose="020F0502020204030204"/>
              </a:rPr>
              <a:t>Родители стремятся дать своим детям всё самое лучшее.</a:t>
            </a:r>
          </a:p>
          <a:p>
            <a:pPr>
              <a:spcAft>
                <a:spcPts val="1800"/>
              </a:spcAft>
            </a:pPr>
            <a:r>
              <a:rPr lang="ru-RU" sz="3200" i="1" dirty="0">
                <a:latin typeface="Calibri" panose="020F0502020204030204"/>
              </a:rPr>
              <a:t>Посмотрите на этих детей!</a:t>
            </a:r>
          </a:p>
          <a:p>
            <a:pPr>
              <a:spcAft>
                <a:spcPts val="1800"/>
              </a:spcAft>
            </a:pPr>
            <a:r>
              <a:rPr lang="ru-RU" sz="3200" i="1" dirty="0">
                <a:latin typeface="Calibri" panose="020F0502020204030204"/>
              </a:rPr>
              <a:t>Они гордятся своими детьми.</a:t>
            </a:r>
          </a:p>
          <a:p>
            <a:pPr>
              <a:spcAft>
                <a:spcPts val="1800"/>
              </a:spcAft>
            </a:pPr>
            <a:r>
              <a:rPr lang="ru-RU" sz="3200" i="1" dirty="0">
                <a:latin typeface="Calibri" panose="020F0502020204030204"/>
              </a:rPr>
              <a:t>Она часто говорит о своих детях.</a:t>
            </a:r>
          </a:p>
        </p:txBody>
      </p:sp>
    </p:spTree>
    <p:extLst>
      <p:ext uri="{BB962C8B-B14F-4D97-AF65-F5344CB8AC3E}">
        <p14:creationId xmlns:p14="http://schemas.microsoft.com/office/powerpoint/2010/main" val="4013668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A0A8A43-1470-FCF1-4F16-0602D67F145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8A0F699-164F-4A0A-3C6D-85E8C4C153B9}"/>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7CA9455-B179-94F2-74E8-9528A5B25385}"/>
              </a:ext>
            </a:extLst>
          </p:cNvPr>
          <p:cNvSpPr txBox="1"/>
          <p:nvPr/>
        </p:nvSpPr>
        <p:spPr>
          <a:xfrm>
            <a:off x="203200" y="641544"/>
            <a:ext cx="11756231" cy="4447371"/>
          </a:xfrm>
          <a:prstGeom prst="rect">
            <a:avLst/>
          </a:prstGeom>
          <a:noFill/>
        </p:spPr>
        <p:txBody>
          <a:bodyPr wrap="square" rtlCol="0">
            <a:spAutoFit/>
          </a:bodyPr>
          <a:lstStyle/>
          <a:p>
            <a:pPr>
              <a:spcAft>
                <a:spcPts val="1800"/>
              </a:spcAft>
            </a:pPr>
            <a:r>
              <a:rPr lang="ru-RU" sz="3200" i="1" dirty="0">
                <a:latin typeface="Calibri" panose="020F0502020204030204"/>
              </a:rPr>
              <a:t>Это наши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a:t>
            </a:r>
          </a:p>
          <a:p>
            <a:pPr>
              <a:spcAft>
                <a:spcPts val="1800"/>
              </a:spcAft>
            </a:pPr>
            <a:r>
              <a:rPr lang="ru-RU" sz="3200" i="1" dirty="0">
                <a:latin typeface="Calibri" panose="020F0502020204030204"/>
              </a:rPr>
              <a:t>У них нет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Родители стремятся дать своим детям всё самое лучшее.</a:t>
            </a:r>
          </a:p>
          <a:p>
            <a:pPr>
              <a:spcAft>
                <a:spcPts val="1800"/>
              </a:spcAft>
            </a:pPr>
            <a:r>
              <a:rPr lang="ru-RU" sz="3200" i="1" dirty="0">
                <a:latin typeface="Calibri" panose="020F0502020204030204"/>
              </a:rPr>
              <a:t>Посмотрите на этих детей!</a:t>
            </a:r>
          </a:p>
          <a:p>
            <a:pPr>
              <a:spcAft>
                <a:spcPts val="1800"/>
              </a:spcAft>
            </a:pPr>
            <a:r>
              <a:rPr lang="ru-RU" sz="3200" i="1" dirty="0">
                <a:latin typeface="Calibri" panose="020F0502020204030204"/>
              </a:rPr>
              <a:t>Они гордятся своими детьми.</a:t>
            </a:r>
          </a:p>
          <a:p>
            <a:pPr>
              <a:spcAft>
                <a:spcPts val="1800"/>
              </a:spcAft>
            </a:pPr>
            <a:r>
              <a:rPr lang="ru-RU" sz="3200" i="1" dirty="0">
                <a:latin typeface="Calibri" panose="020F0502020204030204"/>
              </a:rPr>
              <a:t>Она часто говорит о своих детях.</a:t>
            </a:r>
          </a:p>
        </p:txBody>
      </p:sp>
    </p:spTree>
    <p:extLst>
      <p:ext uri="{BB962C8B-B14F-4D97-AF65-F5344CB8AC3E}">
        <p14:creationId xmlns:p14="http://schemas.microsoft.com/office/powerpoint/2010/main" val="3389751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1B253B9-DD79-BDA1-93E0-3C8479A56A2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A547923-412A-5295-747F-906BD2E36E98}"/>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F9DEB3E-C498-FB67-FF59-2189FD536391}"/>
              </a:ext>
            </a:extLst>
          </p:cNvPr>
          <p:cNvSpPr txBox="1"/>
          <p:nvPr/>
        </p:nvSpPr>
        <p:spPr>
          <a:xfrm>
            <a:off x="203200" y="641544"/>
            <a:ext cx="11756231" cy="4570482"/>
          </a:xfrm>
          <a:prstGeom prst="rect">
            <a:avLst/>
          </a:prstGeom>
          <a:noFill/>
        </p:spPr>
        <p:txBody>
          <a:bodyPr wrap="square" rtlCol="0">
            <a:spAutoFit/>
          </a:bodyPr>
          <a:lstStyle/>
          <a:p>
            <a:pPr>
              <a:spcAft>
                <a:spcPts val="1800"/>
              </a:spcAft>
            </a:pPr>
            <a:r>
              <a:rPr lang="ru-RU" sz="3200" i="1" dirty="0">
                <a:latin typeface="Calibri" panose="020F0502020204030204"/>
              </a:rPr>
              <a:t>Это наши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a:t>
            </a:r>
          </a:p>
          <a:p>
            <a:pPr>
              <a:spcAft>
                <a:spcPts val="1800"/>
              </a:spcAft>
            </a:pPr>
            <a:r>
              <a:rPr lang="ru-RU" sz="3200" i="1" dirty="0">
                <a:latin typeface="Calibri" panose="020F0502020204030204"/>
              </a:rPr>
              <a:t>У них нет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Родители стремятся дать своим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тям всё самое лучшее.</a:t>
            </a:r>
          </a:p>
          <a:p>
            <a:pPr>
              <a:spcAft>
                <a:spcPts val="1800"/>
              </a:spcAft>
            </a:pPr>
            <a:r>
              <a:rPr lang="ru-RU" sz="3200" i="1" dirty="0">
                <a:latin typeface="Calibri" panose="020F0502020204030204"/>
              </a:rPr>
              <a:t>Посмотрите на этих детей!</a:t>
            </a:r>
          </a:p>
          <a:p>
            <a:pPr>
              <a:spcAft>
                <a:spcPts val="1800"/>
              </a:spcAft>
            </a:pPr>
            <a:r>
              <a:rPr lang="ru-RU" sz="3200" i="1" dirty="0">
                <a:latin typeface="Calibri" panose="020F0502020204030204"/>
              </a:rPr>
              <a:t>Они гордятся своими детьми.</a:t>
            </a:r>
          </a:p>
          <a:p>
            <a:pPr>
              <a:spcAft>
                <a:spcPts val="1800"/>
              </a:spcAft>
            </a:pPr>
            <a:r>
              <a:rPr lang="ru-RU" sz="3200" i="1" dirty="0">
                <a:latin typeface="Calibri" panose="020F0502020204030204"/>
              </a:rPr>
              <a:t>Она часто говорит о своих детях.</a:t>
            </a:r>
          </a:p>
        </p:txBody>
      </p:sp>
    </p:spTree>
    <p:extLst>
      <p:ext uri="{BB962C8B-B14F-4D97-AF65-F5344CB8AC3E}">
        <p14:creationId xmlns:p14="http://schemas.microsoft.com/office/powerpoint/2010/main" val="3368927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DF50687-F9E1-1B80-91D3-8F777C9779A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CCDE9AB-5330-FD54-1B3A-F2978A4FB10C}"/>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A3A34AA-BEBD-7EDD-141E-0FB1AD8ADDEC}"/>
              </a:ext>
            </a:extLst>
          </p:cNvPr>
          <p:cNvSpPr txBox="1"/>
          <p:nvPr/>
        </p:nvSpPr>
        <p:spPr>
          <a:xfrm>
            <a:off x="203200" y="641544"/>
            <a:ext cx="11756231" cy="4693593"/>
          </a:xfrm>
          <a:prstGeom prst="rect">
            <a:avLst/>
          </a:prstGeom>
          <a:noFill/>
        </p:spPr>
        <p:txBody>
          <a:bodyPr wrap="square" rtlCol="0">
            <a:spAutoFit/>
          </a:bodyPr>
          <a:lstStyle/>
          <a:p>
            <a:pPr>
              <a:spcAft>
                <a:spcPts val="1800"/>
              </a:spcAft>
            </a:pPr>
            <a:r>
              <a:rPr lang="ru-RU" sz="3200" i="1" dirty="0">
                <a:latin typeface="Calibri" panose="020F0502020204030204"/>
              </a:rPr>
              <a:t>Это наши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a:t>
            </a:r>
          </a:p>
          <a:p>
            <a:pPr>
              <a:spcAft>
                <a:spcPts val="1800"/>
              </a:spcAft>
            </a:pPr>
            <a:r>
              <a:rPr lang="ru-RU" sz="3200" i="1" dirty="0">
                <a:latin typeface="Calibri" panose="020F0502020204030204"/>
              </a:rPr>
              <a:t>У них нет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Родители стремятся дать своим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тям всё самое лучшее.</a:t>
            </a:r>
          </a:p>
          <a:p>
            <a:pPr>
              <a:spcAft>
                <a:spcPts val="1800"/>
              </a:spcAft>
            </a:pPr>
            <a:r>
              <a:rPr lang="ru-RU" sz="3200" i="1" dirty="0">
                <a:latin typeface="Calibri" panose="020F0502020204030204"/>
              </a:rPr>
              <a:t>Посмотрите на этих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Они гордятся своими детьми.</a:t>
            </a:r>
          </a:p>
          <a:p>
            <a:pPr>
              <a:spcAft>
                <a:spcPts val="1800"/>
              </a:spcAft>
            </a:pPr>
            <a:r>
              <a:rPr lang="ru-RU" sz="3200" i="1" dirty="0">
                <a:latin typeface="Calibri" panose="020F0502020204030204"/>
              </a:rPr>
              <a:t>Она часто говорит о своих детях.</a:t>
            </a:r>
          </a:p>
        </p:txBody>
      </p:sp>
    </p:spTree>
    <p:extLst>
      <p:ext uri="{BB962C8B-B14F-4D97-AF65-F5344CB8AC3E}">
        <p14:creationId xmlns:p14="http://schemas.microsoft.com/office/powerpoint/2010/main" val="1251693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6551A37-447E-7D5E-D874-7786A376131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B9F266F-721B-2AAA-9683-3037B8770852}"/>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B9CEF5B-64DF-7425-751F-0D04D2F4ADB7}"/>
              </a:ext>
            </a:extLst>
          </p:cNvPr>
          <p:cNvSpPr txBox="1"/>
          <p:nvPr/>
        </p:nvSpPr>
        <p:spPr>
          <a:xfrm>
            <a:off x="203200" y="641544"/>
            <a:ext cx="11756231" cy="4816703"/>
          </a:xfrm>
          <a:prstGeom prst="rect">
            <a:avLst/>
          </a:prstGeom>
          <a:noFill/>
        </p:spPr>
        <p:txBody>
          <a:bodyPr wrap="square" rtlCol="0">
            <a:spAutoFit/>
          </a:bodyPr>
          <a:lstStyle/>
          <a:p>
            <a:pPr>
              <a:spcAft>
                <a:spcPts val="1800"/>
              </a:spcAft>
            </a:pPr>
            <a:r>
              <a:rPr lang="ru-RU" sz="3200" i="1" dirty="0">
                <a:latin typeface="Calibri" panose="020F0502020204030204"/>
              </a:rPr>
              <a:t>Это наши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a:t>
            </a:r>
          </a:p>
          <a:p>
            <a:pPr>
              <a:spcAft>
                <a:spcPts val="1800"/>
              </a:spcAft>
            </a:pPr>
            <a:r>
              <a:rPr lang="ru-RU" sz="3200" i="1" dirty="0">
                <a:latin typeface="Calibri" panose="020F0502020204030204"/>
              </a:rPr>
              <a:t>У них нет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Родители стремятся дать своим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тям всё самое лучшее.</a:t>
            </a:r>
          </a:p>
          <a:p>
            <a:pPr>
              <a:spcAft>
                <a:spcPts val="1800"/>
              </a:spcAft>
            </a:pPr>
            <a:r>
              <a:rPr lang="ru-RU" sz="3200" i="1" dirty="0">
                <a:latin typeface="Calibri" panose="020F0502020204030204"/>
              </a:rPr>
              <a:t>Посмотрите на этих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Они гордятся своими детьм</a:t>
            </a:r>
            <a:r>
              <a:rPr lang="ru-RU" sz="4000" b="1"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a:t>
            </a:r>
          </a:p>
          <a:p>
            <a:pPr>
              <a:spcAft>
                <a:spcPts val="1800"/>
              </a:spcAft>
            </a:pPr>
            <a:r>
              <a:rPr lang="ru-RU" sz="3200" i="1" dirty="0">
                <a:latin typeface="Calibri" panose="020F0502020204030204"/>
              </a:rPr>
              <a:t>Она часто говорит о своих детях.</a:t>
            </a:r>
          </a:p>
        </p:txBody>
      </p:sp>
    </p:spTree>
    <p:extLst>
      <p:ext uri="{BB962C8B-B14F-4D97-AF65-F5344CB8AC3E}">
        <p14:creationId xmlns:p14="http://schemas.microsoft.com/office/powerpoint/2010/main" val="1386058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5DE73ED-A225-FA9B-3D30-11E27DFAA44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3017239-24DB-71EF-EE8F-E0049BFD7063}"/>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a:t>
            </a:r>
            <a:r>
              <a:rPr lang="ru-RU" sz="2800" i="1" dirty="0">
                <a:solidFill>
                  <a:srgbClr val="00B050"/>
                </a:solidFill>
              </a:rPr>
              <a:t>дети</a:t>
            </a:r>
            <a:r>
              <a:rPr lang="ru-RU" sz="2800" i="1" dirty="0"/>
              <a:t>, основа, основной,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F9E1D7D-EADA-B3D2-761F-5262E288AA70}"/>
              </a:ext>
            </a:extLst>
          </p:cNvPr>
          <p:cNvSpPr txBox="1"/>
          <p:nvPr/>
        </p:nvSpPr>
        <p:spPr>
          <a:xfrm>
            <a:off x="203200" y="641544"/>
            <a:ext cx="11756231" cy="4939814"/>
          </a:xfrm>
          <a:prstGeom prst="rect">
            <a:avLst/>
          </a:prstGeom>
          <a:noFill/>
        </p:spPr>
        <p:txBody>
          <a:bodyPr wrap="square" rtlCol="0">
            <a:spAutoFit/>
          </a:bodyPr>
          <a:lstStyle/>
          <a:p>
            <a:pPr>
              <a:spcAft>
                <a:spcPts val="1800"/>
              </a:spcAft>
            </a:pPr>
            <a:r>
              <a:rPr lang="ru-RU" sz="3200" i="1" dirty="0">
                <a:latin typeface="Calibri" panose="020F0502020204030204"/>
              </a:rPr>
              <a:t>Это наши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ти.</a:t>
            </a:r>
          </a:p>
          <a:p>
            <a:pPr>
              <a:spcAft>
                <a:spcPts val="1800"/>
              </a:spcAft>
            </a:pPr>
            <a:r>
              <a:rPr lang="ru-RU" sz="3200" i="1" dirty="0">
                <a:latin typeface="Calibri" panose="020F0502020204030204"/>
              </a:rPr>
              <a:t>У них нет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Родители стремятся дать своим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тям всё самое лучшее.</a:t>
            </a:r>
          </a:p>
          <a:p>
            <a:pPr>
              <a:spcAft>
                <a:spcPts val="1800"/>
              </a:spcAft>
            </a:pPr>
            <a:r>
              <a:rPr lang="ru-RU" sz="3200" i="1" dirty="0">
                <a:latin typeface="Calibri" panose="020F0502020204030204"/>
              </a:rPr>
              <a:t>Посмотрите на этих дет</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й!</a:t>
            </a:r>
          </a:p>
          <a:p>
            <a:pPr>
              <a:spcAft>
                <a:spcPts val="1800"/>
              </a:spcAft>
            </a:pPr>
            <a:r>
              <a:rPr lang="ru-RU" sz="3200" i="1" dirty="0">
                <a:latin typeface="Calibri" panose="020F0502020204030204"/>
              </a:rPr>
              <a:t>Они гордятся своими детьм</a:t>
            </a:r>
            <a:r>
              <a:rPr lang="ru-RU" sz="4000" b="1"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a:t>
            </a:r>
          </a:p>
          <a:p>
            <a:pPr>
              <a:spcAft>
                <a:spcPts val="1800"/>
              </a:spcAft>
            </a:pPr>
            <a:r>
              <a:rPr lang="ru-RU" sz="3200" i="1" dirty="0">
                <a:latin typeface="Calibri" panose="020F0502020204030204"/>
              </a:rPr>
              <a:t>Она часто говорит о своих д</a:t>
            </a:r>
            <a:r>
              <a:rPr lang="ru-RU" sz="40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тях.</a:t>
            </a:r>
          </a:p>
        </p:txBody>
      </p:sp>
    </p:spTree>
    <p:extLst>
      <p:ext uri="{BB962C8B-B14F-4D97-AF65-F5344CB8AC3E}">
        <p14:creationId xmlns:p14="http://schemas.microsoft.com/office/powerpoint/2010/main" val="2593960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49B146B7-0A9A-7F03-4446-EA7CD60B8C9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3CF750A-9AF2-798D-D43E-28022A9C71A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A792D13-EDDC-6ABB-3239-258ACF1906BB}"/>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основы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Основные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семье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основу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основой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основ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1664845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0ACDDECD-8B93-1D88-84A8-DFCD855A1C3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67C3FA7-BD36-2D29-AF80-9FDE6AA1C3CA}"/>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01115F2-5D29-E0D7-C066-0BC3425A6BCC}"/>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Основные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семье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основу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основой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основ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3264002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E5AF67AA-E29B-4E73-F6B4-44D8A256AA7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8A98870-DD0F-A376-845A-505FCD492266}"/>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4A59F93-3647-C039-8044-A60FE6156500}"/>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семье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основу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основой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основ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3254517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44C3E7BE-35D3-DFD0-23FC-8518886C623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3EA241B-ED92-9285-A687-8F83A9BE40E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0C25949-C7E8-2606-707B-BE7F4E55BD49}"/>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a:t>
            </a:r>
            <a:r>
              <a:rPr lang="ru-RU" sz="32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основу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основой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основ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29908441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F0150651-5FC2-A3DA-1D60-3BCD217873B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C060612-8344-EA58-681F-2A2D354AA8BB}"/>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154F687-4E79-F19E-BAD1-F32C6B2EFE97}"/>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a:t>
            </a:r>
            <a:r>
              <a:rPr lang="ru-RU" sz="32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основой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основ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22590323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F649F3DE-2E4A-48D4-66C3-6B771509E9E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A816351-AC99-411C-EA94-2C697A0CA529}"/>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D66A9EA-21FF-9555-A0C0-A6111567193D}"/>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a:t>
            </a:r>
            <a:r>
              <a:rPr lang="ru-RU" sz="32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основ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3407974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BFE2D37-D655-3B2B-C208-6EB5E8CECB3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BE7FF7E-838B-5A22-EF39-AA5C0B144A39}"/>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2594BCB-7AA4-0F15-1B30-C48726B6A130}"/>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a:t>
            </a:r>
            <a:r>
              <a:rPr lang="ru-RU" sz="32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основами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2190557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888066D9-4B2C-3813-50FD-458C27BA923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8815FB5-6B89-1001-9EEF-5E60654EF461}"/>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ABEFC5A-CE1F-51FB-D575-63C42048BF61}"/>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a:t>
            </a:r>
            <a:r>
              <a:rPr lang="ru-RU" sz="32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основных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2206281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2B7E993-698C-E956-ACF1-CE54B2D4406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4FE0447-1DC9-9E7D-DBD1-334F7559D773}"/>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a:t>
            </a:r>
            <a:r>
              <a:rPr lang="ru-RU" sz="2800" i="1" dirty="0">
                <a:solidFill>
                  <a:srgbClr val="00B050"/>
                </a:solidFill>
              </a:rPr>
              <a:t>основа</a:t>
            </a:r>
            <a:r>
              <a:rPr lang="ru-RU" sz="2800" i="1" dirty="0"/>
              <a:t>, </a:t>
            </a:r>
            <a:r>
              <a:rPr lang="ru-RU" sz="2800" i="1" dirty="0">
                <a:solidFill>
                  <a:srgbClr val="00B050"/>
                </a:solidFill>
              </a:rPr>
              <a:t>основной</a:t>
            </a:r>
            <a:r>
              <a:rPr lang="ru-RU" sz="2800" i="1" dirty="0"/>
              <a:t>, эмоциональный,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52929A6-9107-BE7E-F5BF-2CE639CE02EB}"/>
              </a:ext>
            </a:extLst>
          </p:cNvPr>
          <p:cNvSpPr txBox="1"/>
          <p:nvPr/>
        </p:nvSpPr>
        <p:spPr>
          <a:xfrm>
            <a:off x="203200" y="641544"/>
            <a:ext cx="11756231" cy="5909310"/>
          </a:xfrm>
          <a:prstGeom prst="rect">
            <a:avLst/>
          </a:prstGeom>
          <a:noFill/>
        </p:spPr>
        <p:txBody>
          <a:bodyPr wrap="square" rtlCol="0">
            <a:spAutoFit/>
          </a:bodyPr>
          <a:lstStyle/>
          <a:p>
            <a:pPr>
              <a:spcAft>
                <a:spcPts val="1800"/>
              </a:spcAft>
            </a:pPr>
            <a:r>
              <a:rPr lang="ru-RU" sz="3200" i="1" dirty="0">
                <a:latin typeface="Calibri" panose="020F0502020204030204"/>
              </a:rPr>
              <a:t>Мы не можем </a:t>
            </a:r>
            <a:r>
              <a:rPr lang="ru-RU" sz="3200" i="1" dirty="0" err="1">
                <a:latin typeface="Calibri" panose="020F0502020204030204"/>
              </a:rPr>
              <a:t>повлия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на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вы </a:t>
            </a:r>
            <a:r>
              <a:rPr lang="ru-RU" sz="3200" i="1" dirty="0" err="1">
                <a:latin typeface="Calibri" panose="020F0502020204030204"/>
              </a:rPr>
              <a:t>мирозда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a:t>
            </a:r>
          </a:p>
          <a:p>
            <a:pPr>
              <a:spcAft>
                <a:spcPts val="1800"/>
              </a:spcAft>
            </a:pPr>
            <a:r>
              <a:rPr lang="ru-RU" sz="3200" i="1" dirty="0">
                <a:latin typeface="Calibri" panose="020F0502020204030204"/>
              </a:rPr>
              <a:t>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е </a:t>
            </a:r>
            <a:r>
              <a:rPr lang="ru-RU" sz="3200" i="1" dirty="0" err="1">
                <a:latin typeface="Calibri" panose="020F0502020204030204"/>
              </a:rPr>
              <a:t>пробле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в нашей семь</a:t>
            </a:r>
            <a:r>
              <a:rPr lang="ru-RU" sz="3200" b="1" i="1" dirty="0">
                <a:solidFill>
                  <a:srgbClr val="00B050"/>
                </a:solidFill>
                <a:effectLst>
                  <a:outerShdw blurRad="38100" dist="38100" dir="2700000" algn="tl">
                    <a:srgbClr val="000000">
                      <a:alpha val="43137"/>
                    </a:srgbClr>
                  </a:outerShdw>
                </a:effectLst>
                <a:latin typeface="Calibri" panose="020F0502020204030204"/>
              </a:rPr>
              <a:t>е</a:t>
            </a:r>
            <a:r>
              <a:rPr lang="ru-RU" sz="3200" i="1" dirty="0">
                <a:latin typeface="Calibri" panose="020F0502020204030204"/>
              </a:rPr>
              <a:t> мы </a:t>
            </a:r>
            <a:r>
              <a:rPr lang="ru-RU" sz="3200" i="1" dirty="0" err="1">
                <a:latin typeface="Calibri" panose="020F0502020204030204"/>
              </a:rPr>
              <a:t>реша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ем</a:t>
            </a:r>
            <a:r>
              <a:rPr lang="ru-RU" sz="3200" i="1" dirty="0">
                <a:latin typeface="Calibri" panose="020F0502020204030204"/>
              </a:rPr>
              <a:t> все </a:t>
            </a:r>
            <a:r>
              <a:rPr lang="ru-RU" sz="3200" i="1" dirty="0" err="1">
                <a:latin typeface="Calibri" panose="020F0502020204030204"/>
              </a:rPr>
              <a:t>вме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сте</a:t>
            </a:r>
            <a:r>
              <a:rPr lang="ru-RU" sz="3200" i="1" dirty="0">
                <a:latin typeface="Calibri" panose="020F0502020204030204"/>
              </a:rPr>
              <a:t>.</a:t>
            </a:r>
          </a:p>
          <a:p>
            <a:pPr>
              <a:spcAft>
                <a:spcPts val="1800"/>
              </a:spcAft>
            </a:pP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ренность</a:t>
            </a:r>
            <a:r>
              <a:rPr lang="ru-RU" sz="3200" i="1" dirty="0">
                <a:latin typeface="Calibri" panose="020F0502020204030204"/>
              </a:rPr>
              <a:t> в себе</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ву нашей </a:t>
            </a:r>
            <a:r>
              <a:rPr lang="ru-RU" sz="3200" i="1" dirty="0" err="1">
                <a:latin typeface="Calibri" panose="020F0502020204030204"/>
              </a:rPr>
              <a:t>уве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ренности</a:t>
            </a:r>
            <a:r>
              <a:rPr lang="ru-RU" sz="3200" i="1" dirty="0">
                <a:latin typeface="Calibri" panose="020F0502020204030204"/>
              </a:rPr>
              <a:t> в </a:t>
            </a:r>
            <a:r>
              <a:rPr lang="ru-RU" sz="3200" i="1" dirty="0" err="1">
                <a:latin typeface="Calibri" panose="020F0502020204030204"/>
              </a:rPr>
              <a:t>други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a:t>
            </a:r>
            <a:r>
              <a:rPr lang="ru-RU" sz="3200" i="1" dirty="0">
                <a:latin typeface="Calibri" panose="020F0502020204030204"/>
              </a:rPr>
              <a:t>. </a:t>
            </a:r>
          </a:p>
          <a:p>
            <a:pPr>
              <a:spcAft>
                <a:spcPts val="1800"/>
              </a:spcAft>
            </a:pPr>
            <a:r>
              <a:rPr lang="ru-RU" sz="3200" i="1" dirty="0" err="1">
                <a:latin typeface="Calibri" panose="020F0502020204030204"/>
              </a:rPr>
              <a:t>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та</a:t>
            </a:r>
            <a:r>
              <a:rPr lang="ru-RU" sz="3200" i="1" dirty="0">
                <a:latin typeface="Calibri" panose="020F0502020204030204"/>
              </a:rPr>
              <a:t> на </a:t>
            </a:r>
            <a:r>
              <a:rPr lang="ru-RU" sz="3200" i="1" dirty="0" err="1">
                <a:latin typeface="Calibri" panose="020F0502020204030204"/>
              </a:rPr>
              <a:t>кру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пных</a:t>
            </a:r>
            <a:r>
              <a:rPr lang="ru-RU" sz="3200" i="1" dirty="0">
                <a:latin typeface="Calibri" panose="020F0502020204030204"/>
              </a:rPr>
              <a:t> </a:t>
            </a:r>
            <a:r>
              <a:rPr lang="ru-RU" sz="3200" i="1" dirty="0" err="1">
                <a:latin typeface="Calibri" panose="020F0502020204030204"/>
              </a:rPr>
              <a:t>живо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тных</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лась</a:t>
            </a:r>
            <a:r>
              <a:rPr lang="ru-RU" sz="3200" i="1" dirty="0">
                <a:latin typeface="Calibri" panose="020F0502020204030204"/>
              </a:rPr>
              <a:t> </a:t>
            </a:r>
            <a:r>
              <a:rPr lang="ru-RU" sz="3200" i="1" dirty="0" err="1">
                <a:latin typeface="Calibri" panose="020F0502020204030204"/>
              </a:rPr>
              <a:t>экономи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ческой</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вой </a:t>
            </a:r>
            <a:r>
              <a:rPr lang="ru-RU" sz="3200" i="1" dirty="0" err="1">
                <a:latin typeface="Calibri" panose="020F0502020204030204"/>
              </a:rPr>
              <a:t>жи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зни</a:t>
            </a:r>
            <a:r>
              <a:rPr lang="ru-RU" sz="3200" i="1" dirty="0">
                <a:latin typeface="Calibri" panose="020F0502020204030204"/>
              </a:rPr>
              <a:t> </a:t>
            </a:r>
            <a:r>
              <a:rPr lang="ru-RU" sz="3200" i="1" dirty="0" err="1">
                <a:latin typeface="Calibri" panose="020F0502020204030204"/>
              </a:rPr>
              <a:t>челове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ческого</a:t>
            </a:r>
            <a:r>
              <a:rPr lang="ru-RU" sz="3200" i="1" dirty="0">
                <a:latin typeface="Calibri" panose="020F0502020204030204"/>
              </a:rPr>
              <a:t> </a:t>
            </a: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бщества</a:t>
            </a:r>
            <a:r>
              <a:rPr lang="ru-RU" sz="3200" i="1" dirty="0">
                <a:latin typeface="Calibri" panose="020F0502020204030204"/>
              </a:rPr>
              <a:t> того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 </a:t>
            </a:r>
            <a:r>
              <a:rPr lang="ru-RU" sz="3200" i="1" dirty="0" err="1">
                <a:latin typeface="Calibri" panose="020F0502020204030204"/>
              </a:rPr>
              <a:t>вре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мени</a:t>
            </a:r>
            <a:r>
              <a:rPr lang="ru-RU" sz="3200" i="1" dirty="0">
                <a:latin typeface="Calibri" panose="020F0502020204030204"/>
              </a:rPr>
              <a:t>.</a:t>
            </a:r>
          </a:p>
          <a:p>
            <a:pPr>
              <a:spcAft>
                <a:spcPts val="1800"/>
              </a:spcAft>
            </a:pPr>
            <a:r>
              <a:rPr lang="ru-RU" sz="3200" i="1" dirty="0">
                <a:latin typeface="Calibri" panose="020F0502020204030204"/>
              </a:rPr>
              <a:t>Здесь речь идёт о </a:t>
            </a:r>
            <a:r>
              <a:rPr lang="ru-RU" sz="3200" i="1" dirty="0" err="1">
                <a:latin typeface="Calibri" panose="020F0502020204030204"/>
              </a:rPr>
              <a:t>понима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a:t>
            </a:r>
            <a:r>
              <a:rPr lang="ru-RU" sz="3200" i="1" dirty="0" err="1">
                <a:latin typeface="Calibri" panose="020F0502020204030204"/>
              </a:rPr>
              <a:t>фундамента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льных</a:t>
            </a:r>
            <a:r>
              <a:rPr lang="ru-RU" sz="3200" i="1" dirty="0">
                <a:latin typeface="Calibri" panose="020F0502020204030204"/>
              </a:rPr>
              <a:t>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 </a:t>
            </a:r>
            <a:r>
              <a:rPr lang="ru-RU" sz="3200" i="1" dirty="0" err="1">
                <a:latin typeface="Calibri" panose="020F0502020204030204"/>
              </a:rPr>
              <a:t>здоро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вья</a:t>
            </a:r>
            <a:r>
              <a:rPr lang="ru-RU" sz="3200" i="1" dirty="0">
                <a:latin typeface="Calibri" panose="020F0502020204030204"/>
              </a:rPr>
              <a:t>.</a:t>
            </a:r>
          </a:p>
          <a:p>
            <a:pPr>
              <a:spcAft>
                <a:spcPts val="1800"/>
              </a:spcAft>
            </a:pPr>
            <a:r>
              <a:rPr lang="ru-RU" sz="3200" i="1" dirty="0" err="1">
                <a:latin typeface="Calibri" panose="020F0502020204030204"/>
              </a:rPr>
              <a:t>Сейча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a:t>
            </a:r>
            <a:r>
              <a:rPr lang="ru-RU" sz="3200" i="1" dirty="0">
                <a:latin typeface="Calibri" panose="020F0502020204030204"/>
              </a:rPr>
              <a:t> мы </a:t>
            </a:r>
            <a:r>
              <a:rPr lang="ru-RU" sz="3200" i="1" dirty="0" err="1">
                <a:latin typeface="Calibri" panose="020F0502020204030204"/>
              </a:rPr>
              <a:t>познако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мимся</a:t>
            </a:r>
            <a:r>
              <a:rPr lang="ru-RU" sz="3200" i="1" dirty="0">
                <a:latin typeface="Calibri" panose="020F0502020204030204"/>
              </a:rPr>
              <a:t> с осн</a:t>
            </a:r>
            <a:r>
              <a:rPr lang="ru-RU" sz="3200" b="1" i="1" dirty="0">
                <a:solidFill>
                  <a:srgbClr val="00B050"/>
                </a:solidFill>
                <a:effectLst>
                  <a:outerShdw blurRad="38100" dist="38100" dir="2700000" algn="tl">
                    <a:srgbClr val="000000">
                      <a:alpha val="43137"/>
                    </a:srgbClr>
                  </a:outerShdw>
                </a:effectLst>
                <a:latin typeface="Calibri" panose="020F0502020204030204"/>
              </a:rPr>
              <a:t>о</a:t>
            </a:r>
            <a:r>
              <a:rPr lang="ru-RU" sz="3200" i="1" dirty="0">
                <a:latin typeface="Calibri" panose="020F0502020204030204"/>
              </a:rPr>
              <a:t>вами </a:t>
            </a:r>
            <a:r>
              <a:rPr lang="ru-RU" sz="3200" i="1" dirty="0" err="1">
                <a:latin typeface="Calibri" panose="020F0502020204030204"/>
              </a:rPr>
              <a:t>рабо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ты</a:t>
            </a:r>
            <a:r>
              <a:rPr lang="ru-RU" sz="3200" i="1" dirty="0">
                <a:latin typeface="Calibri" panose="020F0502020204030204"/>
              </a:rPr>
              <a:t> </a:t>
            </a:r>
            <a:r>
              <a:rPr lang="ru-RU" sz="3200" i="1" dirty="0" err="1">
                <a:latin typeface="Calibri" panose="020F0502020204030204"/>
              </a:rPr>
              <a:t>органи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зма</a:t>
            </a:r>
            <a:r>
              <a:rPr lang="ru-RU" sz="3200" b="0" i="0" dirty="0">
                <a:solidFill>
                  <a:srgbClr val="242D33"/>
                </a:solidFill>
                <a:effectLst/>
                <a:latin typeface="Open Sans" panose="020B0606030504020204" pitchFamily="34" charset="0"/>
              </a:rPr>
              <a:t>.</a:t>
            </a:r>
          </a:p>
          <a:p>
            <a:pPr>
              <a:spcAft>
                <a:spcPts val="1800"/>
              </a:spcAft>
            </a:pPr>
            <a:r>
              <a:rPr lang="ru-RU" sz="3200" i="1" dirty="0">
                <a:latin typeface="Calibri" panose="020F0502020204030204"/>
              </a:rPr>
              <a:t>При </a:t>
            </a:r>
            <a:r>
              <a:rPr lang="ru-RU" sz="3200" i="1" dirty="0" err="1">
                <a:latin typeface="Calibri" panose="020F0502020204030204"/>
              </a:rPr>
              <a:t>описа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надо иметь в виду два основн</a:t>
            </a:r>
            <a:r>
              <a:rPr lang="ru-RU" sz="3200" b="1" i="1" dirty="0">
                <a:solidFill>
                  <a:srgbClr val="00B050"/>
                </a:solidFill>
                <a:effectLst>
                  <a:outerShdw blurRad="38100" dist="38100" dir="2700000" algn="tl">
                    <a:srgbClr val="000000">
                      <a:alpha val="43137"/>
                    </a:srgbClr>
                  </a:outerShdw>
                </a:effectLst>
                <a:latin typeface="Calibri" panose="020F0502020204030204"/>
              </a:rPr>
              <a:t>ы</a:t>
            </a:r>
            <a:r>
              <a:rPr lang="ru-RU" sz="3200" i="1" dirty="0">
                <a:latin typeface="Calibri" panose="020F0502020204030204"/>
              </a:rPr>
              <a:t>х </a:t>
            </a:r>
            <a:r>
              <a:rPr lang="ru-RU" sz="3200" i="1" dirty="0" err="1">
                <a:latin typeface="Calibri" panose="020F0502020204030204"/>
              </a:rPr>
              <a:t>при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нципа</a:t>
            </a:r>
            <a:r>
              <a:rPr lang="ru-RU" sz="3200" i="1" dirty="0">
                <a:latin typeface="Calibri" panose="020F0502020204030204"/>
              </a:rPr>
              <a:t>.</a:t>
            </a:r>
          </a:p>
        </p:txBody>
      </p:sp>
    </p:spTree>
    <p:extLst>
      <p:ext uri="{BB962C8B-B14F-4D97-AF65-F5344CB8AC3E}">
        <p14:creationId xmlns:p14="http://schemas.microsoft.com/office/powerpoint/2010/main" val="639288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4620FFA3-3F82-37D9-187B-5979F033E0E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A50A497-2F44-EC65-C4B9-120C60B5FFF7}"/>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F681979-07F5-A740-F19B-6F8694C824C4}"/>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эмоционального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йным</a:t>
            </a:r>
            <a:r>
              <a:rPr lang="ru-RU" sz="3200" i="1" dirty="0">
                <a:latin typeface="Calibri" panose="020F0502020204030204"/>
              </a:rPr>
              <a:t>, не </a:t>
            </a:r>
            <a:r>
              <a:rPr lang="ru-RU" sz="3200" i="1" dirty="0" err="1">
                <a:latin typeface="Calibri" panose="020F0502020204030204"/>
              </a:rPr>
              <a:t>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лать</a:t>
            </a:r>
            <a:r>
              <a:rPr lang="ru-RU" sz="3200" i="1" dirty="0">
                <a:latin typeface="Calibri" panose="020F0502020204030204"/>
              </a:rPr>
              <a:t> ничего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вы</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звать</a:t>
            </a:r>
            <a:r>
              <a:rPr lang="ru-RU" sz="3200" i="1" dirty="0">
                <a:latin typeface="Calibri" panose="020F0502020204030204"/>
              </a:rPr>
              <a:t> эмоциональный </a:t>
            </a:r>
            <a:r>
              <a:rPr lang="ru-RU" sz="3200" i="1" dirty="0" err="1">
                <a:latin typeface="Calibri" panose="020F0502020204030204"/>
              </a:rPr>
              <a:t>вспле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ск</a:t>
            </a:r>
            <a:r>
              <a:rPr lang="ru-RU" sz="3200" i="1" dirty="0">
                <a:latin typeface="Calibri" panose="020F0502020204030204"/>
              </a:rPr>
              <a:t>.</a:t>
            </a:r>
          </a:p>
          <a:p>
            <a:pPr>
              <a:spcAft>
                <a:spcPts val="1800"/>
              </a:spcAft>
            </a:pPr>
            <a:r>
              <a:rPr lang="ru-RU" sz="3200" i="1" dirty="0">
                <a:latin typeface="Calibri" panose="020F0502020204030204"/>
              </a:rPr>
              <a:t>Родитель с </a:t>
            </a:r>
            <a:r>
              <a:rPr lang="ru-RU" sz="3200" i="1" dirty="0" err="1">
                <a:latin typeface="Calibri" panose="020F0502020204030204"/>
              </a:rPr>
              <a:t>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звитой</a:t>
            </a:r>
            <a:r>
              <a:rPr lang="ru-RU" sz="3200" i="1" dirty="0">
                <a:latin typeface="Calibri" panose="020F0502020204030204"/>
              </a:rPr>
              <a:t> </a:t>
            </a:r>
            <a:r>
              <a:rPr lang="ru-RU" sz="3200" i="1" dirty="0" err="1">
                <a:latin typeface="Calibri" panose="020F0502020204030204"/>
              </a:rPr>
              <a:t>интеллектуа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льной</a:t>
            </a:r>
            <a:r>
              <a:rPr lang="ru-RU" sz="3200" i="1" dirty="0">
                <a:latin typeface="Calibri" panose="020F0502020204030204"/>
              </a:rPr>
              <a:t>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мой</a:t>
            </a:r>
            <a:r>
              <a:rPr lang="ru-RU" sz="3200" i="1" dirty="0">
                <a:latin typeface="Calibri" panose="020F0502020204030204"/>
              </a:rPr>
              <a:t> </a:t>
            </a: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a:t>
            </a:r>
            <a:r>
              <a:rPr lang="ru-RU" sz="3200" i="1" dirty="0" err="1">
                <a:latin typeface="Calibri" panose="020F0502020204030204"/>
              </a:rPr>
              <a:t>спосо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бностью</a:t>
            </a:r>
            <a:r>
              <a:rPr lang="ru-RU" sz="3200" i="1" dirty="0">
                <a:latin typeface="Calibri" panose="020F0502020204030204"/>
              </a:rPr>
              <a:t> </a:t>
            </a:r>
            <a:r>
              <a:rPr lang="ru-RU" sz="3200" i="1" dirty="0" err="1">
                <a:latin typeface="Calibri" panose="020F0502020204030204"/>
              </a:rPr>
              <a:t>наблюда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за </a:t>
            </a:r>
            <a:r>
              <a:rPr lang="ru-RU" sz="3200" i="1" dirty="0" err="1">
                <a:latin typeface="Calibri" panose="020F0502020204030204"/>
              </a:rPr>
              <a:t>реа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кциями</a:t>
            </a:r>
            <a:r>
              <a:rPr lang="ru-RU" sz="3200" i="1" dirty="0">
                <a:latin typeface="Calibri" panose="020F0502020204030204"/>
              </a:rPr>
              <a:t> эмоциональной </a:t>
            </a:r>
            <a:r>
              <a:rPr lang="ru-RU" sz="3200" i="1" dirty="0" err="1">
                <a:latin typeface="Calibri" panose="020F0502020204030204"/>
              </a:rPr>
              <a:t>сфе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дняшний</a:t>
            </a:r>
            <a:r>
              <a:rPr lang="ru-RU" sz="3200" i="1" dirty="0">
                <a:latin typeface="Calibri" panose="020F0502020204030204"/>
              </a:rPr>
              <a:t> день </a:t>
            </a:r>
            <a:r>
              <a:rPr lang="ru-RU" sz="3200" i="1" dirty="0" err="1">
                <a:latin typeface="Calibri" panose="020F0502020204030204"/>
              </a:rPr>
              <a:t>внима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ние</a:t>
            </a:r>
            <a:r>
              <a:rPr lang="ru-RU" sz="3200" i="1" dirty="0">
                <a:latin typeface="Calibri" panose="020F0502020204030204"/>
              </a:rPr>
              <a:t> к </a:t>
            </a:r>
            <a:r>
              <a:rPr lang="ru-RU" sz="3200" i="1" dirty="0" err="1">
                <a:latin typeface="Calibri" panose="020F0502020204030204"/>
              </a:rPr>
              <a:t>вопро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су</a:t>
            </a:r>
            <a:r>
              <a:rPr lang="ru-RU" sz="3200" i="1" dirty="0">
                <a:latin typeface="Calibri" panose="020F0502020204030204"/>
              </a:rPr>
              <a:t> </a:t>
            </a:r>
            <a:r>
              <a:rPr lang="ru-RU" sz="3200" i="1" dirty="0" err="1">
                <a:latin typeface="Calibri" panose="020F0502020204030204"/>
              </a:rPr>
              <a:t>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мплексного</a:t>
            </a:r>
            <a:r>
              <a:rPr lang="ru-RU" sz="3200" i="1" dirty="0">
                <a:latin typeface="Calibri" panose="020F0502020204030204"/>
              </a:rPr>
              <a:t> </a:t>
            </a:r>
            <a:r>
              <a:rPr lang="ru-RU" sz="3200" i="1" dirty="0" err="1">
                <a:latin typeface="Calibri" panose="020F0502020204030204"/>
              </a:rPr>
              <a:t>разви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тия</a:t>
            </a:r>
            <a:r>
              <a:rPr lang="ru-RU" sz="3200" i="1" dirty="0">
                <a:latin typeface="Calibri" panose="020F0502020204030204"/>
              </a:rPr>
              <a:t> эмоционального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ребёнка </a:t>
            </a:r>
            <a:r>
              <a:rPr lang="ru-RU" sz="3200" i="1" dirty="0" err="1">
                <a:latin typeface="Calibri" panose="020F0502020204030204"/>
              </a:rPr>
              <a:t>неукло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йтесь</a:t>
            </a:r>
            <a:r>
              <a:rPr lang="ru-RU" sz="3200" i="1" dirty="0">
                <a:latin typeface="Calibri" panose="020F0502020204030204"/>
              </a:rPr>
              <a:t> </a:t>
            </a:r>
            <a:r>
              <a:rPr lang="ru-RU" sz="3200" i="1" dirty="0" err="1">
                <a:latin typeface="Calibri" panose="020F0502020204030204"/>
              </a:rPr>
              <a:t>сли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шком</a:t>
            </a:r>
            <a:r>
              <a:rPr lang="ru-RU" sz="3200" i="1" dirty="0">
                <a:latin typeface="Calibri" panose="020F0502020204030204"/>
              </a:rPr>
              <a:t> эмоциональных </a:t>
            </a:r>
            <a:r>
              <a:rPr lang="ru-RU" sz="3200" i="1" dirty="0" err="1">
                <a:latin typeface="Calibri" panose="020F0502020204030204"/>
              </a:rPr>
              <a:t>отноше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жете</a:t>
            </a:r>
            <a:r>
              <a:rPr lang="ru-RU" sz="3200" i="1" dirty="0">
                <a:latin typeface="Calibri" panose="020F0502020204030204"/>
              </a:rPr>
              <a:t> быть </a:t>
            </a:r>
            <a:r>
              <a:rPr lang="ru-RU" sz="3200" i="1" dirty="0" err="1">
                <a:latin typeface="Calibri" panose="020F0502020204030204"/>
              </a:rPr>
              <a:t>си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a:t>
            </a:r>
            <a:r>
              <a:rPr lang="ru-RU" sz="3200" i="1" dirty="0">
                <a:latin typeface="Calibri" panose="020F0502020204030204"/>
              </a:rPr>
              <a:t> </a:t>
            </a:r>
            <a:r>
              <a:rPr lang="ru-RU" sz="3200" i="1" dirty="0" err="1">
                <a:latin typeface="Calibri" panose="020F0502020204030204"/>
              </a:rPr>
              <a:t>травми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рованы</a:t>
            </a:r>
            <a:r>
              <a:rPr lang="ru-RU" sz="3200" i="1" dirty="0">
                <a:latin typeface="Calibri" panose="020F0502020204030204"/>
              </a:rPr>
              <a:t> ими.</a:t>
            </a:r>
          </a:p>
        </p:txBody>
      </p:sp>
    </p:spTree>
    <p:extLst>
      <p:ext uri="{BB962C8B-B14F-4D97-AF65-F5344CB8AC3E}">
        <p14:creationId xmlns:p14="http://schemas.microsoft.com/office/powerpoint/2010/main" val="3879736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C8CD309-B5C2-35B5-4358-FCF39192B58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393391A-2D59-225F-1AD8-7EA053E2CA63}"/>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D3B0A-88B8-6FBF-696D-47CE353D2F17}"/>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споко́йным</a:t>
            </a:r>
            <a:r>
              <a:rPr lang="ru-RU" sz="3200" i="1" dirty="0">
                <a:latin typeface="Calibri" panose="020F0502020204030204"/>
              </a:rPr>
              <a:t>, не </a:t>
            </a:r>
            <a:r>
              <a:rPr lang="ru-RU" sz="3200" i="1" dirty="0" err="1">
                <a:latin typeface="Calibri" panose="020F0502020204030204"/>
              </a:rPr>
              <a:t>де́лать</a:t>
            </a:r>
            <a:r>
              <a:rPr lang="ru-RU" sz="3200" i="1" dirty="0">
                <a:latin typeface="Calibri" panose="020F0502020204030204"/>
              </a:rPr>
              <a:t> ничего́,</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мо́жет</a:t>
            </a:r>
            <a:r>
              <a:rPr lang="ru-RU" sz="3200" i="1" dirty="0">
                <a:latin typeface="Calibri" panose="020F0502020204030204"/>
              </a:rPr>
              <a:t> </a:t>
            </a:r>
            <a:r>
              <a:rPr lang="ru-RU" sz="3200" i="1" dirty="0" err="1">
                <a:latin typeface="Calibri" panose="020F0502020204030204"/>
              </a:rPr>
              <a:t>вы́звать</a:t>
            </a:r>
            <a:r>
              <a:rPr lang="ru-RU" sz="3200" i="1" dirty="0">
                <a:latin typeface="Calibri" panose="020F0502020204030204"/>
              </a:rPr>
              <a:t> эмоциональный </a:t>
            </a:r>
            <a:r>
              <a:rPr lang="ru-RU" sz="3200" i="1" dirty="0" err="1">
                <a:latin typeface="Calibri" panose="020F0502020204030204"/>
              </a:rPr>
              <a:t>вспле́ск</a:t>
            </a:r>
            <a:r>
              <a:rPr lang="ru-RU" sz="3200" i="1" dirty="0">
                <a:latin typeface="Calibri" panose="020F0502020204030204"/>
              </a:rPr>
              <a:t>.</a:t>
            </a:r>
          </a:p>
          <a:p>
            <a:pPr>
              <a:spcAft>
                <a:spcPts val="1800"/>
              </a:spcAft>
            </a:pPr>
            <a:r>
              <a:rPr lang="ru-RU" sz="3200" i="1" dirty="0">
                <a:latin typeface="Calibri" panose="020F0502020204030204"/>
              </a:rPr>
              <a:t>Родитель с </a:t>
            </a:r>
            <a:r>
              <a:rPr lang="ru-RU" sz="3200" i="1" dirty="0" err="1">
                <a:latin typeface="Calibri" panose="020F0502020204030204"/>
              </a:rPr>
              <a:t>ра́звитой</a:t>
            </a:r>
            <a:r>
              <a:rPr lang="ru-RU" sz="3200" i="1" dirty="0">
                <a:latin typeface="Calibri" panose="020F0502020204030204"/>
              </a:rPr>
              <a:t> </a:t>
            </a:r>
            <a:r>
              <a:rPr lang="ru-RU" sz="3200" i="1" dirty="0" err="1">
                <a:latin typeface="Calibri" panose="020F0502020204030204"/>
              </a:rPr>
              <a:t>интеллектуа́льной</a:t>
            </a:r>
            <a:r>
              <a:rPr lang="ru-RU" sz="3200" i="1" dirty="0">
                <a:latin typeface="Calibri" panose="020F0502020204030204"/>
              </a:rPr>
              <a:t> </a:t>
            </a:r>
            <a:r>
              <a:rPr lang="ru-RU" sz="3200" i="1" dirty="0" err="1">
                <a:latin typeface="Calibri" panose="020F0502020204030204"/>
              </a:rPr>
              <a:t>систе́мой</a:t>
            </a:r>
            <a:r>
              <a:rPr lang="ru-RU" sz="3200" i="1" dirty="0">
                <a:latin typeface="Calibri" panose="020F0502020204030204"/>
              </a:rPr>
              <a:t> </a:t>
            </a:r>
            <a:r>
              <a:rPr lang="ru-RU" sz="3200" i="1" dirty="0" err="1">
                <a:latin typeface="Calibri" panose="020F0502020204030204"/>
              </a:rPr>
              <a:t>облада́ет</a:t>
            </a:r>
            <a:r>
              <a:rPr lang="ru-RU" sz="3200" i="1" dirty="0">
                <a:latin typeface="Calibri" panose="020F0502020204030204"/>
              </a:rPr>
              <a:t> </a:t>
            </a:r>
            <a:r>
              <a:rPr lang="ru-RU" sz="3200" i="1" dirty="0" err="1">
                <a:latin typeface="Calibri" panose="020F0502020204030204"/>
              </a:rPr>
              <a:t>спосо́бностью</a:t>
            </a:r>
            <a:r>
              <a:rPr lang="ru-RU" sz="3200" i="1" dirty="0">
                <a:latin typeface="Calibri" panose="020F0502020204030204"/>
              </a:rPr>
              <a:t> </a:t>
            </a:r>
            <a:r>
              <a:rPr lang="ru-RU" sz="3200" i="1" dirty="0" err="1">
                <a:latin typeface="Calibri" panose="020F0502020204030204"/>
              </a:rPr>
              <a:t>наблюда́ть</a:t>
            </a:r>
            <a:r>
              <a:rPr lang="ru-RU" sz="3200" i="1" dirty="0">
                <a:latin typeface="Calibri" panose="020F0502020204030204"/>
              </a:rPr>
              <a:t> за </a:t>
            </a:r>
            <a:r>
              <a:rPr lang="ru-RU" sz="3200" i="1" dirty="0" err="1">
                <a:latin typeface="Calibri" panose="020F0502020204030204"/>
              </a:rPr>
              <a:t>реа́кциями</a:t>
            </a:r>
            <a:r>
              <a:rPr lang="ru-RU" sz="3200" i="1" dirty="0">
                <a:latin typeface="Calibri" panose="020F0502020204030204"/>
              </a:rPr>
              <a:t> эмоциональной </a:t>
            </a:r>
            <a:r>
              <a:rPr lang="ru-RU" sz="3200" i="1" dirty="0" err="1">
                <a:latin typeface="Calibri" panose="020F0502020204030204"/>
              </a:rPr>
              <a:t>сфе́ры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сего́дняшний</a:t>
            </a:r>
            <a:r>
              <a:rPr lang="ru-RU" sz="3200" i="1" dirty="0">
                <a:latin typeface="Calibri" panose="020F0502020204030204"/>
              </a:rPr>
              <a:t> день </a:t>
            </a:r>
            <a:r>
              <a:rPr lang="ru-RU" sz="3200" i="1" dirty="0" err="1">
                <a:latin typeface="Calibri" panose="020F0502020204030204"/>
              </a:rPr>
              <a:t>внима́ние</a:t>
            </a:r>
            <a:r>
              <a:rPr lang="ru-RU" sz="3200" i="1" dirty="0">
                <a:latin typeface="Calibri" panose="020F0502020204030204"/>
              </a:rPr>
              <a:t> к </a:t>
            </a:r>
            <a:r>
              <a:rPr lang="ru-RU" sz="3200" i="1" dirty="0" err="1">
                <a:latin typeface="Calibri" panose="020F0502020204030204"/>
              </a:rPr>
              <a:t>вопро́су</a:t>
            </a:r>
            <a:r>
              <a:rPr lang="ru-RU" sz="3200" i="1" dirty="0">
                <a:latin typeface="Calibri" panose="020F0502020204030204"/>
              </a:rPr>
              <a:t> </a:t>
            </a:r>
            <a:r>
              <a:rPr lang="ru-RU" sz="3200" i="1" dirty="0" err="1">
                <a:latin typeface="Calibri" panose="020F0502020204030204"/>
              </a:rPr>
              <a:t>ко́мплексного</a:t>
            </a:r>
            <a:r>
              <a:rPr lang="ru-RU" sz="3200" i="1" dirty="0">
                <a:latin typeface="Calibri" panose="020F0502020204030204"/>
              </a:rPr>
              <a:t> </a:t>
            </a:r>
            <a:r>
              <a:rPr lang="ru-RU" sz="3200" i="1" dirty="0" err="1">
                <a:latin typeface="Calibri" panose="020F0502020204030204"/>
              </a:rPr>
              <a:t>разви́тия</a:t>
            </a:r>
            <a:r>
              <a:rPr lang="ru-RU" sz="3200" i="1" dirty="0">
                <a:latin typeface="Calibri" panose="020F0502020204030204"/>
              </a:rPr>
              <a:t> эмоционального </a:t>
            </a:r>
            <a:r>
              <a:rPr lang="ru-RU" sz="3200" i="1" dirty="0" err="1">
                <a:latin typeface="Calibri" panose="020F0502020204030204"/>
              </a:rPr>
              <a:t>интелле́кта</a:t>
            </a:r>
            <a:r>
              <a:rPr lang="ru-RU" sz="3200" i="1" dirty="0">
                <a:latin typeface="Calibri" panose="020F0502020204030204"/>
              </a:rPr>
              <a:t> ребёнка </a:t>
            </a:r>
            <a:r>
              <a:rPr lang="ru-RU" sz="3200" i="1" dirty="0" err="1">
                <a:latin typeface="Calibri" panose="020F0502020204030204"/>
              </a:rPr>
              <a:t>неукло́нно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Остерега́йтесь</a:t>
            </a:r>
            <a:r>
              <a:rPr lang="ru-RU" sz="3200" i="1" dirty="0">
                <a:latin typeface="Calibri" panose="020F0502020204030204"/>
              </a:rPr>
              <a:t> </a:t>
            </a:r>
            <a:r>
              <a:rPr lang="ru-RU" sz="3200" i="1" dirty="0" err="1">
                <a:latin typeface="Calibri" panose="020F0502020204030204"/>
              </a:rPr>
              <a:t>сли́шком</a:t>
            </a:r>
            <a:r>
              <a:rPr lang="ru-RU" sz="3200" i="1" dirty="0">
                <a:latin typeface="Calibri" panose="020F0502020204030204"/>
              </a:rPr>
              <a:t> эмоциональных </a:t>
            </a:r>
            <a:r>
              <a:rPr lang="ru-RU" sz="3200" i="1" dirty="0" err="1">
                <a:latin typeface="Calibri" panose="020F0502020204030204"/>
              </a:rPr>
              <a:t>отноше́ний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мо́жете</a:t>
            </a:r>
            <a:r>
              <a:rPr lang="ru-RU" sz="3200" i="1" dirty="0">
                <a:latin typeface="Calibri" panose="020F0502020204030204"/>
              </a:rPr>
              <a:t> быть </a:t>
            </a:r>
            <a:r>
              <a:rPr lang="ru-RU" sz="3200" i="1" dirty="0" err="1">
                <a:latin typeface="Calibri" panose="020F0502020204030204"/>
              </a:rPr>
              <a:t>си́льно</a:t>
            </a:r>
            <a:r>
              <a:rPr lang="ru-RU" sz="3200" i="1" dirty="0">
                <a:latin typeface="Calibri" panose="020F0502020204030204"/>
              </a:rPr>
              <a:t> </a:t>
            </a:r>
            <a:r>
              <a:rPr lang="ru-RU" sz="3200" i="1" dirty="0" err="1">
                <a:latin typeface="Calibri" panose="020F0502020204030204"/>
              </a:rPr>
              <a:t>травми́рованы</a:t>
            </a:r>
            <a:r>
              <a:rPr lang="ru-RU" sz="3200" i="1" dirty="0">
                <a:latin typeface="Calibri" panose="020F0502020204030204"/>
              </a:rPr>
              <a:t> ими.</a:t>
            </a:r>
          </a:p>
        </p:txBody>
      </p:sp>
    </p:spTree>
    <p:extLst>
      <p:ext uri="{BB962C8B-B14F-4D97-AF65-F5344CB8AC3E}">
        <p14:creationId xmlns:p14="http://schemas.microsoft.com/office/powerpoint/2010/main" val="11843316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E3D4B51D-69AD-2D7D-C7CE-DAE8C39F864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6D96A2C-D560-882E-D6AD-FE3C1B272C79}"/>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B23A1F6-2D79-3DF1-A516-12652BBA7566}"/>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йным</a:t>
            </a:r>
            <a:r>
              <a:rPr lang="ru-RU" sz="3200" i="1" dirty="0">
                <a:latin typeface="Calibri" panose="020F0502020204030204"/>
              </a:rPr>
              <a:t>, не </a:t>
            </a:r>
            <a:r>
              <a:rPr lang="ru-RU" sz="3200" i="1" dirty="0" err="1">
                <a:latin typeface="Calibri" panose="020F0502020204030204"/>
              </a:rPr>
              <a:t>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лать</a:t>
            </a:r>
            <a:r>
              <a:rPr lang="ru-RU" sz="3200" i="1" dirty="0">
                <a:latin typeface="Calibri" panose="020F0502020204030204"/>
              </a:rPr>
              <a:t> ничего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вы</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звать</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вспле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ск</a:t>
            </a:r>
            <a:r>
              <a:rPr lang="ru-RU" sz="3200" i="1" dirty="0">
                <a:latin typeface="Calibri" panose="020F0502020204030204"/>
              </a:rPr>
              <a:t>.</a:t>
            </a:r>
          </a:p>
          <a:p>
            <a:pPr>
              <a:spcAft>
                <a:spcPts val="1800"/>
              </a:spcAft>
            </a:pPr>
            <a:r>
              <a:rPr lang="ru-RU" sz="3200" i="1" dirty="0">
                <a:latin typeface="Calibri" panose="020F0502020204030204"/>
              </a:rPr>
              <a:t>Родитель с </a:t>
            </a:r>
            <a:r>
              <a:rPr lang="ru-RU" sz="3200" i="1" dirty="0" err="1">
                <a:latin typeface="Calibri" panose="020F0502020204030204"/>
              </a:rPr>
              <a:t>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звитой</a:t>
            </a:r>
            <a:r>
              <a:rPr lang="ru-RU" sz="3200" i="1" dirty="0">
                <a:latin typeface="Calibri" panose="020F0502020204030204"/>
              </a:rPr>
              <a:t> </a:t>
            </a:r>
            <a:r>
              <a:rPr lang="ru-RU" sz="3200" i="1" dirty="0" err="1">
                <a:latin typeface="Calibri" panose="020F0502020204030204"/>
              </a:rPr>
              <a:t>интеллектуа́льной</a:t>
            </a:r>
            <a:r>
              <a:rPr lang="ru-RU" sz="3200" i="1" dirty="0">
                <a:latin typeface="Calibri" panose="020F0502020204030204"/>
              </a:rPr>
              <a:t> </a:t>
            </a:r>
            <a:r>
              <a:rPr lang="ru-RU" sz="3200" i="1" dirty="0" err="1">
                <a:latin typeface="Calibri" panose="020F0502020204030204"/>
              </a:rPr>
              <a:t>систе́мой</a:t>
            </a:r>
            <a:r>
              <a:rPr lang="ru-RU" sz="3200" i="1" dirty="0">
                <a:latin typeface="Calibri" panose="020F0502020204030204"/>
              </a:rPr>
              <a:t> </a:t>
            </a:r>
            <a:r>
              <a:rPr lang="ru-RU" sz="3200" i="1" dirty="0" err="1">
                <a:latin typeface="Calibri" panose="020F0502020204030204"/>
              </a:rPr>
              <a:t>облада́ет</a:t>
            </a:r>
            <a:r>
              <a:rPr lang="ru-RU" sz="3200" i="1" dirty="0">
                <a:latin typeface="Calibri" panose="020F0502020204030204"/>
              </a:rPr>
              <a:t> </a:t>
            </a:r>
            <a:r>
              <a:rPr lang="ru-RU" sz="3200" i="1" dirty="0" err="1">
                <a:latin typeface="Calibri" panose="020F0502020204030204"/>
              </a:rPr>
              <a:t>спосо́бностью</a:t>
            </a:r>
            <a:r>
              <a:rPr lang="ru-RU" sz="3200" i="1" dirty="0">
                <a:latin typeface="Calibri" panose="020F0502020204030204"/>
              </a:rPr>
              <a:t> </a:t>
            </a:r>
            <a:r>
              <a:rPr lang="ru-RU" sz="3200" i="1" dirty="0" err="1">
                <a:latin typeface="Calibri" panose="020F0502020204030204"/>
              </a:rPr>
              <a:t>наблюда́ть</a:t>
            </a:r>
            <a:r>
              <a:rPr lang="ru-RU" sz="3200" i="1" dirty="0">
                <a:latin typeface="Calibri" panose="020F0502020204030204"/>
              </a:rPr>
              <a:t> за </a:t>
            </a:r>
            <a:r>
              <a:rPr lang="ru-RU" sz="3200" i="1" dirty="0" err="1">
                <a:latin typeface="Calibri" panose="020F0502020204030204"/>
              </a:rPr>
              <a:t>реа́кциями</a:t>
            </a:r>
            <a:r>
              <a:rPr lang="ru-RU" sz="3200" i="1" dirty="0">
                <a:latin typeface="Calibri" panose="020F0502020204030204"/>
              </a:rPr>
              <a:t> эмоциональной </a:t>
            </a:r>
            <a:r>
              <a:rPr lang="ru-RU" sz="3200" i="1" dirty="0" err="1">
                <a:latin typeface="Calibri" panose="020F0502020204030204"/>
              </a:rPr>
              <a:t>сфе́ры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сего́дняшний</a:t>
            </a:r>
            <a:r>
              <a:rPr lang="ru-RU" sz="3200" i="1" dirty="0">
                <a:latin typeface="Calibri" panose="020F0502020204030204"/>
              </a:rPr>
              <a:t> день </a:t>
            </a:r>
            <a:r>
              <a:rPr lang="ru-RU" sz="3200" i="1" dirty="0" err="1">
                <a:latin typeface="Calibri" panose="020F0502020204030204"/>
              </a:rPr>
              <a:t>внима́ние</a:t>
            </a:r>
            <a:r>
              <a:rPr lang="ru-RU" sz="3200" i="1" dirty="0">
                <a:latin typeface="Calibri" panose="020F0502020204030204"/>
              </a:rPr>
              <a:t> к </a:t>
            </a:r>
            <a:r>
              <a:rPr lang="ru-RU" sz="3200" i="1" dirty="0" err="1">
                <a:latin typeface="Calibri" panose="020F0502020204030204"/>
              </a:rPr>
              <a:t>вопро́су</a:t>
            </a:r>
            <a:r>
              <a:rPr lang="ru-RU" sz="3200" i="1" dirty="0">
                <a:latin typeface="Calibri" panose="020F0502020204030204"/>
              </a:rPr>
              <a:t> </a:t>
            </a:r>
            <a:r>
              <a:rPr lang="ru-RU" sz="3200" i="1" dirty="0" err="1">
                <a:latin typeface="Calibri" panose="020F0502020204030204"/>
              </a:rPr>
              <a:t>ко́мплексного</a:t>
            </a:r>
            <a:r>
              <a:rPr lang="ru-RU" sz="3200" i="1" dirty="0">
                <a:latin typeface="Calibri" panose="020F0502020204030204"/>
              </a:rPr>
              <a:t> </a:t>
            </a:r>
            <a:r>
              <a:rPr lang="ru-RU" sz="3200" i="1" dirty="0" err="1">
                <a:latin typeface="Calibri" panose="020F0502020204030204"/>
              </a:rPr>
              <a:t>разви́тия</a:t>
            </a:r>
            <a:r>
              <a:rPr lang="ru-RU" sz="3200" i="1" dirty="0">
                <a:latin typeface="Calibri" panose="020F0502020204030204"/>
              </a:rPr>
              <a:t> эмоционального </a:t>
            </a:r>
            <a:r>
              <a:rPr lang="ru-RU" sz="3200" i="1" dirty="0" err="1">
                <a:latin typeface="Calibri" panose="020F0502020204030204"/>
              </a:rPr>
              <a:t>интелле́кта</a:t>
            </a:r>
            <a:r>
              <a:rPr lang="ru-RU" sz="3200" i="1" dirty="0">
                <a:latin typeface="Calibri" panose="020F0502020204030204"/>
              </a:rPr>
              <a:t> ребёнка </a:t>
            </a:r>
            <a:r>
              <a:rPr lang="ru-RU" sz="3200" i="1" dirty="0" err="1">
                <a:latin typeface="Calibri" panose="020F0502020204030204"/>
              </a:rPr>
              <a:t>неукло́нно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Остерега́йтесь</a:t>
            </a:r>
            <a:r>
              <a:rPr lang="ru-RU" sz="3200" i="1" dirty="0">
                <a:latin typeface="Calibri" panose="020F0502020204030204"/>
              </a:rPr>
              <a:t> </a:t>
            </a:r>
            <a:r>
              <a:rPr lang="ru-RU" sz="3200" i="1" dirty="0" err="1">
                <a:latin typeface="Calibri" panose="020F0502020204030204"/>
              </a:rPr>
              <a:t>сли́шком</a:t>
            </a:r>
            <a:r>
              <a:rPr lang="ru-RU" sz="3200" i="1" dirty="0">
                <a:latin typeface="Calibri" panose="020F0502020204030204"/>
              </a:rPr>
              <a:t> эмоциональных </a:t>
            </a:r>
            <a:r>
              <a:rPr lang="ru-RU" sz="3200" i="1" dirty="0" err="1">
                <a:latin typeface="Calibri" panose="020F0502020204030204"/>
              </a:rPr>
              <a:t>отноше́ний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мо́жете</a:t>
            </a:r>
            <a:r>
              <a:rPr lang="ru-RU" sz="3200" i="1" dirty="0">
                <a:latin typeface="Calibri" panose="020F0502020204030204"/>
              </a:rPr>
              <a:t> быть </a:t>
            </a:r>
            <a:r>
              <a:rPr lang="ru-RU" sz="3200" i="1" dirty="0" err="1">
                <a:latin typeface="Calibri" panose="020F0502020204030204"/>
              </a:rPr>
              <a:t>си́льно</a:t>
            </a:r>
            <a:r>
              <a:rPr lang="ru-RU" sz="3200" i="1" dirty="0">
                <a:latin typeface="Calibri" panose="020F0502020204030204"/>
              </a:rPr>
              <a:t> </a:t>
            </a:r>
            <a:r>
              <a:rPr lang="ru-RU" sz="3200" i="1" dirty="0" err="1">
                <a:latin typeface="Calibri" panose="020F0502020204030204"/>
              </a:rPr>
              <a:t>травми́рованы</a:t>
            </a:r>
            <a:r>
              <a:rPr lang="ru-RU" sz="3200" i="1" dirty="0">
                <a:latin typeface="Calibri" panose="020F0502020204030204"/>
              </a:rPr>
              <a:t> ими.</a:t>
            </a:r>
          </a:p>
        </p:txBody>
      </p:sp>
    </p:spTree>
    <p:extLst>
      <p:ext uri="{BB962C8B-B14F-4D97-AF65-F5344CB8AC3E}">
        <p14:creationId xmlns:p14="http://schemas.microsoft.com/office/powerpoint/2010/main" val="3033212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9B596C4-095B-4112-3650-3418BCB7252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3CD12BD-07E6-EA0E-2074-ECFA69A17736}"/>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E7B5076-0B5D-624C-69CC-1A96A0406C67}"/>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йным</a:t>
            </a:r>
            <a:r>
              <a:rPr lang="ru-RU" sz="3200" i="1" dirty="0">
                <a:latin typeface="Calibri" panose="020F0502020204030204"/>
              </a:rPr>
              <a:t>, не </a:t>
            </a:r>
            <a:r>
              <a:rPr lang="ru-RU" sz="3200" i="1" dirty="0" err="1">
                <a:latin typeface="Calibri" panose="020F0502020204030204"/>
              </a:rPr>
              <a:t>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лать</a:t>
            </a:r>
            <a:r>
              <a:rPr lang="ru-RU" sz="3200" i="1" dirty="0">
                <a:latin typeface="Calibri" panose="020F0502020204030204"/>
              </a:rPr>
              <a:t> ничего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вы</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звать</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вспле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ск</a:t>
            </a:r>
            <a:r>
              <a:rPr lang="ru-RU" sz="3200" i="1" dirty="0">
                <a:latin typeface="Calibri" panose="020F0502020204030204"/>
              </a:rPr>
              <a:t>.</a:t>
            </a:r>
          </a:p>
          <a:p>
            <a:pPr>
              <a:spcAft>
                <a:spcPts val="1800"/>
              </a:spcAft>
            </a:pPr>
            <a:r>
              <a:rPr lang="ru-RU" sz="3200" i="1" dirty="0">
                <a:latin typeface="Calibri" panose="020F0502020204030204"/>
              </a:rPr>
              <a:t>Род</a:t>
            </a:r>
            <a:r>
              <a:rPr lang="ru-RU" sz="3200" b="1"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тель с </a:t>
            </a:r>
            <a:r>
              <a:rPr lang="ru-RU" sz="3200" i="1" dirty="0" err="1">
                <a:latin typeface="Calibri" panose="020F0502020204030204"/>
              </a:rPr>
              <a:t>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звитой</a:t>
            </a:r>
            <a:r>
              <a:rPr lang="ru-RU" sz="3200" i="1" dirty="0">
                <a:latin typeface="Calibri" panose="020F0502020204030204"/>
              </a:rPr>
              <a:t> </a:t>
            </a:r>
            <a:r>
              <a:rPr lang="ru-RU" sz="3200" i="1" dirty="0" err="1">
                <a:latin typeface="Calibri" panose="020F0502020204030204"/>
              </a:rPr>
              <a:t>интеллектуа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льной</a:t>
            </a:r>
            <a:r>
              <a:rPr lang="ru-RU" sz="3200" i="1" dirty="0">
                <a:latin typeface="Calibri" panose="020F0502020204030204"/>
              </a:rPr>
              <a:t>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мой</a:t>
            </a:r>
            <a:r>
              <a:rPr lang="ru-RU" sz="3200" i="1" dirty="0">
                <a:latin typeface="Calibri" panose="020F0502020204030204"/>
              </a:rPr>
              <a:t> </a:t>
            </a: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a:t>
            </a:r>
            <a:r>
              <a:rPr lang="ru-RU" sz="3200" i="1" dirty="0" err="1">
                <a:latin typeface="Calibri" panose="020F0502020204030204"/>
              </a:rPr>
              <a:t>спосо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бностью</a:t>
            </a:r>
            <a:r>
              <a:rPr lang="ru-RU" sz="3200" i="1" dirty="0">
                <a:latin typeface="Calibri" panose="020F0502020204030204"/>
              </a:rPr>
              <a:t> </a:t>
            </a:r>
            <a:r>
              <a:rPr lang="ru-RU" sz="3200" i="1" dirty="0" err="1">
                <a:latin typeface="Calibri" panose="020F0502020204030204"/>
              </a:rPr>
              <a:t>наблюда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за </a:t>
            </a:r>
            <a:r>
              <a:rPr lang="ru-RU" sz="3200" i="1" dirty="0" err="1">
                <a:latin typeface="Calibri" panose="020F0502020204030204"/>
              </a:rPr>
              <a:t>реа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кциями</a:t>
            </a:r>
            <a:r>
              <a:rPr lang="ru-RU" sz="3200" i="1" dirty="0">
                <a:latin typeface="Calibri" panose="020F0502020204030204"/>
              </a:rPr>
              <a:t> эмоциональной </a:t>
            </a:r>
            <a:r>
              <a:rPr lang="ru-RU" sz="3200" i="1" dirty="0" err="1">
                <a:latin typeface="Calibri" panose="020F0502020204030204"/>
              </a:rPr>
              <a:t>сфе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сего́дняшний</a:t>
            </a:r>
            <a:r>
              <a:rPr lang="ru-RU" sz="3200" i="1" dirty="0">
                <a:latin typeface="Calibri" panose="020F0502020204030204"/>
              </a:rPr>
              <a:t> день </a:t>
            </a:r>
            <a:r>
              <a:rPr lang="ru-RU" sz="3200" i="1" dirty="0" err="1">
                <a:latin typeface="Calibri" panose="020F0502020204030204"/>
              </a:rPr>
              <a:t>внима́ние</a:t>
            </a:r>
            <a:r>
              <a:rPr lang="ru-RU" sz="3200" i="1" dirty="0">
                <a:latin typeface="Calibri" panose="020F0502020204030204"/>
              </a:rPr>
              <a:t> к </a:t>
            </a:r>
            <a:r>
              <a:rPr lang="ru-RU" sz="3200" i="1" dirty="0" err="1">
                <a:latin typeface="Calibri" panose="020F0502020204030204"/>
              </a:rPr>
              <a:t>вопро́су</a:t>
            </a:r>
            <a:r>
              <a:rPr lang="ru-RU" sz="3200" i="1" dirty="0">
                <a:latin typeface="Calibri" panose="020F0502020204030204"/>
              </a:rPr>
              <a:t> </a:t>
            </a:r>
            <a:r>
              <a:rPr lang="ru-RU" sz="3200" i="1" dirty="0" err="1">
                <a:latin typeface="Calibri" panose="020F0502020204030204"/>
              </a:rPr>
              <a:t>ко́мплексного</a:t>
            </a:r>
            <a:r>
              <a:rPr lang="ru-RU" sz="3200" i="1" dirty="0">
                <a:latin typeface="Calibri" panose="020F0502020204030204"/>
              </a:rPr>
              <a:t> </a:t>
            </a:r>
            <a:r>
              <a:rPr lang="ru-RU" sz="3200" i="1" dirty="0" err="1">
                <a:latin typeface="Calibri" panose="020F0502020204030204"/>
              </a:rPr>
              <a:t>разви́тия</a:t>
            </a:r>
            <a:r>
              <a:rPr lang="ru-RU" sz="3200" i="1" dirty="0">
                <a:latin typeface="Calibri" panose="020F0502020204030204"/>
              </a:rPr>
              <a:t> эмоционального </a:t>
            </a:r>
            <a:r>
              <a:rPr lang="ru-RU" sz="3200" i="1" dirty="0" err="1">
                <a:latin typeface="Calibri" panose="020F0502020204030204"/>
              </a:rPr>
              <a:t>интелле́кта</a:t>
            </a:r>
            <a:r>
              <a:rPr lang="ru-RU" sz="3200" i="1" dirty="0">
                <a:latin typeface="Calibri" panose="020F0502020204030204"/>
              </a:rPr>
              <a:t> ребёнка </a:t>
            </a:r>
            <a:r>
              <a:rPr lang="ru-RU" sz="3200" i="1" dirty="0" err="1">
                <a:latin typeface="Calibri" panose="020F0502020204030204"/>
              </a:rPr>
              <a:t>неукло́нно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Остерега́йтесь</a:t>
            </a:r>
            <a:r>
              <a:rPr lang="ru-RU" sz="3200" i="1" dirty="0">
                <a:latin typeface="Calibri" panose="020F0502020204030204"/>
              </a:rPr>
              <a:t> </a:t>
            </a:r>
            <a:r>
              <a:rPr lang="ru-RU" sz="3200" i="1" dirty="0" err="1">
                <a:latin typeface="Calibri" panose="020F0502020204030204"/>
              </a:rPr>
              <a:t>сли́шком</a:t>
            </a:r>
            <a:r>
              <a:rPr lang="ru-RU" sz="3200" i="1" dirty="0">
                <a:latin typeface="Calibri" panose="020F0502020204030204"/>
              </a:rPr>
              <a:t> эмоциональных </a:t>
            </a:r>
            <a:r>
              <a:rPr lang="ru-RU" sz="3200" i="1" dirty="0" err="1">
                <a:latin typeface="Calibri" panose="020F0502020204030204"/>
              </a:rPr>
              <a:t>отноше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жете</a:t>
            </a:r>
            <a:r>
              <a:rPr lang="ru-RU" sz="3200" i="1" dirty="0">
                <a:latin typeface="Calibri" panose="020F0502020204030204"/>
              </a:rPr>
              <a:t> быть </a:t>
            </a:r>
            <a:r>
              <a:rPr lang="ru-RU" sz="3200" i="1" dirty="0" err="1">
                <a:latin typeface="Calibri" panose="020F0502020204030204"/>
              </a:rPr>
              <a:t>си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a:t>
            </a:r>
            <a:r>
              <a:rPr lang="ru-RU" sz="3200" i="1" dirty="0">
                <a:latin typeface="Calibri" panose="020F0502020204030204"/>
              </a:rPr>
              <a:t> </a:t>
            </a:r>
            <a:r>
              <a:rPr lang="ru-RU" sz="3200" i="1" dirty="0" err="1">
                <a:latin typeface="Calibri" panose="020F0502020204030204"/>
              </a:rPr>
              <a:t>травми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рованы</a:t>
            </a:r>
            <a:r>
              <a:rPr lang="ru-RU" sz="3200" i="1" dirty="0">
                <a:latin typeface="Calibri" panose="020F0502020204030204"/>
              </a:rPr>
              <a:t> ими.</a:t>
            </a:r>
          </a:p>
        </p:txBody>
      </p:sp>
    </p:spTree>
    <p:extLst>
      <p:ext uri="{BB962C8B-B14F-4D97-AF65-F5344CB8AC3E}">
        <p14:creationId xmlns:p14="http://schemas.microsoft.com/office/powerpoint/2010/main" val="2128126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92B7621A-2EAC-B54E-4765-0E9230FDBA0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694D89A-00AF-0889-4092-F5CBD6973840}"/>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C5548F4-A95A-8FCE-ED48-015D4F06C517}"/>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йным</a:t>
            </a:r>
            <a:r>
              <a:rPr lang="ru-RU" sz="3200" i="1" dirty="0">
                <a:latin typeface="Calibri" panose="020F0502020204030204"/>
              </a:rPr>
              <a:t>, не </a:t>
            </a:r>
            <a:r>
              <a:rPr lang="ru-RU" sz="3200" i="1" dirty="0" err="1">
                <a:latin typeface="Calibri" panose="020F0502020204030204"/>
              </a:rPr>
              <a:t>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лать</a:t>
            </a:r>
            <a:r>
              <a:rPr lang="ru-RU" sz="3200" i="1" dirty="0">
                <a:latin typeface="Calibri" panose="020F0502020204030204"/>
              </a:rPr>
              <a:t> ничего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вы</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звать</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вспле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ск</a:t>
            </a:r>
            <a:r>
              <a:rPr lang="ru-RU" sz="3200" i="1" dirty="0">
                <a:latin typeface="Calibri" panose="020F0502020204030204"/>
              </a:rPr>
              <a:t>.</a:t>
            </a:r>
          </a:p>
          <a:p>
            <a:pPr>
              <a:spcAft>
                <a:spcPts val="1800"/>
              </a:spcAft>
            </a:pPr>
            <a:r>
              <a:rPr lang="ru-RU" sz="3200" i="1" dirty="0">
                <a:latin typeface="Calibri" panose="020F0502020204030204"/>
              </a:rPr>
              <a:t>Род</a:t>
            </a:r>
            <a:r>
              <a:rPr lang="ru-RU" sz="3200" b="1"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тель с </a:t>
            </a:r>
            <a:r>
              <a:rPr lang="ru-RU" sz="3200" i="1" dirty="0" err="1">
                <a:latin typeface="Calibri" panose="020F0502020204030204"/>
              </a:rPr>
              <a:t>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звитой</a:t>
            </a:r>
            <a:r>
              <a:rPr lang="ru-RU" sz="3200" i="1" dirty="0">
                <a:latin typeface="Calibri" panose="020F0502020204030204"/>
              </a:rPr>
              <a:t> </a:t>
            </a:r>
            <a:r>
              <a:rPr lang="ru-RU" sz="3200" i="1" dirty="0" err="1">
                <a:latin typeface="Calibri" panose="020F0502020204030204"/>
              </a:rPr>
              <a:t>интеллектуа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льной</a:t>
            </a:r>
            <a:r>
              <a:rPr lang="ru-RU" sz="3200" i="1" dirty="0">
                <a:latin typeface="Calibri" panose="020F0502020204030204"/>
              </a:rPr>
              <a:t>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мой</a:t>
            </a:r>
            <a:r>
              <a:rPr lang="ru-RU" sz="3200" i="1" dirty="0">
                <a:latin typeface="Calibri" panose="020F0502020204030204"/>
              </a:rPr>
              <a:t> </a:t>
            </a: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a:t>
            </a:r>
            <a:r>
              <a:rPr lang="ru-RU" sz="3200" i="1" dirty="0" err="1">
                <a:latin typeface="Calibri" panose="020F0502020204030204"/>
              </a:rPr>
              <a:t>спосо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бностью</a:t>
            </a:r>
            <a:r>
              <a:rPr lang="ru-RU" sz="3200" i="1" dirty="0">
                <a:latin typeface="Calibri" panose="020F0502020204030204"/>
              </a:rPr>
              <a:t> </a:t>
            </a:r>
            <a:r>
              <a:rPr lang="ru-RU" sz="3200" i="1" dirty="0" err="1">
                <a:latin typeface="Calibri" panose="020F0502020204030204"/>
              </a:rPr>
              <a:t>наблюда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за </a:t>
            </a:r>
            <a:r>
              <a:rPr lang="ru-RU" sz="3200" i="1" dirty="0" err="1">
                <a:latin typeface="Calibri" panose="020F0502020204030204"/>
              </a:rPr>
              <a:t>реа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кциями</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сфе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сего́дняшний</a:t>
            </a:r>
            <a:r>
              <a:rPr lang="ru-RU" sz="3200" i="1" dirty="0">
                <a:latin typeface="Calibri" panose="020F0502020204030204"/>
              </a:rPr>
              <a:t> день </a:t>
            </a:r>
            <a:r>
              <a:rPr lang="ru-RU" sz="3200" i="1" dirty="0" err="1">
                <a:latin typeface="Calibri" panose="020F0502020204030204"/>
              </a:rPr>
              <a:t>внима́ние</a:t>
            </a:r>
            <a:r>
              <a:rPr lang="ru-RU" sz="3200" i="1" dirty="0">
                <a:latin typeface="Calibri" panose="020F0502020204030204"/>
              </a:rPr>
              <a:t> к </a:t>
            </a:r>
            <a:r>
              <a:rPr lang="ru-RU" sz="3200" i="1" dirty="0" err="1">
                <a:latin typeface="Calibri" panose="020F0502020204030204"/>
              </a:rPr>
              <a:t>вопро́су</a:t>
            </a:r>
            <a:r>
              <a:rPr lang="ru-RU" sz="3200" i="1" dirty="0">
                <a:latin typeface="Calibri" panose="020F0502020204030204"/>
              </a:rPr>
              <a:t> </a:t>
            </a:r>
            <a:r>
              <a:rPr lang="ru-RU" sz="3200" i="1" dirty="0" err="1">
                <a:latin typeface="Calibri" panose="020F0502020204030204"/>
              </a:rPr>
              <a:t>ко́мплексного</a:t>
            </a:r>
            <a:r>
              <a:rPr lang="ru-RU" sz="3200" i="1" dirty="0">
                <a:latin typeface="Calibri" panose="020F0502020204030204"/>
              </a:rPr>
              <a:t> </a:t>
            </a:r>
            <a:r>
              <a:rPr lang="ru-RU" sz="3200" i="1" dirty="0" err="1">
                <a:latin typeface="Calibri" panose="020F0502020204030204"/>
              </a:rPr>
              <a:t>разви́тия</a:t>
            </a:r>
            <a:r>
              <a:rPr lang="ru-RU" sz="3200" i="1" dirty="0">
                <a:latin typeface="Calibri" panose="020F0502020204030204"/>
              </a:rPr>
              <a:t> эмоционального </a:t>
            </a:r>
            <a:r>
              <a:rPr lang="ru-RU" sz="3200" i="1" dirty="0" err="1">
                <a:latin typeface="Calibri" panose="020F0502020204030204"/>
              </a:rPr>
              <a:t>интелле́кта</a:t>
            </a:r>
            <a:r>
              <a:rPr lang="ru-RU" sz="3200" i="1" dirty="0">
                <a:latin typeface="Calibri" panose="020F0502020204030204"/>
              </a:rPr>
              <a:t> ребёнка </a:t>
            </a:r>
            <a:r>
              <a:rPr lang="ru-RU" sz="3200" i="1" dirty="0" err="1">
                <a:latin typeface="Calibri" panose="020F0502020204030204"/>
              </a:rPr>
              <a:t>неукло́нно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Остерега́йтесь</a:t>
            </a:r>
            <a:r>
              <a:rPr lang="ru-RU" sz="3200" i="1" dirty="0">
                <a:latin typeface="Calibri" panose="020F0502020204030204"/>
              </a:rPr>
              <a:t> </a:t>
            </a:r>
            <a:r>
              <a:rPr lang="ru-RU" sz="3200" i="1" dirty="0" err="1">
                <a:latin typeface="Calibri" panose="020F0502020204030204"/>
              </a:rPr>
              <a:t>сли́шком</a:t>
            </a:r>
            <a:r>
              <a:rPr lang="ru-RU" sz="3200" i="1" dirty="0">
                <a:latin typeface="Calibri" panose="020F0502020204030204"/>
              </a:rPr>
              <a:t> эмоциональных </a:t>
            </a:r>
            <a:r>
              <a:rPr lang="ru-RU" sz="3200" i="1" dirty="0" err="1">
                <a:latin typeface="Calibri" panose="020F0502020204030204"/>
              </a:rPr>
              <a:t>отноше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жете</a:t>
            </a:r>
            <a:r>
              <a:rPr lang="ru-RU" sz="3200" i="1" dirty="0">
                <a:latin typeface="Calibri" panose="020F0502020204030204"/>
              </a:rPr>
              <a:t> быть </a:t>
            </a:r>
            <a:r>
              <a:rPr lang="ru-RU" sz="3200" i="1" dirty="0" err="1">
                <a:latin typeface="Calibri" panose="020F0502020204030204"/>
              </a:rPr>
              <a:t>си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a:t>
            </a:r>
            <a:r>
              <a:rPr lang="ru-RU" sz="3200" i="1" dirty="0">
                <a:latin typeface="Calibri" panose="020F0502020204030204"/>
              </a:rPr>
              <a:t> </a:t>
            </a:r>
            <a:r>
              <a:rPr lang="ru-RU" sz="3200" i="1" dirty="0" err="1">
                <a:latin typeface="Calibri" panose="020F0502020204030204"/>
              </a:rPr>
              <a:t>травми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рованы</a:t>
            </a:r>
            <a:r>
              <a:rPr lang="ru-RU" sz="3200" i="1" dirty="0">
                <a:latin typeface="Calibri" panose="020F0502020204030204"/>
              </a:rPr>
              <a:t> ими.</a:t>
            </a:r>
          </a:p>
        </p:txBody>
      </p:sp>
    </p:spTree>
    <p:extLst>
      <p:ext uri="{BB962C8B-B14F-4D97-AF65-F5344CB8AC3E}">
        <p14:creationId xmlns:p14="http://schemas.microsoft.com/office/powerpoint/2010/main" val="1904633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909F0C89-1DF4-A93E-06EB-E31D76B6ECC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7817D09-A0FD-4E69-CD4C-6FA3101B6EB1}"/>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C405B5B-34E2-D1D2-815A-FD19418719F8}"/>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йным</a:t>
            </a:r>
            <a:r>
              <a:rPr lang="ru-RU" sz="3200" i="1" dirty="0">
                <a:latin typeface="Calibri" panose="020F0502020204030204"/>
              </a:rPr>
              <a:t>, не </a:t>
            </a:r>
            <a:r>
              <a:rPr lang="ru-RU" sz="3200" i="1" dirty="0" err="1">
                <a:latin typeface="Calibri" panose="020F0502020204030204"/>
              </a:rPr>
              <a:t>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лать</a:t>
            </a:r>
            <a:r>
              <a:rPr lang="ru-RU" sz="3200" i="1" dirty="0">
                <a:latin typeface="Calibri" panose="020F0502020204030204"/>
              </a:rPr>
              <a:t> ничего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вы</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звать</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вспле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ск</a:t>
            </a:r>
            <a:r>
              <a:rPr lang="ru-RU" sz="3200" i="1" dirty="0">
                <a:latin typeface="Calibri" panose="020F0502020204030204"/>
              </a:rPr>
              <a:t>.</a:t>
            </a:r>
          </a:p>
          <a:p>
            <a:pPr>
              <a:spcAft>
                <a:spcPts val="1800"/>
              </a:spcAft>
            </a:pPr>
            <a:r>
              <a:rPr lang="ru-RU" sz="3200" i="1" dirty="0">
                <a:latin typeface="Calibri" panose="020F0502020204030204"/>
              </a:rPr>
              <a:t>Род</a:t>
            </a:r>
            <a:r>
              <a:rPr lang="ru-RU" sz="3200" b="1"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тель с </a:t>
            </a:r>
            <a:r>
              <a:rPr lang="ru-RU" sz="3200" i="1" dirty="0" err="1">
                <a:latin typeface="Calibri" panose="020F0502020204030204"/>
              </a:rPr>
              <a:t>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звитой</a:t>
            </a:r>
            <a:r>
              <a:rPr lang="ru-RU" sz="3200" i="1" dirty="0">
                <a:latin typeface="Calibri" panose="020F0502020204030204"/>
              </a:rPr>
              <a:t> </a:t>
            </a:r>
            <a:r>
              <a:rPr lang="ru-RU" sz="3200" i="1" dirty="0" err="1">
                <a:latin typeface="Calibri" panose="020F0502020204030204"/>
              </a:rPr>
              <a:t>интеллектуа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льной</a:t>
            </a:r>
            <a:r>
              <a:rPr lang="ru-RU" sz="3200" i="1" dirty="0">
                <a:latin typeface="Calibri" panose="020F0502020204030204"/>
              </a:rPr>
              <a:t>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мой</a:t>
            </a:r>
            <a:r>
              <a:rPr lang="ru-RU" sz="3200" i="1" dirty="0">
                <a:latin typeface="Calibri" panose="020F0502020204030204"/>
              </a:rPr>
              <a:t> </a:t>
            </a: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a:t>
            </a:r>
            <a:r>
              <a:rPr lang="ru-RU" sz="3200" i="1" dirty="0" err="1">
                <a:latin typeface="Calibri" panose="020F0502020204030204"/>
              </a:rPr>
              <a:t>спосо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бностью</a:t>
            </a:r>
            <a:r>
              <a:rPr lang="ru-RU" sz="3200" i="1" dirty="0">
                <a:latin typeface="Calibri" panose="020F0502020204030204"/>
              </a:rPr>
              <a:t> </a:t>
            </a:r>
            <a:r>
              <a:rPr lang="ru-RU" sz="3200" i="1" dirty="0" err="1">
                <a:latin typeface="Calibri" panose="020F0502020204030204"/>
              </a:rPr>
              <a:t>наблюда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за </a:t>
            </a:r>
            <a:r>
              <a:rPr lang="ru-RU" sz="3200" i="1" dirty="0" err="1">
                <a:latin typeface="Calibri" panose="020F0502020204030204"/>
              </a:rPr>
              <a:t>реа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кциями</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сфе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дняшний</a:t>
            </a:r>
            <a:r>
              <a:rPr lang="ru-RU" sz="3200" i="1" dirty="0">
                <a:latin typeface="Calibri" panose="020F0502020204030204"/>
              </a:rPr>
              <a:t> день </a:t>
            </a:r>
            <a:r>
              <a:rPr lang="ru-RU" sz="3200" i="1" dirty="0" err="1">
                <a:latin typeface="Calibri" panose="020F0502020204030204"/>
              </a:rPr>
              <a:t>внима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ние</a:t>
            </a:r>
            <a:r>
              <a:rPr lang="ru-RU" sz="3200" i="1" dirty="0">
                <a:latin typeface="Calibri" panose="020F0502020204030204"/>
              </a:rPr>
              <a:t> к </a:t>
            </a:r>
            <a:r>
              <a:rPr lang="ru-RU" sz="3200" i="1" dirty="0" err="1">
                <a:latin typeface="Calibri" panose="020F0502020204030204"/>
              </a:rPr>
              <a:t>вопро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су</a:t>
            </a:r>
            <a:r>
              <a:rPr lang="ru-RU" sz="3200" i="1" dirty="0">
                <a:latin typeface="Calibri" panose="020F0502020204030204"/>
              </a:rPr>
              <a:t> </a:t>
            </a:r>
            <a:r>
              <a:rPr lang="ru-RU" sz="3200" i="1" dirty="0" err="1">
                <a:latin typeface="Calibri" panose="020F0502020204030204"/>
              </a:rPr>
              <a:t>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мплексного</a:t>
            </a:r>
            <a:r>
              <a:rPr lang="ru-RU" sz="3200" i="1" dirty="0">
                <a:latin typeface="Calibri" panose="020F0502020204030204"/>
              </a:rPr>
              <a:t> </a:t>
            </a:r>
            <a:r>
              <a:rPr lang="ru-RU" sz="3200" i="1" dirty="0" err="1">
                <a:latin typeface="Calibri" panose="020F0502020204030204"/>
              </a:rPr>
              <a:t>разви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тия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ребёнка </a:t>
            </a:r>
            <a:r>
              <a:rPr lang="ru-RU" sz="3200" i="1" dirty="0" err="1">
                <a:latin typeface="Calibri" panose="020F0502020204030204"/>
              </a:rPr>
              <a:t>неукло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йтесь</a:t>
            </a:r>
            <a:r>
              <a:rPr lang="ru-RU" sz="3200" i="1" dirty="0">
                <a:latin typeface="Calibri" panose="020F0502020204030204"/>
              </a:rPr>
              <a:t> </a:t>
            </a:r>
            <a:r>
              <a:rPr lang="ru-RU" sz="3200" i="1" dirty="0" err="1">
                <a:latin typeface="Calibri" panose="020F0502020204030204"/>
              </a:rPr>
              <a:t>сли́шком</a:t>
            </a:r>
            <a:r>
              <a:rPr lang="ru-RU" sz="3200" i="1" dirty="0">
                <a:latin typeface="Calibri" panose="020F0502020204030204"/>
              </a:rPr>
              <a:t> эмоциональных </a:t>
            </a:r>
            <a:r>
              <a:rPr lang="ru-RU" sz="3200" i="1" dirty="0" err="1">
                <a:latin typeface="Calibri" panose="020F0502020204030204"/>
              </a:rPr>
              <a:t>отноше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жете</a:t>
            </a:r>
            <a:r>
              <a:rPr lang="ru-RU" sz="3200" i="1" dirty="0">
                <a:latin typeface="Calibri" panose="020F0502020204030204"/>
              </a:rPr>
              <a:t> быть </a:t>
            </a:r>
            <a:r>
              <a:rPr lang="ru-RU" sz="3200" i="1" dirty="0" err="1">
                <a:latin typeface="Calibri" panose="020F0502020204030204"/>
              </a:rPr>
              <a:t>си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a:t>
            </a:r>
            <a:r>
              <a:rPr lang="ru-RU" sz="3200" i="1" dirty="0">
                <a:latin typeface="Calibri" panose="020F0502020204030204"/>
              </a:rPr>
              <a:t> </a:t>
            </a:r>
            <a:r>
              <a:rPr lang="ru-RU" sz="3200" i="1" dirty="0" err="1">
                <a:latin typeface="Calibri" panose="020F0502020204030204"/>
              </a:rPr>
              <a:t>травми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рованы</a:t>
            </a:r>
            <a:r>
              <a:rPr lang="ru-RU" sz="3200" i="1" dirty="0">
                <a:latin typeface="Calibri" panose="020F0502020204030204"/>
              </a:rPr>
              <a:t> ими.</a:t>
            </a:r>
          </a:p>
        </p:txBody>
      </p:sp>
    </p:spTree>
    <p:extLst>
      <p:ext uri="{BB962C8B-B14F-4D97-AF65-F5344CB8AC3E}">
        <p14:creationId xmlns:p14="http://schemas.microsoft.com/office/powerpoint/2010/main" val="3042853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DC3D863-56DF-57C8-FA6B-AAB6A81320F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6E6EC9B-9FAD-8189-FBB6-9053F4413544}"/>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a:t>
            </a:r>
            <a:r>
              <a:rPr lang="ru-RU" sz="2800" i="1" dirty="0">
                <a:solidFill>
                  <a:srgbClr val="00B050"/>
                </a:solidFill>
              </a:rPr>
              <a:t>эмоциональный</a:t>
            </a:r>
            <a:r>
              <a:rPr lang="ru-RU" sz="2800" i="1" dirty="0"/>
              <a:t>, 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3D9D0E3-7BD6-18A5-A879-FAC08C4F753D}"/>
              </a:ext>
            </a:extLst>
          </p:cNvPr>
          <p:cNvSpPr txBox="1"/>
          <p:nvPr/>
        </p:nvSpPr>
        <p:spPr>
          <a:xfrm>
            <a:off x="203200" y="641544"/>
            <a:ext cx="11988800" cy="6170920"/>
          </a:xfrm>
          <a:prstGeom prst="rect">
            <a:avLst/>
          </a:prstGeom>
          <a:noFill/>
        </p:spPr>
        <p:txBody>
          <a:bodyPr wrap="square" rtlCol="0">
            <a:spAutoFit/>
          </a:bodyPr>
          <a:lstStyle/>
          <a:p>
            <a:pPr>
              <a:spcAft>
                <a:spcPts val="1800"/>
              </a:spcAft>
            </a:pP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a:t>
            </a:r>
            <a:r>
              <a:rPr lang="ru-RU" sz="3200" i="1" dirty="0">
                <a:latin typeface="Calibri" panose="020F0502020204030204"/>
              </a:rPr>
              <a:t> </a:t>
            </a:r>
            <a:r>
              <a:rPr lang="ru-RU" sz="3200" i="1" dirty="0" err="1">
                <a:latin typeface="Calibri" panose="020F0502020204030204"/>
              </a:rPr>
              <a:t>высо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кого</a:t>
            </a:r>
            <a:r>
              <a:rPr lang="ru-RU" sz="3200" i="1" dirty="0">
                <a:latin typeface="Calibri" panose="020F0502020204030204"/>
              </a:rPr>
              <a:t> </a:t>
            </a:r>
            <a:r>
              <a:rPr lang="ru-RU" sz="3200" i="1" dirty="0" err="1">
                <a:latin typeface="Calibri" panose="020F0502020204030204"/>
              </a:rPr>
              <a:t>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ровня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договори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с </a:t>
            </a:r>
            <a:r>
              <a:rPr lang="ru-RU" sz="3200" i="1" dirty="0" err="1">
                <a:latin typeface="Calibri" panose="020F0502020204030204"/>
              </a:rPr>
              <a:t>ка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ждым</a:t>
            </a:r>
            <a:r>
              <a:rPr lang="ru-RU" sz="3200" i="1" dirty="0">
                <a:latin typeface="Calibri" panose="020F0502020204030204"/>
              </a:rPr>
              <a:t>.</a:t>
            </a:r>
          </a:p>
          <a:p>
            <a:pPr>
              <a:spcAft>
                <a:spcPts val="1800"/>
              </a:spcAft>
            </a:pPr>
            <a:r>
              <a:rPr lang="ru-RU" sz="3200" i="1" dirty="0" err="1">
                <a:latin typeface="Calibri" panose="020F0502020204030204"/>
              </a:rPr>
              <a:t>Жела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тельно</a:t>
            </a:r>
            <a:r>
              <a:rPr lang="ru-RU" sz="3200" i="1" dirty="0">
                <a:latin typeface="Calibri" panose="020F0502020204030204"/>
              </a:rPr>
              <a:t> </a:t>
            </a:r>
            <a:r>
              <a:rPr lang="ru-RU" sz="3200" i="1" dirty="0" err="1">
                <a:latin typeface="Calibri" panose="020F0502020204030204"/>
              </a:rPr>
              <a:t>заня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ться</a:t>
            </a:r>
            <a:r>
              <a:rPr lang="ru-RU" sz="3200" i="1" dirty="0">
                <a:latin typeface="Calibri" panose="020F0502020204030204"/>
              </a:rPr>
              <a:t> чем-то </a:t>
            </a:r>
            <a:r>
              <a:rPr lang="ru-RU" sz="3200" i="1" dirty="0" err="1">
                <a:latin typeface="Calibri" panose="020F0502020204030204"/>
              </a:rPr>
              <a:t>споко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йным</a:t>
            </a:r>
            <a:r>
              <a:rPr lang="ru-RU" sz="3200" i="1" dirty="0">
                <a:latin typeface="Calibri" panose="020F0502020204030204"/>
              </a:rPr>
              <a:t>, не </a:t>
            </a:r>
            <a:r>
              <a:rPr lang="ru-RU" sz="3200" i="1" dirty="0" err="1">
                <a:latin typeface="Calibri" panose="020F0502020204030204"/>
              </a:rPr>
              <a:t>де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лать</a:t>
            </a:r>
            <a:r>
              <a:rPr lang="ru-RU" sz="3200" i="1" dirty="0">
                <a:latin typeface="Calibri" panose="020F0502020204030204"/>
              </a:rPr>
              <a:t> ничего</a:t>
            </a:r>
            <a:r>
              <a:rPr lang="ru-RU" sz="3200" i="1" dirty="0">
                <a:latin typeface="Arial" panose="020B0604020202020204" pitchFamily="34" charset="0"/>
                <a:cs typeface="Arial" panose="020B0604020202020204" pitchFamily="34" charset="0"/>
              </a:rPr>
              <a:t>́</a:t>
            </a:r>
            <a:r>
              <a:rPr lang="ru-RU" sz="3200" i="1" dirty="0">
                <a:latin typeface="Calibri" panose="020F0502020204030204"/>
              </a:rPr>
              <a:t>,</a:t>
            </a:r>
            <a:br>
              <a:rPr lang="ru-RU" sz="3200" i="1" dirty="0">
                <a:latin typeface="Calibri" panose="020F0502020204030204"/>
              </a:rPr>
            </a:br>
            <a:r>
              <a:rPr lang="ru-RU" sz="3200" i="1" dirty="0">
                <a:latin typeface="Calibri" panose="020F0502020204030204"/>
              </a:rPr>
              <a:t>что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a:t>
            </a:r>
            <a:r>
              <a:rPr lang="ru-RU" sz="3200" i="1" dirty="0">
                <a:latin typeface="Calibri" panose="020F0502020204030204"/>
              </a:rPr>
              <a:t> </a:t>
            </a:r>
            <a:r>
              <a:rPr lang="ru-RU" sz="3200" i="1" dirty="0" err="1">
                <a:latin typeface="Calibri" panose="020F0502020204030204"/>
              </a:rPr>
              <a:t>вы</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звать</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вспле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ск</a:t>
            </a:r>
            <a:r>
              <a:rPr lang="ru-RU" sz="3200" i="1" dirty="0">
                <a:latin typeface="Calibri" panose="020F0502020204030204"/>
              </a:rPr>
              <a:t>.</a:t>
            </a:r>
          </a:p>
          <a:p>
            <a:pPr>
              <a:spcAft>
                <a:spcPts val="1800"/>
              </a:spcAft>
            </a:pPr>
            <a:r>
              <a:rPr lang="ru-RU" sz="3200" i="1" dirty="0">
                <a:latin typeface="Calibri" panose="020F0502020204030204"/>
              </a:rPr>
              <a:t>Род</a:t>
            </a:r>
            <a:r>
              <a:rPr lang="ru-RU" sz="3200" b="1" i="1" dirty="0">
                <a:solidFill>
                  <a:srgbClr val="00B050"/>
                </a:solidFill>
                <a:effectLst>
                  <a:outerShdw blurRad="38100" dist="38100" dir="2700000" algn="tl">
                    <a:srgbClr val="000000">
                      <a:alpha val="43137"/>
                    </a:srgbClr>
                  </a:outerShdw>
                </a:effectLst>
                <a:latin typeface="Calibri" panose="020F0502020204030204"/>
              </a:rPr>
              <a:t>и</a:t>
            </a:r>
            <a:r>
              <a:rPr lang="ru-RU" sz="3200" i="1" dirty="0">
                <a:latin typeface="Calibri" panose="020F0502020204030204"/>
              </a:rPr>
              <a:t>тель с </a:t>
            </a:r>
            <a:r>
              <a:rPr lang="ru-RU" sz="3200" i="1" dirty="0" err="1">
                <a:latin typeface="Calibri" panose="020F0502020204030204"/>
              </a:rPr>
              <a:t>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звитой</a:t>
            </a:r>
            <a:r>
              <a:rPr lang="ru-RU" sz="3200" i="1" dirty="0">
                <a:latin typeface="Calibri" panose="020F0502020204030204"/>
              </a:rPr>
              <a:t> </a:t>
            </a:r>
            <a:r>
              <a:rPr lang="ru-RU" sz="3200" i="1" dirty="0" err="1">
                <a:latin typeface="Calibri" panose="020F0502020204030204"/>
              </a:rPr>
              <a:t>интеллектуа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льной</a:t>
            </a:r>
            <a:r>
              <a:rPr lang="ru-RU" sz="3200" i="1" dirty="0">
                <a:latin typeface="Calibri" panose="020F0502020204030204"/>
              </a:rPr>
              <a:t>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мой</a:t>
            </a:r>
            <a:r>
              <a:rPr lang="ru-RU" sz="3200" i="1" dirty="0">
                <a:latin typeface="Calibri" panose="020F0502020204030204"/>
              </a:rPr>
              <a:t> </a:t>
            </a:r>
            <a:r>
              <a:rPr lang="ru-RU" sz="3200" i="1" dirty="0" err="1">
                <a:latin typeface="Calibri" panose="020F0502020204030204"/>
              </a:rPr>
              <a:t>облада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a:t>
            </a:r>
            <a:r>
              <a:rPr lang="ru-RU" sz="3200" i="1" dirty="0" err="1">
                <a:latin typeface="Calibri" panose="020F0502020204030204"/>
              </a:rPr>
              <a:t>спосо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бностью</a:t>
            </a:r>
            <a:r>
              <a:rPr lang="ru-RU" sz="3200" i="1" dirty="0">
                <a:latin typeface="Calibri" panose="020F0502020204030204"/>
              </a:rPr>
              <a:t> </a:t>
            </a:r>
            <a:r>
              <a:rPr lang="ru-RU" sz="3200" i="1" dirty="0" err="1">
                <a:latin typeface="Calibri" panose="020F0502020204030204"/>
              </a:rPr>
              <a:t>наблюда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за </a:t>
            </a:r>
            <a:r>
              <a:rPr lang="ru-RU" sz="3200" i="1" dirty="0" err="1">
                <a:latin typeface="Calibri" panose="020F0502020204030204"/>
              </a:rPr>
              <a:t>реа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кциями</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сфе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ры</a:t>
            </a:r>
            <a:r>
              <a:rPr lang="ru-RU" sz="3200" i="1" dirty="0">
                <a:latin typeface="Calibri" panose="020F0502020204030204"/>
              </a:rPr>
              <a:t>.</a:t>
            </a:r>
          </a:p>
          <a:p>
            <a:pPr>
              <a:spcAft>
                <a:spcPts val="1800"/>
              </a:spcAft>
            </a:pPr>
            <a:r>
              <a:rPr lang="ru-RU" sz="3200" i="1" dirty="0">
                <a:latin typeface="Calibri" panose="020F0502020204030204"/>
              </a:rPr>
              <a:t>На </a:t>
            </a:r>
            <a:r>
              <a:rPr lang="ru-RU" sz="3200" i="1" dirty="0" err="1">
                <a:latin typeface="Calibri" panose="020F0502020204030204"/>
              </a:rPr>
              <a:t>сего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дняшний</a:t>
            </a:r>
            <a:r>
              <a:rPr lang="ru-RU" sz="3200" i="1" dirty="0">
                <a:latin typeface="Calibri" panose="020F0502020204030204"/>
              </a:rPr>
              <a:t> день </a:t>
            </a:r>
            <a:r>
              <a:rPr lang="ru-RU" sz="3200" i="1" dirty="0" err="1">
                <a:latin typeface="Calibri" panose="020F0502020204030204"/>
              </a:rPr>
              <a:t>внима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ние</a:t>
            </a:r>
            <a:r>
              <a:rPr lang="ru-RU" sz="3200" i="1" dirty="0">
                <a:latin typeface="Calibri" panose="020F0502020204030204"/>
              </a:rPr>
              <a:t> к </a:t>
            </a:r>
            <a:r>
              <a:rPr lang="ru-RU" sz="3200" i="1" dirty="0" err="1">
                <a:latin typeface="Calibri" panose="020F0502020204030204"/>
              </a:rPr>
              <a:t>вопро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су</a:t>
            </a:r>
            <a:r>
              <a:rPr lang="ru-RU" sz="3200" i="1" dirty="0">
                <a:latin typeface="Calibri" panose="020F0502020204030204"/>
              </a:rPr>
              <a:t> </a:t>
            </a:r>
            <a:r>
              <a:rPr lang="ru-RU" sz="3200" i="1" dirty="0" err="1">
                <a:latin typeface="Calibri" panose="020F0502020204030204"/>
              </a:rPr>
              <a:t>ко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мплексного</a:t>
            </a:r>
            <a:r>
              <a:rPr lang="ru-RU" sz="3200" i="1" dirty="0">
                <a:latin typeface="Calibri" panose="020F0502020204030204"/>
              </a:rPr>
              <a:t> </a:t>
            </a:r>
            <a:r>
              <a:rPr lang="ru-RU" sz="3200" i="1" dirty="0" err="1">
                <a:latin typeface="Calibri" panose="020F0502020204030204"/>
              </a:rPr>
              <a:t>разви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тия</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интелле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кта</a:t>
            </a:r>
            <a:r>
              <a:rPr lang="ru-RU" sz="3200" i="1" dirty="0">
                <a:latin typeface="Calibri" panose="020F0502020204030204"/>
              </a:rPr>
              <a:t> ребёнка </a:t>
            </a:r>
            <a:r>
              <a:rPr lang="ru-RU" sz="3200" i="1" dirty="0" err="1">
                <a:latin typeface="Calibri" panose="020F0502020204030204"/>
              </a:rPr>
              <a:t>неукло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нно</a:t>
            </a:r>
            <a:r>
              <a:rPr lang="ru-RU" sz="3200" i="1" dirty="0">
                <a:latin typeface="Calibri" panose="020F0502020204030204"/>
              </a:rPr>
              <a:t> растёт.</a:t>
            </a:r>
          </a:p>
          <a:p>
            <a:pPr>
              <a:spcAft>
                <a:spcPts val="1800"/>
              </a:spcAft>
            </a:pPr>
            <a:r>
              <a:rPr lang="ru-RU" sz="3200" i="1" dirty="0" err="1">
                <a:latin typeface="Calibri" panose="020F0502020204030204"/>
              </a:rPr>
              <a:t>Остерега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йтесь</a:t>
            </a:r>
            <a:r>
              <a:rPr lang="ru-RU" sz="3200" i="1" dirty="0">
                <a:latin typeface="Calibri" panose="020F0502020204030204"/>
              </a:rPr>
              <a:t> </a:t>
            </a:r>
            <a:r>
              <a:rPr lang="ru-RU" sz="3200" i="1" dirty="0" err="1">
                <a:latin typeface="Calibri" panose="020F0502020204030204"/>
              </a:rPr>
              <a:t>сли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шком</a:t>
            </a:r>
            <a:r>
              <a:rPr lang="ru-RU" sz="3200" i="1" dirty="0">
                <a:latin typeface="Calibri" panose="020F0502020204030204"/>
              </a:rPr>
              <a:t> эмоцион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льных </a:t>
            </a:r>
            <a:r>
              <a:rPr lang="ru-RU" sz="3200" i="1" dirty="0" err="1">
                <a:latin typeface="Calibri" panose="020F0502020204030204"/>
              </a:rPr>
              <a:t>отноше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a:t>
            </a:r>
            <a:br>
              <a:rPr lang="ru-RU" sz="3200" i="1" dirty="0">
                <a:latin typeface="Calibri" panose="020F0502020204030204"/>
              </a:rPr>
            </a:br>
            <a:r>
              <a:rPr lang="ru-RU" sz="3200" i="1" dirty="0">
                <a:latin typeface="Calibri" panose="020F0502020204030204"/>
              </a:rPr>
              <a:t>вы </a:t>
            </a:r>
            <a:r>
              <a:rPr lang="ru-RU" sz="3200" i="1" dirty="0" err="1">
                <a:latin typeface="Calibri" panose="020F0502020204030204"/>
              </a:rPr>
              <a:t>мо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жете</a:t>
            </a:r>
            <a:r>
              <a:rPr lang="ru-RU" sz="3200" i="1" dirty="0">
                <a:latin typeface="Calibri" panose="020F0502020204030204"/>
              </a:rPr>
              <a:t> быть </a:t>
            </a:r>
            <a:r>
              <a:rPr lang="ru-RU" sz="3200" i="1" dirty="0" err="1">
                <a:latin typeface="Calibri" panose="020F0502020204030204"/>
              </a:rPr>
              <a:t>си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льно</a:t>
            </a:r>
            <a:r>
              <a:rPr lang="ru-RU" sz="3200" i="1" dirty="0">
                <a:latin typeface="Calibri" panose="020F0502020204030204"/>
              </a:rPr>
              <a:t> </a:t>
            </a:r>
            <a:r>
              <a:rPr lang="ru-RU" sz="3200" i="1" dirty="0" err="1">
                <a:latin typeface="Calibri" panose="020F0502020204030204"/>
              </a:rPr>
              <a:t>травми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рованы</a:t>
            </a:r>
            <a:r>
              <a:rPr lang="ru-RU" sz="3200" i="1" dirty="0">
                <a:latin typeface="Calibri" panose="020F0502020204030204"/>
              </a:rPr>
              <a:t> ими.</a:t>
            </a:r>
          </a:p>
        </p:txBody>
      </p:sp>
    </p:spTree>
    <p:extLst>
      <p:ext uri="{BB962C8B-B14F-4D97-AF65-F5344CB8AC3E}">
        <p14:creationId xmlns:p14="http://schemas.microsoft.com/office/powerpoint/2010/main" val="1468489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9D3637D0-0122-22E5-B742-4D026986B49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63BD228-48AB-D967-0D1D-3E7D05F3A1A6}"/>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эмоциональный, </a:t>
            </a:r>
            <a:r>
              <a:rPr lang="ru-RU" sz="2800" i="1" dirty="0">
                <a:solidFill>
                  <a:srgbClr val="00B050"/>
                </a:solidFill>
              </a:rPr>
              <a:t>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366D477-AF97-FE6D-20AF-0289CC606282}"/>
              </a:ext>
            </a:extLst>
          </p:cNvPr>
          <p:cNvSpPr txBox="1"/>
          <p:nvPr/>
        </p:nvSpPr>
        <p:spPr>
          <a:xfrm>
            <a:off x="203200" y="641544"/>
            <a:ext cx="11988800" cy="5447645"/>
          </a:xfrm>
          <a:prstGeom prst="rect">
            <a:avLst/>
          </a:prstGeom>
          <a:noFill/>
        </p:spPr>
        <p:txBody>
          <a:bodyPr wrap="square" rtlCol="0">
            <a:spAutoFit/>
          </a:bodyPr>
          <a:lstStyle/>
          <a:p>
            <a:pPr>
              <a:spcAft>
                <a:spcPts val="1800"/>
              </a:spcAft>
            </a:pPr>
            <a:r>
              <a:rPr lang="ru-RU" sz="3200" i="1" dirty="0" err="1">
                <a:latin typeface="Calibri" panose="020F0502020204030204"/>
              </a:rPr>
              <a:t>Крите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рием</a:t>
            </a:r>
            <a:r>
              <a:rPr lang="ru-RU" sz="3200" i="1" dirty="0">
                <a:latin typeface="Calibri" panose="020F0502020204030204"/>
              </a:rPr>
              <a:t> </a:t>
            </a:r>
            <a:r>
              <a:rPr lang="ru-RU" sz="3200" i="1" dirty="0" err="1">
                <a:latin typeface="Calibri" panose="020F0502020204030204"/>
              </a:rPr>
              <a:t>испо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льзования</a:t>
            </a:r>
            <a:r>
              <a:rPr lang="ru-RU" sz="3200" i="1" dirty="0">
                <a:latin typeface="Calibri" panose="020F0502020204030204"/>
              </a:rPr>
              <a:t> </a:t>
            </a:r>
            <a:r>
              <a:rPr lang="ru-RU" sz="3200" i="1" dirty="0" err="1">
                <a:latin typeface="Calibri" panose="020F0502020204030204"/>
              </a:rPr>
              <a:t>нау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чных</a:t>
            </a:r>
            <a:r>
              <a:rPr lang="ru-RU" sz="3200" i="1" dirty="0">
                <a:latin typeface="Calibri" panose="020F0502020204030204"/>
              </a:rPr>
              <a:t> </a:t>
            </a:r>
            <a:r>
              <a:rPr lang="ru-RU" sz="3200" i="1" dirty="0" err="1">
                <a:latin typeface="Calibri" panose="020F0502020204030204"/>
              </a:rPr>
              <a:t>зна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в </a:t>
            </a:r>
            <a:r>
              <a:rPr lang="ru-RU" sz="3200" i="1" dirty="0" err="1">
                <a:latin typeface="Calibri" panose="020F0502020204030204"/>
              </a:rPr>
              <a:t>созда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национальной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a:t>
            </a:r>
            <a:r>
              <a:rPr lang="ru-RU" sz="3200" i="1" dirty="0" err="1">
                <a:latin typeface="Calibri" panose="020F0502020204030204"/>
              </a:rPr>
              <a:t>образова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a:t>
            </a:r>
            <a:r>
              <a:rPr lang="ru-RU" sz="3200" i="1" dirty="0" err="1">
                <a:latin typeface="Calibri" panose="020F0502020204030204"/>
              </a:rPr>
              <a:t>наро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дность</a:t>
            </a:r>
            <a:r>
              <a:rPr lang="ru-RU" sz="3200" i="1" dirty="0">
                <a:latin typeface="Calibri" panose="020F0502020204030204"/>
              </a:rPr>
              <a:t>.</a:t>
            </a:r>
          </a:p>
          <a:p>
            <a:pPr>
              <a:spcAft>
                <a:spcPts val="1800"/>
              </a:spcAft>
            </a:pP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бщие</a:t>
            </a:r>
            <a:r>
              <a:rPr lang="ru-RU" sz="3200" i="1" dirty="0">
                <a:latin typeface="Calibri" panose="020F0502020204030204"/>
              </a:rPr>
              <a:t> </a:t>
            </a:r>
            <a:r>
              <a:rPr lang="ru-RU" sz="3200" i="1" dirty="0" err="1">
                <a:latin typeface="Calibri" panose="020F0502020204030204"/>
              </a:rPr>
              <a:t>интере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сы</a:t>
            </a:r>
            <a:r>
              <a:rPr lang="ru-RU" sz="3200" i="1" dirty="0">
                <a:latin typeface="Calibri" panose="020F0502020204030204"/>
              </a:rPr>
              <a:t> национальных </a:t>
            </a:r>
            <a:r>
              <a:rPr lang="ru-RU" sz="3200" i="1" dirty="0" err="1">
                <a:latin typeface="Calibri" panose="020F0502020204030204"/>
              </a:rPr>
              <a:t>меньши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нств</a:t>
            </a:r>
            <a:r>
              <a:rPr lang="ru-RU" sz="3200" i="1" dirty="0">
                <a:latin typeface="Calibri" panose="020F0502020204030204"/>
              </a:rPr>
              <a:t> </a:t>
            </a:r>
            <a:r>
              <a:rPr lang="ru-RU" sz="3200" i="1" dirty="0" err="1">
                <a:latin typeface="Calibri" panose="020F0502020204030204"/>
              </a:rPr>
              <a:t>создава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a:t>
            </a:r>
            <a:r>
              <a:rPr lang="ru-RU" sz="3200" i="1" dirty="0">
                <a:latin typeface="Calibri" panose="020F0502020204030204"/>
              </a:rPr>
              <a:t> по обе </a:t>
            </a:r>
            <a:r>
              <a:rPr lang="ru-RU" sz="3200" i="1" dirty="0" err="1">
                <a:latin typeface="Calibri" panose="020F0502020204030204"/>
              </a:rPr>
              <a:t>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роны</a:t>
            </a:r>
            <a:r>
              <a:rPr lang="ru-RU" sz="3200" i="1" dirty="0">
                <a:latin typeface="Calibri" panose="020F0502020204030204"/>
              </a:rPr>
              <a:t> </a:t>
            </a:r>
            <a:r>
              <a:rPr lang="ru-RU" sz="3200" i="1" dirty="0" err="1">
                <a:latin typeface="Calibri" panose="020F0502020204030204"/>
              </a:rPr>
              <a:t>грани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цы</a:t>
            </a:r>
            <a:r>
              <a:rPr lang="ru-RU" sz="3200" i="1" dirty="0">
                <a:latin typeface="Calibri" panose="020F0502020204030204"/>
              </a:rPr>
              <a:t> </a:t>
            </a:r>
            <a:r>
              <a:rPr lang="ru-RU" sz="3200" i="1" dirty="0" err="1">
                <a:latin typeface="Calibri" panose="020F0502020204030204"/>
              </a:rPr>
              <a:t>идеа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льные</a:t>
            </a:r>
            <a:r>
              <a:rPr lang="ru-RU" sz="3200" i="1" dirty="0">
                <a:latin typeface="Calibri" panose="020F0502020204030204"/>
              </a:rPr>
              <a:t> </a:t>
            </a:r>
            <a:r>
              <a:rPr lang="ru-RU" sz="3200" i="1" dirty="0" err="1">
                <a:latin typeface="Calibri" panose="020F0502020204030204"/>
              </a:rPr>
              <a:t>усло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вия</a:t>
            </a:r>
            <a:r>
              <a:rPr lang="ru-RU" sz="3200" i="1" dirty="0">
                <a:latin typeface="Calibri" panose="020F0502020204030204"/>
              </a:rPr>
              <a:t> для </a:t>
            </a:r>
            <a:r>
              <a:rPr lang="ru-RU" sz="3200" i="1" dirty="0" err="1">
                <a:latin typeface="Calibri" panose="020F0502020204030204"/>
              </a:rPr>
              <a:t>за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говоров</a:t>
            </a:r>
            <a:r>
              <a:rPr lang="ru-RU" sz="3200" i="1" dirty="0">
                <a:latin typeface="Calibri" panose="020F0502020204030204"/>
              </a:rPr>
              <a:t> и </a:t>
            </a:r>
            <a:r>
              <a:rPr lang="ru-RU" sz="3200" i="1" dirty="0" err="1">
                <a:latin typeface="Calibri" panose="020F0502020204030204"/>
              </a:rPr>
              <a:t>шпиона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жа</a:t>
            </a:r>
            <a:r>
              <a:rPr lang="ru-RU" sz="3200" i="1" dirty="0">
                <a:latin typeface="Calibri" panose="020F0502020204030204"/>
              </a:rPr>
              <a:t>.</a:t>
            </a:r>
          </a:p>
          <a:p>
            <a:pPr>
              <a:spcAft>
                <a:spcPts val="1800"/>
              </a:spcAft>
            </a:pP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вным</a:t>
            </a:r>
            <a:r>
              <a:rPr lang="ru-RU" sz="3200" i="1" dirty="0">
                <a:latin typeface="Calibri" panose="020F0502020204030204"/>
              </a:rPr>
              <a:t> </a:t>
            </a:r>
            <a:r>
              <a:rPr lang="ru-RU" sz="3200" i="1" dirty="0" err="1">
                <a:latin typeface="Calibri" panose="020F0502020204030204"/>
              </a:rPr>
              <a:t>исто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чником</a:t>
            </a:r>
            <a:r>
              <a:rPr lang="ru-RU" sz="3200" i="1" dirty="0">
                <a:latin typeface="Calibri" panose="020F0502020204030204"/>
              </a:rPr>
              <a:t> </a:t>
            </a:r>
            <a:r>
              <a:rPr lang="ru-RU" sz="3200" i="1" dirty="0" err="1">
                <a:latin typeface="Calibri" panose="020F0502020204030204"/>
              </a:rPr>
              <a:t>формирова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госуда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рственных</a:t>
            </a:r>
            <a:r>
              <a:rPr lang="ru-RU" sz="3200" i="1" dirty="0">
                <a:latin typeface="Calibri" panose="020F0502020204030204"/>
              </a:rPr>
              <a:t>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дов</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национальный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a:t>
            </a:r>
            <a:r>
              <a:rPr lang="ru-RU" sz="3200" i="1" dirty="0">
                <a:latin typeface="Calibri" panose="020F0502020204030204"/>
              </a:rPr>
              <a:t>.</a:t>
            </a:r>
          </a:p>
          <a:p>
            <a:pPr>
              <a:spcAft>
                <a:spcPts val="1800"/>
              </a:spcAft>
            </a:pPr>
            <a:r>
              <a:rPr lang="ru-RU" sz="3200" i="1" dirty="0" err="1">
                <a:latin typeface="Calibri" panose="020F0502020204030204"/>
              </a:rPr>
              <a:t>Тру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a:t>
            </a:r>
            <a:r>
              <a:rPr lang="ru-RU" sz="3200" i="1" dirty="0">
                <a:latin typeface="Calibri" panose="020F0502020204030204"/>
              </a:rPr>
              <a:t> </a:t>
            </a:r>
            <a:r>
              <a:rPr lang="ru-RU" sz="3200" i="1" dirty="0" err="1">
                <a:latin typeface="Calibri" panose="020F0502020204030204"/>
              </a:rPr>
              <a:t>перецени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a:t>
            </a:r>
            <a:r>
              <a:rPr lang="ru-RU" sz="3200" i="1" dirty="0" err="1">
                <a:latin typeface="Calibri" panose="020F0502020204030204"/>
              </a:rPr>
              <a:t>значе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ние</a:t>
            </a:r>
            <a:r>
              <a:rPr lang="ru-RU" sz="3200" i="1" dirty="0">
                <a:latin typeface="Calibri" panose="020F0502020204030204"/>
              </a:rPr>
              <a:t> </a:t>
            </a:r>
            <a:r>
              <a:rPr lang="ru-RU" sz="3200" i="1" dirty="0" err="1">
                <a:latin typeface="Calibri" panose="020F0502020204030204"/>
              </a:rPr>
              <a:t>капу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сты</a:t>
            </a:r>
            <a:r>
              <a:rPr lang="ru-RU" sz="3200" i="1" dirty="0">
                <a:latin typeface="Calibri" panose="020F0502020204030204"/>
              </a:rPr>
              <a:t> в </a:t>
            </a:r>
            <a:r>
              <a:rPr lang="ru-RU" sz="3200" i="1" dirty="0" err="1">
                <a:latin typeface="Calibri" panose="020F0502020204030204"/>
              </a:rPr>
              <a:t>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сской</a:t>
            </a:r>
            <a:r>
              <a:rPr lang="ru-RU" sz="3200" i="1" dirty="0">
                <a:latin typeface="Calibri" panose="020F0502020204030204"/>
              </a:rPr>
              <a:t> </a:t>
            </a:r>
            <a:r>
              <a:rPr lang="ru-RU" sz="3200" i="1" dirty="0" err="1">
                <a:latin typeface="Calibri" panose="020F0502020204030204"/>
              </a:rPr>
              <a:t>ку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хне</a:t>
            </a:r>
            <a:r>
              <a:rPr lang="ru-RU" sz="3200" i="1" dirty="0">
                <a:latin typeface="Calibri" panose="020F0502020204030204"/>
              </a:rPr>
              <a:t>, ибо она есть </a:t>
            </a: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вное</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ющее</a:t>
            </a:r>
            <a:r>
              <a:rPr lang="ru-RU" sz="3200" i="1" dirty="0">
                <a:latin typeface="Calibri" panose="020F0502020204030204"/>
              </a:rPr>
              <a:t> национального </a:t>
            </a:r>
            <a:r>
              <a:rPr lang="ru-RU" sz="3200" i="1" dirty="0" err="1">
                <a:latin typeface="Calibri" panose="020F0502020204030204"/>
              </a:rPr>
              <a:t>блю</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да</a:t>
            </a:r>
            <a:r>
              <a:rPr lang="ru-RU" sz="3200" i="1" dirty="0">
                <a:latin typeface="Calibri" panose="020F0502020204030204"/>
              </a:rPr>
              <a:t> – щей.</a:t>
            </a:r>
          </a:p>
          <a:p>
            <a:pPr>
              <a:spcAft>
                <a:spcPts val="1800"/>
              </a:spcAft>
            </a:pPr>
            <a:r>
              <a:rPr lang="ru-RU" sz="3200" i="1" dirty="0">
                <a:latin typeface="Calibri" panose="020F0502020204030204"/>
              </a:rPr>
              <a:t>Национальный </a:t>
            </a:r>
            <a:r>
              <a:rPr lang="ru-RU" sz="3200" i="1" dirty="0" err="1">
                <a:latin typeface="Calibri" panose="020F0502020204030204"/>
              </a:rPr>
              <a:t>пра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здник</a:t>
            </a:r>
            <a:r>
              <a:rPr lang="ru-RU" sz="3200" i="1" dirty="0">
                <a:latin typeface="Calibri" panose="020F0502020204030204"/>
              </a:rPr>
              <a:t> </a:t>
            </a:r>
            <a:r>
              <a:rPr lang="ru-RU" sz="3200" i="1" dirty="0" err="1">
                <a:latin typeface="Calibri" panose="020F0502020204030204"/>
              </a:rPr>
              <a:t>объединя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страну</a:t>
            </a:r>
            <a:r>
              <a:rPr lang="ru-RU" sz="3200" i="1" dirty="0">
                <a:latin typeface="Arial" panose="020B0604020202020204" pitchFamily="34" charset="0"/>
                <a:cs typeface="Arial" panose="020B0604020202020204" pitchFamily="34" charset="0"/>
              </a:rPr>
              <a:t>́</a:t>
            </a:r>
            <a:r>
              <a:rPr lang="ru-RU" sz="3200" b="0" i="0" dirty="0">
                <a:solidFill>
                  <a:srgbClr val="3A3A3A"/>
                </a:solidFill>
                <a:effectLst/>
                <a:latin typeface="Verdana" panose="020B0604030504040204" pitchFamily="34" charset="0"/>
              </a:rPr>
              <a:t>.</a:t>
            </a:r>
            <a:endParaRPr lang="ru-RU" sz="3200" i="1" dirty="0">
              <a:latin typeface="Calibri" panose="020F0502020204030204"/>
            </a:endParaRPr>
          </a:p>
        </p:txBody>
      </p:sp>
    </p:spTree>
    <p:extLst>
      <p:ext uri="{BB962C8B-B14F-4D97-AF65-F5344CB8AC3E}">
        <p14:creationId xmlns:p14="http://schemas.microsoft.com/office/powerpoint/2010/main" val="10008521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93AAF21C-459A-4876-0E36-19A59E300FD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30FD49E-90B8-EED8-8659-0BBB4B80048E}"/>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эмоциональный, </a:t>
            </a:r>
            <a:r>
              <a:rPr lang="ru-RU" sz="2800" i="1" dirty="0">
                <a:solidFill>
                  <a:srgbClr val="00B050"/>
                </a:solidFill>
              </a:rPr>
              <a:t>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7DAF173-B902-D3F8-22D5-5C5664EBDE77}"/>
              </a:ext>
            </a:extLst>
          </p:cNvPr>
          <p:cNvSpPr txBox="1"/>
          <p:nvPr/>
        </p:nvSpPr>
        <p:spPr>
          <a:xfrm>
            <a:off x="203200" y="641544"/>
            <a:ext cx="11988800" cy="5447645"/>
          </a:xfrm>
          <a:prstGeom prst="rect">
            <a:avLst/>
          </a:prstGeom>
          <a:noFill/>
        </p:spPr>
        <p:txBody>
          <a:bodyPr wrap="square" rtlCol="0">
            <a:spAutoFit/>
          </a:bodyPr>
          <a:lstStyle/>
          <a:p>
            <a:pPr>
              <a:spcAft>
                <a:spcPts val="1800"/>
              </a:spcAft>
            </a:pPr>
            <a:r>
              <a:rPr lang="ru-RU" sz="3200" i="1" dirty="0" err="1">
                <a:latin typeface="Calibri" panose="020F0502020204030204"/>
              </a:rPr>
              <a:t>Крите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рием</a:t>
            </a:r>
            <a:r>
              <a:rPr lang="ru-RU" sz="3200" i="1" dirty="0">
                <a:latin typeface="Calibri" panose="020F0502020204030204"/>
              </a:rPr>
              <a:t> </a:t>
            </a:r>
            <a:r>
              <a:rPr lang="ru-RU" sz="3200" i="1" dirty="0" err="1">
                <a:latin typeface="Calibri" panose="020F0502020204030204"/>
              </a:rPr>
              <a:t>испо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льзования</a:t>
            </a:r>
            <a:r>
              <a:rPr lang="ru-RU" sz="3200" i="1" dirty="0">
                <a:latin typeface="Calibri" panose="020F0502020204030204"/>
              </a:rPr>
              <a:t> </a:t>
            </a:r>
            <a:r>
              <a:rPr lang="ru-RU" sz="3200" i="1" dirty="0" err="1">
                <a:latin typeface="Calibri" panose="020F0502020204030204"/>
              </a:rPr>
              <a:t>нау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чных</a:t>
            </a:r>
            <a:r>
              <a:rPr lang="ru-RU" sz="3200" i="1" dirty="0">
                <a:latin typeface="Calibri" panose="020F0502020204030204"/>
              </a:rPr>
              <a:t> </a:t>
            </a:r>
            <a:r>
              <a:rPr lang="ru-RU" sz="3200" i="1" dirty="0" err="1">
                <a:latin typeface="Calibri" panose="020F0502020204030204"/>
              </a:rPr>
              <a:t>зна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в </a:t>
            </a:r>
            <a:r>
              <a:rPr lang="ru-RU" sz="3200" i="1" dirty="0" err="1">
                <a:latin typeface="Calibri" panose="020F0502020204030204"/>
              </a:rPr>
              <a:t>созда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a:t>
            </a:r>
            <a:r>
              <a:rPr lang="ru-RU" sz="3200" i="1" dirty="0" err="1">
                <a:latin typeface="Calibri" panose="020F0502020204030204"/>
              </a:rPr>
              <a:t>образова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a:t>
            </a:r>
            <a:r>
              <a:rPr lang="ru-RU" sz="3200" i="1" dirty="0" err="1">
                <a:latin typeface="Calibri" panose="020F0502020204030204"/>
              </a:rPr>
              <a:t>наро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дность</a:t>
            </a:r>
            <a:r>
              <a:rPr lang="ru-RU" sz="3200" i="1" dirty="0">
                <a:latin typeface="Calibri" panose="020F0502020204030204"/>
              </a:rPr>
              <a:t>.</a:t>
            </a:r>
          </a:p>
          <a:p>
            <a:pPr>
              <a:spcAft>
                <a:spcPts val="1800"/>
              </a:spcAft>
            </a:pP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бщие</a:t>
            </a:r>
            <a:r>
              <a:rPr lang="ru-RU" sz="3200" i="1" dirty="0">
                <a:latin typeface="Calibri" panose="020F0502020204030204"/>
              </a:rPr>
              <a:t> </a:t>
            </a:r>
            <a:r>
              <a:rPr lang="ru-RU" sz="3200" i="1" dirty="0" err="1">
                <a:latin typeface="Calibri" panose="020F0502020204030204"/>
              </a:rPr>
              <a:t>интере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сы</a:t>
            </a:r>
            <a:r>
              <a:rPr lang="ru-RU" sz="3200" i="1" dirty="0">
                <a:latin typeface="Calibri" panose="020F0502020204030204"/>
              </a:rPr>
              <a:t> национальных </a:t>
            </a:r>
            <a:r>
              <a:rPr lang="ru-RU" sz="3200" i="1" dirty="0" err="1">
                <a:latin typeface="Calibri" panose="020F0502020204030204"/>
              </a:rPr>
              <a:t>меньши́нств</a:t>
            </a:r>
            <a:r>
              <a:rPr lang="ru-RU" sz="3200" i="1" dirty="0">
                <a:latin typeface="Calibri" panose="020F0502020204030204"/>
              </a:rPr>
              <a:t> </a:t>
            </a:r>
            <a:r>
              <a:rPr lang="ru-RU" sz="3200" i="1" dirty="0" err="1">
                <a:latin typeface="Calibri" panose="020F0502020204030204"/>
              </a:rPr>
              <a:t>создава́ли</a:t>
            </a:r>
            <a:r>
              <a:rPr lang="ru-RU" sz="3200" i="1" dirty="0">
                <a:latin typeface="Calibri" panose="020F0502020204030204"/>
              </a:rPr>
              <a:t> по обе </a:t>
            </a:r>
            <a:r>
              <a:rPr lang="ru-RU" sz="3200" i="1" dirty="0" err="1">
                <a:latin typeface="Calibri" panose="020F0502020204030204"/>
              </a:rPr>
              <a:t>сто́роны</a:t>
            </a:r>
            <a:r>
              <a:rPr lang="ru-RU" sz="3200" i="1" dirty="0">
                <a:latin typeface="Calibri" panose="020F0502020204030204"/>
              </a:rPr>
              <a:t> </a:t>
            </a:r>
            <a:r>
              <a:rPr lang="ru-RU" sz="3200" i="1" dirty="0" err="1">
                <a:latin typeface="Calibri" panose="020F0502020204030204"/>
              </a:rPr>
              <a:t>грани́цы</a:t>
            </a:r>
            <a:r>
              <a:rPr lang="ru-RU" sz="3200" i="1" dirty="0">
                <a:latin typeface="Calibri" panose="020F0502020204030204"/>
              </a:rPr>
              <a:t> </a:t>
            </a:r>
            <a:r>
              <a:rPr lang="ru-RU" sz="3200" i="1" dirty="0" err="1">
                <a:latin typeface="Calibri" panose="020F0502020204030204"/>
              </a:rPr>
              <a:t>идеа́льные</a:t>
            </a:r>
            <a:r>
              <a:rPr lang="ru-RU" sz="3200" i="1" dirty="0">
                <a:latin typeface="Calibri" panose="020F0502020204030204"/>
              </a:rPr>
              <a:t> </a:t>
            </a:r>
            <a:r>
              <a:rPr lang="ru-RU" sz="3200" i="1" dirty="0" err="1">
                <a:latin typeface="Calibri" panose="020F0502020204030204"/>
              </a:rPr>
              <a:t>усло́вия</a:t>
            </a:r>
            <a:r>
              <a:rPr lang="ru-RU" sz="3200" i="1" dirty="0">
                <a:latin typeface="Calibri" panose="020F0502020204030204"/>
              </a:rPr>
              <a:t> для </a:t>
            </a:r>
            <a:r>
              <a:rPr lang="ru-RU" sz="3200" i="1" dirty="0" err="1">
                <a:latin typeface="Calibri" panose="020F0502020204030204"/>
              </a:rPr>
              <a:t>за́говоров</a:t>
            </a:r>
            <a:r>
              <a:rPr lang="ru-RU" sz="3200" i="1" dirty="0">
                <a:latin typeface="Calibri" panose="020F0502020204030204"/>
              </a:rPr>
              <a:t> и </a:t>
            </a:r>
            <a:r>
              <a:rPr lang="ru-RU" sz="3200" i="1" dirty="0" err="1">
                <a:latin typeface="Calibri" panose="020F0502020204030204"/>
              </a:rPr>
              <a:t>шпиона́жа</a:t>
            </a:r>
            <a:r>
              <a:rPr lang="ru-RU" sz="3200" i="1" dirty="0">
                <a:latin typeface="Calibri" panose="020F0502020204030204"/>
              </a:rPr>
              <a:t>.</a:t>
            </a:r>
          </a:p>
          <a:p>
            <a:pPr>
              <a:spcAft>
                <a:spcPts val="1800"/>
              </a:spcAft>
            </a:pPr>
            <a:r>
              <a:rPr lang="ru-RU" sz="3200" i="1" dirty="0" err="1">
                <a:latin typeface="Calibri" panose="020F0502020204030204"/>
              </a:rPr>
              <a:t>Гла́вным</a:t>
            </a:r>
            <a:r>
              <a:rPr lang="ru-RU" sz="3200" i="1" dirty="0">
                <a:latin typeface="Calibri" panose="020F0502020204030204"/>
              </a:rPr>
              <a:t> </a:t>
            </a:r>
            <a:r>
              <a:rPr lang="ru-RU" sz="3200" i="1" dirty="0" err="1">
                <a:latin typeface="Calibri" panose="020F0502020204030204"/>
              </a:rPr>
              <a:t>исто́чником</a:t>
            </a:r>
            <a:r>
              <a:rPr lang="ru-RU" sz="3200" i="1" dirty="0">
                <a:latin typeface="Calibri" panose="020F0502020204030204"/>
              </a:rPr>
              <a:t> </a:t>
            </a:r>
            <a:r>
              <a:rPr lang="ru-RU" sz="3200" i="1" dirty="0" err="1">
                <a:latin typeface="Calibri" panose="020F0502020204030204"/>
              </a:rPr>
              <a:t>формирова́ния</a:t>
            </a:r>
            <a:r>
              <a:rPr lang="ru-RU" sz="3200" i="1" dirty="0">
                <a:latin typeface="Calibri" panose="020F0502020204030204"/>
              </a:rPr>
              <a:t> </a:t>
            </a:r>
            <a:r>
              <a:rPr lang="ru-RU" sz="3200" i="1" dirty="0" err="1">
                <a:latin typeface="Calibri" panose="020F0502020204030204"/>
              </a:rPr>
              <a:t>госуда́рственных</a:t>
            </a:r>
            <a:r>
              <a:rPr lang="ru-RU" sz="3200" i="1" dirty="0">
                <a:latin typeface="Calibri" panose="020F0502020204030204"/>
              </a:rPr>
              <a:t> </a:t>
            </a:r>
            <a:r>
              <a:rPr lang="ru-RU" sz="3200" i="1" dirty="0" err="1">
                <a:latin typeface="Calibri" panose="020F0502020204030204"/>
              </a:rPr>
              <a:t>дохо́дов</a:t>
            </a:r>
            <a:r>
              <a:rPr lang="ru-RU" sz="3200" i="1" dirty="0">
                <a:latin typeface="Calibri" panose="020F0502020204030204"/>
              </a:rPr>
              <a:t> </a:t>
            </a:r>
            <a:r>
              <a:rPr lang="ru-RU" sz="3200" i="1" dirty="0" err="1">
                <a:latin typeface="Calibri" panose="020F0502020204030204"/>
              </a:rPr>
              <a:t>явля́ется</a:t>
            </a:r>
            <a:r>
              <a:rPr lang="ru-RU" sz="3200" i="1" dirty="0">
                <a:latin typeface="Calibri" panose="020F0502020204030204"/>
              </a:rPr>
              <a:t> национальный </a:t>
            </a:r>
            <a:r>
              <a:rPr lang="ru-RU" sz="3200" i="1" dirty="0" err="1">
                <a:latin typeface="Calibri" panose="020F0502020204030204"/>
              </a:rPr>
              <a:t>дохо́д</a:t>
            </a:r>
            <a:r>
              <a:rPr lang="ru-RU" sz="3200" i="1" dirty="0">
                <a:latin typeface="Calibri" panose="020F0502020204030204"/>
              </a:rPr>
              <a:t>.</a:t>
            </a:r>
          </a:p>
          <a:p>
            <a:pPr>
              <a:spcAft>
                <a:spcPts val="1800"/>
              </a:spcAft>
            </a:pPr>
            <a:r>
              <a:rPr lang="ru-RU" sz="3200" i="1" dirty="0" err="1">
                <a:latin typeface="Calibri" panose="020F0502020204030204"/>
              </a:rPr>
              <a:t>Тру́дно</a:t>
            </a:r>
            <a:r>
              <a:rPr lang="ru-RU" sz="3200" i="1" dirty="0">
                <a:latin typeface="Calibri" panose="020F0502020204030204"/>
              </a:rPr>
              <a:t> </a:t>
            </a:r>
            <a:r>
              <a:rPr lang="ru-RU" sz="3200" i="1" dirty="0" err="1">
                <a:latin typeface="Calibri" panose="020F0502020204030204"/>
              </a:rPr>
              <a:t>перецени́ть</a:t>
            </a:r>
            <a:r>
              <a:rPr lang="ru-RU" sz="3200" i="1" dirty="0">
                <a:latin typeface="Calibri" panose="020F0502020204030204"/>
              </a:rPr>
              <a:t> </a:t>
            </a:r>
            <a:r>
              <a:rPr lang="ru-RU" sz="3200" i="1" dirty="0" err="1">
                <a:latin typeface="Calibri" panose="020F0502020204030204"/>
              </a:rPr>
              <a:t>значе́ние</a:t>
            </a:r>
            <a:r>
              <a:rPr lang="ru-RU" sz="3200" i="1" dirty="0">
                <a:latin typeface="Calibri" panose="020F0502020204030204"/>
              </a:rPr>
              <a:t> </a:t>
            </a:r>
            <a:r>
              <a:rPr lang="ru-RU" sz="3200" i="1" dirty="0" err="1">
                <a:latin typeface="Calibri" panose="020F0502020204030204"/>
              </a:rPr>
              <a:t>капу́сты</a:t>
            </a:r>
            <a:r>
              <a:rPr lang="ru-RU" sz="3200" i="1" dirty="0">
                <a:latin typeface="Calibri" panose="020F0502020204030204"/>
              </a:rPr>
              <a:t> в </a:t>
            </a:r>
            <a:r>
              <a:rPr lang="ru-RU" sz="3200" i="1" dirty="0" err="1">
                <a:latin typeface="Calibri" panose="020F0502020204030204"/>
              </a:rPr>
              <a:t>ру́сской</a:t>
            </a:r>
            <a:r>
              <a:rPr lang="ru-RU" sz="3200" i="1" dirty="0">
                <a:latin typeface="Calibri" panose="020F0502020204030204"/>
              </a:rPr>
              <a:t> </a:t>
            </a:r>
            <a:r>
              <a:rPr lang="ru-RU" sz="3200" i="1" dirty="0" err="1">
                <a:latin typeface="Calibri" panose="020F0502020204030204"/>
              </a:rPr>
              <a:t>ку́хне</a:t>
            </a:r>
            <a:r>
              <a:rPr lang="ru-RU" sz="3200" i="1" dirty="0">
                <a:latin typeface="Calibri" panose="020F0502020204030204"/>
              </a:rPr>
              <a:t>, ибо она есть </a:t>
            </a:r>
            <a:r>
              <a:rPr lang="ru-RU" sz="3200" i="1" dirty="0" err="1">
                <a:latin typeface="Calibri" panose="020F0502020204030204"/>
              </a:rPr>
              <a:t>гла́вное</a:t>
            </a:r>
            <a:r>
              <a:rPr lang="ru-RU" sz="3200" i="1" dirty="0">
                <a:latin typeface="Calibri" panose="020F0502020204030204"/>
              </a:rPr>
              <a:t> </a:t>
            </a:r>
            <a:r>
              <a:rPr lang="ru-RU" sz="3200" i="1" dirty="0" err="1">
                <a:latin typeface="Calibri" panose="020F0502020204030204"/>
              </a:rPr>
              <a:t>составля́ющее</a:t>
            </a:r>
            <a:r>
              <a:rPr lang="ru-RU" sz="3200" i="1" dirty="0">
                <a:latin typeface="Calibri" panose="020F0502020204030204"/>
              </a:rPr>
              <a:t> национального </a:t>
            </a:r>
            <a:r>
              <a:rPr lang="ru-RU" sz="3200" i="1" dirty="0" err="1">
                <a:latin typeface="Calibri" panose="020F0502020204030204"/>
              </a:rPr>
              <a:t>блю́да</a:t>
            </a:r>
            <a:r>
              <a:rPr lang="ru-RU" sz="3200" i="1" dirty="0">
                <a:latin typeface="Calibri" panose="020F0502020204030204"/>
              </a:rPr>
              <a:t> – щей.</a:t>
            </a:r>
          </a:p>
          <a:p>
            <a:pPr>
              <a:spcAft>
                <a:spcPts val="1800"/>
              </a:spcAft>
            </a:pPr>
            <a:r>
              <a:rPr lang="ru-RU" sz="3200" i="1" dirty="0">
                <a:latin typeface="Calibri" panose="020F0502020204030204"/>
              </a:rPr>
              <a:t>Национальный </a:t>
            </a:r>
            <a:r>
              <a:rPr lang="ru-RU" sz="3200" i="1" dirty="0" err="1">
                <a:latin typeface="Calibri" panose="020F0502020204030204"/>
              </a:rPr>
              <a:t>пра́здник</a:t>
            </a:r>
            <a:r>
              <a:rPr lang="ru-RU" sz="3200" i="1" dirty="0">
                <a:latin typeface="Calibri" panose="020F0502020204030204"/>
              </a:rPr>
              <a:t> </a:t>
            </a:r>
            <a:r>
              <a:rPr lang="ru-RU" sz="3200" i="1" dirty="0" err="1">
                <a:latin typeface="Calibri" panose="020F0502020204030204"/>
              </a:rPr>
              <a:t>объединя́ет</a:t>
            </a:r>
            <a:r>
              <a:rPr lang="ru-RU" sz="3200" i="1" dirty="0">
                <a:latin typeface="Calibri" panose="020F0502020204030204"/>
              </a:rPr>
              <a:t> страну́</a:t>
            </a:r>
            <a:r>
              <a:rPr lang="ru-RU" sz="3200" b="0" i="0" dirty="0">
                <a:solidFill>
                  <a:srgbClr val="3A3A3A"/>
                </a:solidFill>
                <a:effectLst/>
                <a:latin typeface="Verdana" panose="020B0604030504040204" pitchFamily="34" charset="0"/>
              </a:rPr>
              <a:t>.</a:t>
            </a:r>
            <a:endParaRPr lang="ru-RU" sz="3200" i="1" dirty="0">
              <a:latin typeface="Calibri" panose="020F0502020204030204"/>
            </a:endParaRPr>
          </a:p>
        </p:txBody>
      </p:sp>
    </p:spTree>
    <p:extLst>
      <p:ext uri="{BB962C8B-B14F-4D97-AF65-F5344CB8AC3E}">
        <p14:creationId xmlns:p14="http://schemas.microsoft.com/office/powerpoint/2010/main" val="30010734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AC458AD3-D7B4-059E-91C9-0F982C8EA61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D3E3239-230F-3DA7-CE30-4D2A2CC54D48}"/>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эмоциональный, </a:t>
            </a:r>
            <a:r>
              <a:rPr lang="ru-RU" sz="2800" i="1" dirty="0">
                <a:solidFill>
                  <a:srgbClr val="00B050"/>
                </a:solidFill>
              </a:rPr>
              <a:t>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C671508-18AF-51C5-1996-6B58E2531CF8}"/>
              </a:ext>
            </a:extLst>
          </p:cNvPr>
          <p:cNvSpPr txBox="1"/>
          <p:nvPr/>
        </p:nvSpPr>
        <p:spPr>
          <a:xfrm>
            <a:off x="203200" y="641544"/>
            <a:ext cx="11988800" cy="5447645"/>
          </a:xfrm>
          <a:prstGeom prst="rect">
            <a:avLst/>
          </a:prstGeom>
          <a:noFill/>
        </p:spPr>
        <p:txBody>
          <a:bodyPr wrap="square" rtlCol="0">
            <a:spAutoFit/>
          </a:bodyPr>
          <a:lstStyle/>
          <a:p>
            <a:pPr>
              <a:spcAft>
                <a:spcPts val="1800"/>
              </a:spcAft>
            </a:pPr>
            <a:r>
              <a:rPr lang="ru-RU" sz="3200" i="1" dirty="0" err="1">
                <a:latin typeface="Calibri" panose="020F0502020204030204"/>
              </a:rPr>
              <a:t>Крите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рием</a:t>
            </a:r>
            <a:r>
              <a:rPr lang="ru-RU" sz="3200" i="1" dirty="0">
                <a:latin typeface="Calibri" panose="020F0502020204030204"/>
              </a:rPr>
              <a:t> </a:t>
            </a:r>
            <a:r>
              <a:rPr lang="ru-RU" sz="3200" i="1" dirty="0" err="1">
                <a:latin typeface="Calibri" panose="020F0502020204030204"/>
              </a:rPr>
              <a:t>испо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льзования</a:t>
            </a:r>
            <a:r>
              <a:rPr lang="ru-RU" sz="3200" i="1" dirty="0">
                <a:latin typeface="Calibri" panose="020F0502020204030204"/>
              </a:rPr>
              <a:t> </a:t>
            </a:r>
            <a:r>
              <a:rPr lang="ru-RU" sz="3200" i="1" dirty="0" err="1">
                <a:latin typeface="Calibri" panose="020F0502020204030204"/>
              </a:rPr>
              <a:t>нау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чных</a:t>
            </a:r>
            <a:r>
              <a:rPr lang="ru-RU" sz="3200" i="1" dirty="0">
                <a:latin typeface="Calibri" panose="020F0502020204030204"/>
              </a:rPr>
              <a:t> </a:t>
            </a:r>
            <a:r>
              <a:rPr lang="ru-RU" sz="3200" i="1" dirty="0" err="1">
                <a:latin typeface="Calibri" panose="020F0502020204030204"/>
              </a:rPr>
              <a:t>зна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в </a:t>
            </a:r>
            <a:r>
              <a:rPr lang="ru-RU" sz="3200" i="1" dirty="0" err="1">
                <a:latin typeface="Calibri" panose="020F0502020204030204"/>
              </a:rPr>
              <a:t>созда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a:t>
            </a:r>
            <a:r>
              <a:rPr lang="ru-RU" sz="3200" i="1" dirty="0" err="1">
                <a:latin typeface="Calibri" panose="020F0502020204030204"/>
              </a:rPr>
              <a:t>образова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a:t>
            </a:r>
            <a:r>
              <a:rPr lang="ru-RU" sz="3200" i="1" dirty="0" err="1">
                <a:latin typeface="Calibri" panose="020F0502020204030204"/>
              </a:rPr>
              <a:t>наро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дность</a:t>
            </a:r>
            <a:r>
              <a:rPr lang="ru-RU" sz="3200" i="1" dirty="0">
                <a:latin typeface="Calibri" panose="020F0502020204030204"/>
              </a:rPr>
              <a:t>.</a:t>
            </a:r>
          </a:p>
          <a:p>
            <a:pPr>
              <a:spcAft>
                <a:spcPts val="1800"/>
              </a:spcAft>
            </a:pP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бщие</a:t>
            </a:r>
            <a:r>
              <a:rPr lang="ru-RU" sz="3200" i="1" dirty="0">
                <a:latin typeface="Calibri" panose="020F0502020204030204"/>
              </a:rPr>
              <a:t> </a:t>
            </a:r>
            <a:r>
              <a:rPr lang="ru-RU" sz="3200" i="1" dirty="0" err="1">
                <a:latin typeface="Calibri" panose="020F0502020204030204"/>
              </a:rPr>
              <a:t>интере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сы</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льных </a:t>
            </a:r>
            <a:r>
              <a:rPr lang="ru-RU" sz="3200" i="1" dirty="0" err="1">
                <a:latin typeface="Calibri" panose="020F0502020204030204"/>
              </a:rPr>
              <a:t>меньши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нств</a:t>
            </a:r>
            <a:r>
              <a:rPr lang="ru-RU" sz="3200" i="1" dirty="0">
                <a:latin typeface="Calibri" panose="020F0502020204030204"/>
              </a:rPr>
              <a:t> </a:t>
            </a:r>
            <a:r>
              <a:rPr lang="ru-RU" sz="3200" i="1" dirty="0" err="1">
                <a:latin typeface="Calibri" panose="020F0502020204030204"/>
              </a:rPr>
              <a:t>создава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a:t>
            </a:r>
            <a:r>
              <a:rPr lang="ru-RU" sz="3200" i="1" dirty="0">
                <a:latin typeface="Calibri" panose="020F0502020204030204"/>
              </a:rPr>
              <a:t> по обе </a:t>
            </a:r>
            <a:r>
              <a:rPr lang="ru-RU" sz="3200" i="1" dirty="0" err="1">
                <a:latin typeface="Calibri" panose="020F0502020204030204"/>
              </a:rPr>
              <a:t>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роны</a:t>
            </a:r>
            <a:r>
              <a:rPr lang="ru-RU" sz="3200" i="1" dirty="0">
                <a:latin typeface="Calibri" panose="020F0502020204030204"/>
              </a:rPr>
              <a:t> </a:t>
            </a:r>
            <a:r>
              <a:rPr lang="ru-RU" sz="3200" i="1" dirty="0" err="1">
                <a:latin typeface="Calibri" panose="020F0502020204030204"/>
              </a:rPr>
              <a:t>грани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цы</a:t>
            </a:r>
            <a:r>
              <a:rPr lang="ru-RU" sz="3200" i="1" dirty="0">
                <a:latin typeface="Calibri" panose="020F0502020204030204"/>
              </a:rPr>
              <a:t> </a:t>
            </a:r>
            <a:r>
              <a:rPr lang="ru-RU" sz="3200" i="1" dirty="0" err="1">
                <a:latin typeface="Calibri" panose="020F0502020204030204"/>
              </a:rPr>
              <a:t>идеа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льные</a:t>
            </a:r>
            <a:r>
              <a:rPr lang="ru-RU" sz="3200" i="1" dirty="0">
                <a:latin typeface="Calibri" panose="020F0502020204030204"/>
              </a:rPr>
              <a:t> </a:t>
            </a:r>
            <a:r>
              <a:rPr lang="ru-RU" sz="3200" i="1" dirty="0" err="1">
                <a:latin typeface="Calibri" panose="020F0502020204030204"/>
              </a:rPr>
              <a:t>усло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вия</a:t>
            </a:r>
            <a:r>
              <a:rPr lang="ru-RU" sz="3200" i="1" dirty="0">
                <a:latin typeface="Calibri" panose="020F0502020204030204"/>
              </a:rPr>
              <a:t> для </a:t>
            </a:r>
            <a:r>
              <a:rPr lang="ru-RU" sz="3200" i="1" dirty="0" err="1">
                <a:latin typeface="Calibri" panose="020F0502020204030204"/>
              </a:rPr>
              <a:t>за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говоров</a:t>
            </a:r>
            <a:r>
              <a:rPr lang="ru-RU" sz="3200" i="1" dirty="0">
                <a:latin typeface="Calibri" panose="020F0502020204030204"/>
              </a:rPr>
              <a:t> и </a:t>
            </a:r>
            <a:r>
              <a:rPr lang="ru-RU" sz="3200" i="1" dirty="0" err="1">
                <a:latin typeface="Calibri" panose="020F0502020204030204"/>
              </a:rPr>
              <a:t>шпиона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жа</a:t>
            </a:r>
            <a:r>
              <a:rPr lang="ru-RU" sz="3200" i="1" dirty="0">
                <a:latin typeface="Calibri" panose="020F0502020204030204"/>
              </a:rPr>
              <a:t>.</a:t>
            </a:r>
          </a:p>
          <a:p>
            <a:pPr>
              <a:spcAft>
                <a:spcPts val="1800"/>
              </a:spcAft>
            </a:pP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вным</a:t>
            </a:r>
            <a:r>
              <a:rPr lang="ru-RU" sz="3200" i="1" dirty="0">
                <a:latin typeface="Calibri" panose="020F0502020204030204"/>
              </a:rPr>
              <a:t> </a:t>
            </a:r>
            <a:r>
              <a:rPr lang="ru-RU" sz="3200" i="1" dirty="0" err="1">
                <a:latin typeface="Calibri" panose="020F0502020204030204"/>
              </a:rPr>
              <a:t>исто́чником</a:t>
            </a:r>
            <a:r>
              <a:rPr lang="ru-RU" sz="3200" i="1" dirty="0">
                <a:latin typeface="Calibri" panose="020F0502020204030204"/>
              </a:rPr>
              <a:t> </a:t>
            </a:r>
            <a:r>
              <a:rPr lang="ru-RU" sz="3200" i="1" dirty="0" err="1">
                <a:latin typeface="Calibri" panose="020F0502020204030204"/>
              </a:rPr>
              <a:t>формирова́ния</a:t>
            </a:r>
            <a:r>
              <a:rPr lang="ru-RU" sz="3200" i="1" dirty="0">
                <a:latin typeface="Calibri" panose="020F0502020204030204"/>
              </a:rPr>
              <a:t> </a:t>
            </a:r>
            <a:r>
              <a:rPr lang="ru-RU" sz="3200" i="1" dirty="0" err="1">
                <a:latin typeface="Calibri" panose="020F0502020204030204"/>
              </a:rPr>
              <a:t>госуда́рственных</a:t>
            </a:r>
            <a:r>
              <a:rPr lang="ru-RU" sz="3200" i="1" dirty="0">
                <a:latin typeface="Calibri" panose="020F0502020204030204"/>
              </a:rPr>
              <a:t> </a:t>
            </a:r>
            <a:r>
              <a:rPr lang="ru-RU" sz="3200" i="1" dirty="0" err="1">
                <a:latin typeface="Calibri" panose="020F0502020204030204"/>
              </a:rPr>
              <a:t>дохо́дов</a:t>
            </a:r>
            <a:r>
              <a:rPr lang="ru-RU" sz="3200" i="1" dirty="0">
                <a:latin typeface="Calibri" panose="020F0502020204030204"/>
              </a:rPr>
              <a:t> </a:t>
            </a:r>
            <a:r>
              <a:rPr lang="ru-RU" sz="3200" i="1" dirty="0" err="1">
                <a:latin typeface="Calibri" panose="020F0502020204030204"/>
              </a:rPr>
              <a:t>явля́ется</a:t>
            </a:r>
            <a:r>
              <a:rPr lang="ru-RU" sz="3200" i="1" dirty="0">
                <a:latin typeface="Calibri" panose="020F0502020204030204"/>
              </a:rPr>
              <a:t> национальный </a:t>
            </a:r>
            <a:r>
              <a:rPr lang="ru-RU" sz="3200" i="1" dirty="0" err="1">
                <a:latin typeface="Calibri" panose="020F0502020204030204"/>
              </a:rPr>
              <a:t>дохо́д</a:t>
            </a:r>
            <a:r>
              <a:rPr lang="ru-RU" sz="3200" i="1" dirty="0">
                <a:latin typeface="Calibri" panose="020F0502020204030204"/>
              </a:rPr>
              <a:t>.</a:t>
            </a:r>
          </a:p>
          <a:p>
            <a:pPr>
              <a:spcAft>
                <a:spcPts val="1800"/>
              </a:spcAft>
            </a:pPr>
            <a:r>
              <a:rPr lang="ru-RU" sz="3200" i="1" dirty="0" err="1">
                <a:latin typeface="Calibri" panose="020F0502020204030204"/>
              </a:rPr>
              <a:t>Тру́дно</a:t>
            </a:r>
            <a:r>
              <a:rPr lang="ru-RU" sz="3200" i="1" dirty="0">
                <a:latin typeface="Calibri" panose="020F0502020204030204"/>
              </a:rPr>
              <a:t> </a:t>
            </a:r>
            <a:r>
              <a:rPr lang="ru-RU" sz="3200" i="1" dirty="0" err="1">
                <a:latin typeface="Calibri" panose="020F0502020204030204"/>
              </a:rPr>
              <a:t>перецени́ть</a:t>
            </a:r>
            <a:r>
              <a:rPr lang="ru-RU" sz="3200" i="1" dirty="0">
                <a:latin typeface="Calibri" panose="020F0502020204030204"/>
              </a:rPr>
              <a:t> </a:t>
            </a:r>
            <a:r>
              <a:rPr lang="ru-RU" sz="3200" i="1" dirty="0" err="1">
                <a:latin typeface="Calibri" panose="020F0502020204030204"/>
              </a:rPr>
              <a:t>значе́ние</a:t>
            </a:r>
            <a:r>
              <a:rPr lang="ru-RU" sz="3200" i="1" dirty="0">
                <a:latin typeface="Calibri" panose="020F0502020204030204"/>
              </a:rPr>
              <a:t> </a:t>
            </a:r>
            <a:r>
              <a:rPr lang="ru-RU" sz="3200" i="1" dirty="0" err="1">
                <a:latin typeface="Calibri" panose="020F0502020204030204"/>
              </a:rPr>
              <a:t>капу́сты</a:t>
            </a:r>
            <a:r>
              <a:rPr lang="ru-RU" sz="3200" i="1" dirty="0">
                <a:latin typeface="Calibri" panose="020F0502020204030204"/>
              </a:rPr>
              <a:t> в </a:t>
            </a:r>
            <a:r>
              <a:rPr lang="ru-RU" sz="3200" i="1" dirty="0" err="1">
                <a:latin typeface="Calibri" panose="020F0502020204030204"/>
              </a:rPr>
              <a:t>ру́сской</a:t>
            </a:r>
            <a:r>
              <a:rPr lang="ru-RU" sz="3200" i="1" dirty="0">
                <a:latin typeface="Calibri" panose="020F0502020204030204"/>
              </a:rPr>
              <a:t> </a:t>
            </a:r>
            <a:r>
              <a:rPr lang="ru-RU" sz="3200" i="1" dirty="0" err="1">
                <a:latin typeface="Calibri" panose="020F0502020204030204"/>
              </a:rPr>
              <a:t>ку́хне</a:t>
            </a:r>
            <a:r>
              <a:rPr lang="ru-RU" sz="3200" i="1" dirty="0">
                <a:latin typeface="Calibri" panose="020F0502020204030204"/>
              </a:rPr>
              <a:t>, ибо она есть </a:t>
            </a:r>
            <a:r>
              <a:rPr lang="ru-RU" sz="3200" i="1" dirty="0" err="1">
                <a:latin typeface="Calibri" panose="020F0502020204030204"/>
              </a:rPr>
              <a:t>гла́вное</a:t>
            </a:r>
            <a:r>
              <a:rPr lang="ru-RU" sz="3200" i="1" dirty="0">
                <a:latin typeface="Calibri" panose="020F0502020204030204"/>
              </a:rPr>
              <a:t> </a:t>
            </a:r>
            <a:r>
              <a:rPr lang="ru-RU" sz="3200" i="1" dirty="0" err="1">
                <a:latin typeface="Calibri" panose="020F0502020204030204"/>
              </a:rPr>
              <a:t>составля́ющее</a:t>
            </a:r>
            <a:r>
              <a:rPr lang="ru-RU" sz="3200" i="1" dirty="0">
                <a:latin typeface="Calibri" panose="020F0502020204030204"/>
              </a:rPr>
              <a:t> национального </a:t>
            </a:r>
            <a:r>
              <a:rPr lang="ru-RU" sz="3200" i="1" dirty="0" err="1">
                <a:latin typeface="Calibri" panose="020F0502020204030204"/>
              </a:rPr>
              <a:t>блю́да</a:t>
            </a:r>
            <a:r>
              <a:rPr lang="ru-RU" sz="3200" i="1" dirty="0">
                <a:latin typeface="Calibri" panose="020F0502020204030204"/>
              </a:rPr>
              <a:t> – щей.</a:t>
            </a:r>
          </a:p>
          <a:p>
            <a:pPr>
              <a:spcAft>
                <a:spcPts val="1800"/>
              </a:spcAft>
            </a:pPr>
            <a:r>
              <a:rPr lang="ru-RU" sz="3200" i="1" dirty="0">
                <a:latin typeface="Calibri" panose="020F0502020204030204"/>
              </a:rPr>
              <a:t>Национальный </a:t>
            </a:r>
            <a:r>
              <a:rPr lang="ru-RU" sz="3200" i="1" dirty="0" err="1">
                <a:latin typeface="Calibri" panose="020F0502020204030204"/>
              </a:rPr>
              <a:t>пра́здник</a:t>
            </a:r>
            <a:r>
              <a:rPr lang="ru-RU" sz="3200" i="1" dirty="0">
                <a:latin typeface="Calibri" panose="020F0502020204030204"/>
              </a:rPr>
              <a:t> </a:t>
            </a:r>
            <a:r>
              <a:rPr lang="ru-RU" sz="3200" i="1" dirty="0" err="1">
                <a:latin typeface="Calibri" panose="020F0502020204030204"/>
              </a:rPr>
              <a:t>объединя́ет</a:t>
            </a:r>
            <a:r>
              <a:rPr lang="ru-RU" sz="3200" i="1" dirty="0">
                <a:latin typeface="Calibri" panose="020F0502020204030204"/>
              </a:rPr>
              <a:t> страну</a:t>
            </a:r>
            <a:r>
              <a:rPr lang="ru-RU" sz="3200" i="1" dirty="0">
                <a:latin typeface="Arial" panose="020B0604020202020204" pitchFamily="34" charset="0"/>
                <a:cs typeface="Arial" panose="020B0604020202020204" pitchFamily="34" charset="0"/>
              </a:rPr>
              <a:t>́</a:t>
            </a:r>
            <a:r>
              <a:rPr lang="ru-RU" sz="3200" b="0" i="0" dirty="0">
                <a:solidFill>
                  <a:srgbClr val="3A3A3A"/>
                </a:solidFill>
                <a:effectLst/>
                <a:latin typeface="Verdana" panose="020B0604030504040204" pitchFamily="34" charset="0"/>
              </a:rPr>
              <a:t>.</a:t>
            </a:r>
            <a:endParaRPr lang="ru-RU" sz="3200" i="1" dirty="0">
              <a:latin typeface="Calibri" panose="020F0502020204030204"/>
            </a:endParaRPr>
          </a:p>
        </p:txBody>
      </p:sp>
    </p:spTree>
    <p:extLst>
      <p:ext uri="{BB962C8B-B14F-4D97-AF65-F5344CB8AC3E}">
        <p14:creationId xmlns:p14="http://schemas.microsoft.com/office/powerpoint/2010/main" val="18721318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28D06971-8290-AF07-F4A1-EDDDC848361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31E9D67-20E9-E05B-4A13-658693591C3F}"/>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эмоциональный, </a:t>
            </a:r>
            <a:r>
              <a:rPr lang="ru-RU" sz="2800" i="1" dirty="0">
                <a:solidFill>
                  <a:srgbClr val="00B050"/>
                </a:solidFill>
              </a:rPr>
              <a:t>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F6845DF-9AFF-D3AC-5EBB-45A30AD24D4F}"/>
              </a:ext>
            </a:extLst>
          </p:cNvPr>
          <p:cNvSpPr txBox="1"/>
          <p:nvPr/>
        </p:nvSpPr>
        <p:spPr>
          <a:xfrm>
            <a:off x="203200" y="641544"/>
            <a:ext cx="11988800" cy="5447645"/>
          </a:xfrm>
          <a:prstGeom prst="rect">
            <a:avLst/>
          </a:prstGeom>
          <a:noFill/>
        </p:spPr>
        <p:txBody>
          <a:bodyPr wrap="square" rtlCol="0">
            <a:spAutoFit/>
          </a:bodyPr>
          <a:lstStyle/>
          <a:p>
            <a:pPr>
              <a:spcAft>
                <a:spcPts val="1800"/>
              </a:spcAft>
            </a:pPr>
            <a:r>
              <a:rPr lang="ru-RU" sz="3200" i="1" dirty="0" err="1">
                <a:latin typeface="Calibri" panose="020F0502020204030204"/>
              </a:rPr>
              <a:t>Крите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рием</a:t>
            </a:r>
            <a:r>
              <a:rPr lang="ru-RU" sz="3200" i="1" dirty="0">
                <a:latin typeface="Calibri" panose="020F0502020204030204"/>
              </a:rPr>
              <a:t> </a:t>
            </a:r>
            <a:r>
              <a:rPr lang="ru-RU" sz="3200" i="1" dirty="0" err="1">
                <a:latin typeface="Calibri" panose="020F0502020204030204"/>
              </a:rPr>
              <a:t>испо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льзования</a:t>
            </a:r>
            <a:r>
              <a:rPr lang="ru-RU" sz="3200" i="1" dirty="0">
                <a:latin typeface="Calibri" panose="020F0502020204030204"/>
              </a:rPr>
              <a:t> </a:t>
            </a:r>
            <a:r>
              <a:rPr lang="ru-RU" sz="3200" i="1" dirty="0" err="1">
                <a:latin typeface="Calibri" panose="020F0502020204030204"/>
              </a:rPr>
              <a:t>нау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чных</a:t>
            </a:r>
            <a:r>
              <a:rPr lang="ru-RU" sz="3200" i="1" dirty="0">
                <a:latin typeface="Calibri" panose="020F0502020204030204"/>
              </a:rPr>
              <a:t> </a:t>
            </a:r>
            <a:r>
              <a:rPr lang="ru-RU" sz="3200" i="1" dirty="0" err="1">
                <a:latin typeface="Calibri" panose="020F0502020204030204"/>
              </a:rPr>
              <a:t>зна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в </a:t>
            </a:r>
            <a:r>
              <a:rPr lang="ru-RU" sz="3200" i="1" dirty="0" err="1">
                <a:latin typeface="Calibri" panose="020F0502020204030204"/>
              </a:rPr>
              <a:t>созда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a:t>
            </a:r>
            <a:r>
              <a:rPr lang="ru-RU" sz="3200" i="1" dirty="0" err="1">
                <a:latin typeface="Calibri" panose="020F0502020204030204"/>
              </a:rPr>
              <a:t>образова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a:t>
            </a:r>
            <a:r>
              <a:rPr lang="ru-RU" sz="3200" i="1" dirty="0" err="1">
                <a:latin typeface="Calibri" panose="020F0502020204030204"/>
              </a:rPr>
              <a:t>наро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дность</a:t>
            </a:r>
            <a:r>
              <a:rPr lang="ru-RU" sz="3200" i="1" dirty="0">
                <a:latin typeface="Calibri" panose="020F0502020204030204"/>
              </a:rPr>
              <a:t>.</a:t>
            </a:r>
          </a:p>
          <a:p>
            <a:pPr>
              <a:spcAft>
                <a:spcPts val="1800"/>
              </a:spcAft>
            </a:pP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бщие</a:t>
            </a:r>
            <a:r>
              <a:rPr lang="ru-RU" sz="3200" i="1" dirty="0">
                <a:latin typeface="Calibri" panose="020F0502020204030204"/>
              </a:rPr>
              <a:t> </a:t>
            </a:r>
            <a:r>
              <a:rPr lang="ru-RU" sz="3200" i="1" dirty="0" err="1">
                <a:latin typeface="Calibri" panose="020F0502020204030204"/>
              </a:rPr>
              <a:t>интере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сы</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льных </a:t>
            </a:r>
            <a:r>
              <a:rPr lang="ru-RU" sz="3200" i="1" dirty="0" err="1">
                <a:latin typeface="Calibri" panose="020F0502020204030204"/>
              </a:rPr>
              <a:t>меньши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нств</a:t>
            </a:r>
            <a:r>
              <a:rPr lang="ru-RU" sz="3200" i="1" dirty="0">
                <a:latin typeface="Calibri" panose="020F0502020204030204"/>
              </a:rPr>
              <a:t> </a:t>
            </a:r>
            <a:r>
              <a:rPr lang="ru-RU" sz="3200" i="1" dirty="0" err="1">
                <a:latin typeface="Calibri" panose="020F0502020204030204"/>
              </a:rPr>
              <a:t>создава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a:t>
            </a:r>
            <a:r>
              <a:rPr lang="ru-RU" sz="3200" i="1" dirty="0">
                <a:latin typeface="Calibri" panose="020F0502020204030204"/>
              </a:rPr>
              <a:t> по обе </a:t>
            </a:r>
            <a:r>
              <a:rPr lang="ru-RU" sz="3200" i="1" dirty="0" err="1">
                <a:latin typeface="Calibri" panose="020F0502020204030204"/>
              </a:rPr>
              <a:t>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роны</a:t>
            </a:r>
            <a:r>
              <a:rPr lang="ru-RU" sz="3200" i="1" dirty="0">
                <a:latin typeface="Calibri" panose="020F0502020204030204"/>
              </a:rPr>
              <a:t> </a:t>
            </a:r>
            <a:r>
              <a:rPr lang="ru-RU" sz="3200" i="1" dirty="0" err="1">
                <a:latin typeface="Calibri" panose="020F0502020204030204"/>
              </a:rPr>
              <a:t>грани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цы</a:t>
            </a:r>
            <a:r>
              <a:rPr lang="ru-RU" sz="3200" i="1" dirty="0">
                <a:latin typeface="Calibri" panose="020F0502020204030204"/>
              </a:rPr>
              <a:t> </a:t>
            </a:r>
            <a:r>
              <a:rPr lang="ru-RU" sz="3200" i="1" dirty="0" err="1">
                <a:latin typeface="Calibri" panose="020F0502020204030204"/>
              </a:rPr>
              <a:t>идеа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льные</a:t>
            </a:r>
            <a:r>
              <a:rPr lang="ru-RU" sz="3200" i="1" dirty="0">
                <a:latin typeface="Calibri" panose="020F0502020204030204"/>
              </a:rPr>
              <a:t> </a:t>
            </a:r>
            <a:r>
              <a:rPr lang="ru-RU" sz="3200" i="1" dirty="0" err="1">
                <a:latin typeface="Calibri" panose="020F0502020204030204"/>
              </a:rPr>
              <a:t>усло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вия</a:t>
            </a:r>
            <a:r>
              <a:rPr lang="ru-RU" sz="3200" i="1" dirty="0">
                <a:latin typeface="Calibri" panose="020F0502020204030204"/>
              </a:rPr>
              <a:t> для </a:t>
            </a:r>
            <a:r>
              <a:rPr lang="ru-RU" sz="3200" i="1" dirty="0" err="1">
                <a:latin typeface="Calibri" panose="020F0502020204030204"/>
              </a:rPr>
              <a:t>за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говоров</a:t>
            </a:r>
            <a:r>
              <a:rPr lang="ru-RU" sz="3200" i="1" dirty="0">
                <a:latin typeface="Calibri" panose="020F0502020204030204"/>
              </a:rPr>
              <a:t> и </a:t>
            </a:r>
            <a:r>
              <a:rPr lang="ru-RU" sz="3200" i="1" dirty="0" err="1">
                <a:latin typeface="Calibri" panose="020F0502020204030204"/>
              </a:rPr>
              <a:t>шпиона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жа</a:t>
            </a:r>
            <a:r>
              <a:rPr lang="ru-RU" sz="3200" i="1" dirty="0">
                <a:latin typeface="Calibri" panose="020F0502020204030204"/>
              </a:rPr>
              <a:t>.</a:t>
            </a:r>
          </a:p>
          <a:p>
            <a:pPr>
              <a:spcAft>
                <a:spcPts val="1800"/>
              </a:spcAft>
            </a:pP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вным</a:t>
            </a:r>
            <a:r>
              <a:rPr lang="ru-RU" sz="3200" i="1" dirty="0">
                <a:latin typeface="Calibri" panose="020F0502020204030204"/>
              </a:rPr>
              <a:t> </a:t>
            </a:r>
            <a:r>
              <a:rPr lang="ru-RU" sz="3200" i="1" dirty="0" err="1">
                <a:latin typeface="Calibri" panose="020F0502020204030204"/>
              </a:rPr>
              <a:t>исто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чником</a:t>
            </a:r>
            <a:r>
              <a:rPr lang="ru-RU" sz="3200" i="1" dirty="0">
                <a:latin typeface="Calibri" panose="020F0502020204030204"/>
              </a:rPr>
              <a:t> </a:t>
            </a:r>
            <a:r>
              <a:rPr lang="ru-RU" sz="3200" i="1" dirty="0" err="1">
                <a:latin typeface="Calibri" panose="020F0502020204030204"/>
              </a:rPr>
              <a:t>формирова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госуда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рственных</a:t>
            </a:r>
            <a:r>
              <a:rPr lang="ru-RU" sz="3200" i="1" dirty="0">
                <a:latin typeface="Calibri" panose="020F0502020204030204"/>
              </a:rPr>
              <a:t>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дов</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a:t>
            </a:r>
            <a:r>
              <a:rPr lang="ru-RU" sz="3200" i="1" dirty="0">
                <a:latin typeface="Calibri" panose="020F0502020204030204"/>
              </a:rPr>
              <a:t>.</a:t>
            </a:r>
          </a:p>
          <a:p>
            <a:pPr>
              <a:spcAft>
                <a:spcPts val="1800"/>
              </a:spcAft>
            </a:pPr>
            <a:r>
              <a:rPr lang="ru-RU" sz="3200" i="1" dirty="0" err="1">
                <a:latin typeface="Calibri" panose="020F0502020204030204"/>
              </a:rPr>
              <a:t>Тру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a:t>
            </a:r>
            <a:r>
              <a:rPr lang="ru-RU" sz="3200" i="1" dirty="0">
                <a:latin typeface="Calibri" panose="020F0502020204030204"/>
              </a:rPr>
              <a:t> </a:t>
            </a:r>
            <a:r>
              <a:rPr lang="ru-RU" sz="3200" i="1" dirty="0" err="1">
                <a:latin typeface="Calibri" panose="020F0502020204030204"/>
              </a:rPr>
              <a:t>перецени́ть</a:t>
            </a:r>
            <a:r>
              <a:rPr lang="ru-RU" sz="3200" i="1" dirty="0">
                <a:latin typeface="Calibri" panose="020F0502020204030204"/>
              </a:rPr>
              <a:t> </a:t>
            </a:r>
            <a:r>
              <a:rPr lang="ru-RU" sz="3200" i="1" dirty="0" err="1">
                <a:latin typeface="Calibri" panose="020F0502020204030204"/>
              </a:rPr>
              <a:t>значе́ние</a:t>
            </a:r>
            <a:r>
              <a:rPr lang="ru-RU" sz="3200" i="1" dirty="0">
                <a:latin typeface="Calibri" panose="020F0502020204030204"/>
              </a:rPr>
              <a:t> </a:t>
            </a:r>
            <a:r>
              <a:rPr lang="ru-RU" sz="3200" i="1" dirty="0" err="1">
                <a:latin typeface="Calibri" panose="020F0502020204030204"/>
              </a:rPr>
              <a:t>капу́сты</a:t>
            </a:r>
            <a:r>
              <a:rPr lang="ru-RU" sz="3200" i="1" dirty="0">
                <a:latin typeface="Calibri" panose="020F0502020204030204"/>
              </a:rPr>
              <a:t> в </a:t>
            </a:r>
            <a:r>
              <a:rPr lang="ru-RU" sz="3200" i="1" dirty="0" err="1">
                <a:latin typeface="Calibri" panose="020F0502020204030204"/>
              </a:rPr>
              <a:t>ру́сской</a:t>
            </a:r>
            <a:r>
              <a:rPr lang="ru-RU" sz="3200" i="1" dirty="0">
                <a:latin typeface="Calibri" panose="020F0502020204030204"/>
              </a:rPr>
              <a:t> </a:t>
            </a:r>
            <a:r>
              <a:rPr lang="ru-RU" sz="3200" i="1" dirty="0" err="1">
                <a:latin typeface="Calibri" panose="020F0502020204030204"/>
              </a:rPr>
              <a:t>ку́хне</a:t>
            </a:r>
            <a:r>
              <a:rPr lang="ru-RU" sz="3200" i="1" dirty="0">
                <a:latin typeface="Calibri" panose="020F0502020204030204"/>
              </a:rPr>
              <a:t>, ибо она есть </a:t>
            </a:r>
            <a:r>
              <a:rPr lang="ru-RU" sz="3200" i="1" dirty="0" err="1">
                <a:latin typeface="Calibri" panose="020F0502020204030204"/>
              </a:rPr>
              <a:t>гла́вное</a:t>
            </a:r>
            <a:r>
              <a:rPr lang="ru-RU" sz="3200" i="1" dirty="0">
                <a:latin typeface="Calibri" panose="020F0502020204030204"/>
              </a:rPr>
              <a:t> </a:t>
            </a:r>
            <a:r>
              <a:rPr lang="ru-RU" sz="3200" i="1" dirty="0" err="1">
                <a:latin typeface="Calibri" panose="020F0502020204030204"/>
              </a:rPr>
              <a:t>составля́ющее</a:t>
            </a:r>
            <a:r>
              <a:rPr lang="ru-RU" sz="3200" i="1" dirty="0">
                <a:latin typeface="Calibri" panose="020F0502020204030204"/>
              </a:rPr>
              <a:t> национального </a:t>
            </a:r>
            <a:r>
              <a:rPr lang="ru-RU" sz="3200" i="1" dirty="0" err="1">
                <a:latin typeface="Calibri" panose="020F0502020204030204"/>
              </a:rPr>
              <a:t>блю́да</a:t>
            </a:r>
            <a:r>
              <a:rPr lang="ru-RU" sz="3200" i="1" dirty="0">
                <a:latin typeface="Calibri" panose="020F0502020204030204"/>
              </a:rPr>
              <a:t> – щей.</a:t>
            </a:r>
          </a:p>
          <a:p>
            <a:pPr>
              <a:spcAft>
                <a:spcPts val="1800"/>
              </a:spcAft>
            </a:pPr>
            <a:r>
              <a:rPr lang="ru-RU" sz="3200" i="1" dirty="0">
                <a:latin typeface="Calibri" panose="020F0502020204030204"/>
              </a:rPr>
              <a:t>Национальный </a:t>
            </a:r>
            <a:r>
              <a:rPr lang="ru-RU" sz="3200" i="1" dirty="0" err="1">
                <a:latin typeface="Calibri" panose="020F0502020204030204"/>
              </a:rPr>
              <a:t>пра́здник</a:t>
            </a:r>
            <a:r>
              <a:rPr lang="ru-RU" sz="3200" i="1" dirty="0">
                <a:latin typeface="Calibri" panose="020F0502020204030204"/>
              </a:rPr>
              <a:t> </a:t>
            </a:r>
            <a:r>
              <a:rPr lang="ru-RU" sz="3200" i="1" dirty="0" err="1">
                <a:latin typeface="Calibri" panose="020F0502020204030204"/>
              </a:rPr>
              <a:t>объединя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страну</a:t>
            </a:r>
            <a:r>
              <a:rPr lang="ru-RU" sz="3200" i="1" dirty="0">
                <a:latin typeface="Arial" panose="020B0604020202020204" pitchFamily="34" charset="0"/>
                <a:cs typeface="Arial" panose="020B0604020202020204" pitchFamily="34" charset="0"/>
              </a:rPr>
              <a:t>́</a:t>
            </a:r>
            <a:r>
              <a:rPr lang="ru-RU" sz="3200" b="0" i="0" dirty="0">
                <a:solidFill>
                  <a:srgbClr val="3A3A3A"/>
                </a:solidFill>
                <a:effectLst/>
                <a:latin typeface="Verdana" panose="020B0604030504040204" pitchFamily="34" charset="0"/>
              </a:rPr>
              <a:t>.</a:t>
            </a:r>
            <a:endParaRPr lang="ru-RU" sz="3200" i="1" dirty="0">
              <a:latin typeface="Calibri" panose="020F0502020204030204"/>
            </a:endParaRPr>
          </a:p>
        </p:txBody>
      </p:sp>
    </p:spTree>
    <p:extLst>
      <p:ext uri="{BB962C8B-B14F-4D97-AF65-F5344CB8AC3E}">
        <p14:creationId xmlns:p14="http://schemas.microsoft.com/office/powerpoint/2010/main" val="28753227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C3F4700-67C2-AEFE-B0F0-95612FE4126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BE825C5-D266-562D-D56E-CE1DACC274AC}"/>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эмоциональный, </a:t>
            </a:r>
            <a:r>
              <a:rPr lang="ru-RU" sz="2800" i="1" dirty="0">
                <a:solidFill>
                  <a:srgbClr val="00B050"/>
                </a:solidFill>
              </a:rPr>
              <a:t>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E1FE126-2EB4-F5FB-C84A-39065A8E8DFA}"/>
              </a:ext>
            </a:extLst>
          </p:cNvPr>
          <p:cNvSpPr txBox="1"/>
          <p:nvPr/>
        </p:nvSpPr>
        <p:spPr>
          <a:xfrm>
            <a:off x="203200" y="641544"/>
            <a:ext cx="11988800" cy="5447645"/>
          </a:xfrm>
          <a:prstGeom prst="rect">
            <a:avLst/>
          </a:prstGeom>
          <a:noFill/>
        </p:spPr>
        <p:txBody>
          <a:bodyPr wrap="square" rtlCol="0">
            <a:spAutoFit/>
          </a:bodyPr>
          <a:lstStyle/>
          <a:p>
            <a:pPr>
              <a:spcAft>
                <a:spcPts val="1800"/>
              </a:spcAft>
            </a:pPr>
            <a:r>
              <a:rPr lang="ru-RU" sz="3200" i="1" dirty="0" err="1">
                <a:latin typeface="Calibri" panose="020F0502020204030204"/>
              </a:rPr>
              <a:t>Крите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рием</a:t>
            </a:r>
            <a:r>
              <a:rPr lang="ru-RU" sz="3200" i="1" dirty="0">
                <a:latin typeface="Calibri" panose="020F0502020204030204"/>
              </a:rPr>
              <a:t> </a:t>
            </a:r>
            <a:r>
              <a:rPr lang="ru-RU" sz="3200" i="1" dirty="0" err="1">
                <a:latin typeface="Calibri" panose="020F0502020204030204"/>
              </a:rPr>
              <a:t>испо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льзования</a:t>
            </a:r>
            <a:r>
              <a:rPr lang="ru-RU" sz="3200" i="1" dirty="0">
                <a:latin typeface="Calibri" panose="020F0502020204030204"/>
              </a:rPr>
              <a:t> </a:t>
            </a:r>
            <a:r>
              <a:rPr lang="ru-RU" sz="3200" i="1" dirty="0" err="1">
                <a:latin typeface="Calibri" panose="020F0502020204030204"/>
              </a:rPr>
              <a:t>нау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чных</a:t>
            </a:r>
            <a:r>
              <a:rPr lang="ru-RU" sz="3200" i="1" dirty="0">
                <a:latin typeface="Calibri" panose="020F0502020204030204"/>
              </a:rPr>
              <a:t> </a:t>
            </a:r>
            <a:r>
              <a:rPr lang="ru-RU" sz="3200" i="1" dirty="0" err="1">
                <a:latin typeface="Calibri" panose="020F0502020204030204"/>
              </a:rPr>
              <a:t>зна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в </a:t>
            </a:r>
            <a:r>
              <a:rPr lang="ru-RU" sz="3200" i="1" dirty="0" err="1">
                <a:latin typeface="Calibri" panose="020F0502020204030204"/>
              </a:rPr>
              <a:t>созда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a:t>
            </a:r>
            <a:r>
              <a:rPr lang="ru-RU" sz="3200" i="1" dirty="0" err="1">
                <a:latin typeface="Calibri" panose="020F0502020204030204"/>
              </a:rPr>
              <a:t>образова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a:t>
            </a:r>
            <a:r>
              <a:rPr lang="ru-RU" sz="3200" i="1" dirty="0" err="1">
                <a:latin typeface="Calibri" panose="020F0502020204030204"/>
              </a:rPr>
              <a:t>наро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дность</a:t>
            </a:r>
            <a:r>
              <a:rPr lang="ru-RU" sz="3200" i="1" dirty="0">
                <a:latin typeface="Calibri" panose="020F0502020204030204"/>
              </a:rPr>
              <a:t>.</a:t>
            </a:r>
          </a:p>
          <a:p>
            <a:pPr>
              <a:spcAft>
                <a:spcPts val="1800"/>
              </a:spcAft>
            </a:pP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бщие</a:t>
            </a:r>
            <a:r>
              <a:rPr lang="ru-RU" sz="3200" i="1" dirty="0">
                <a:latin typeface="Calibri" panose="020F0502020204030204"/>
              </a:rPr>
              <a:t> </a:t>
            </a:r>
            <a:r>
              <a:rPr lang="ru-RU" sz="3200" i="1" dirty="0" err="1">
                <a:latin typeface="Calibri" panose="020F0502020204030204"/>
              </a:rPr>
              <a:t>интере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сы</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льных </a:t>
            </a:r>
            <a:r>
              <a:rPr lang="ru-RU" sz="3200" i="1" dirty="0" err="1">
                <a:latin typeface="Calibri" panose="020F0502020204030204"/>
              </a:rPr>
              <a:t>меньши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нств</a:t>
            </a:r>
            <a:r>
              <a:rPr lang="ru-RU" sz="3200" i="1" dirty="0">
                <a:latin typeface="Calibri" panose="020F0502020204030204"/>
              </a:rPr>
              <a:t> </a:t>
            </a:r>
            <a:r>
              <a:rPr lang="ru-RU" sz="3200" i="1" dirty="0" err="1">
                <a:latin typeface="Calibri" panose="020F0502020204030204"/>
              </a:rPr>
              <a:t>создава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a:t>
            </a:r>
            <a:r>
              <a:rPr lang="ru-RU" sz="3200" i="1" dirty="0">
                <a:latin typeface="Calibri" panose="020F0502020204030204"/>
              </a:rPr>
              <a:t> по обе </a:t>
            </a:r>
            <a:r>
              <a:rPr lang="ru-RU" sz="3200" i="1" dirty="0" err="1">
                <a:latin typeface="Calibri" panose="020F0502020204030204"/>
              </a:rPr>
              <a:t>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роны</a:t>
            </a:r>
            <a:r>
              <a:rPr lang="ru-RU" sz="3200" i="1" dirty="0">
                <a:latin typeface="Calibri" panose="020F0502020204030204"/>
              </a:rPr>
              <a:t> </a:t>
            </a:r>
            <a:r>
              <a:rPr lang="ru-RU" sz="3200" i="1" dirty="0" err="1">
                <a:latin typeface="Calibri" panose="020F0502020204030204"/>
              </a:rPr>
              <a:t>грани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цы</a:t>
            </a:r>
            <a:r>
              <a:rPr lang="ru-RU" sz="3200" i="1" dirty="0">
                <a:latin typeface="Calibri" panose="020F0502020204030204"/>
              </a:rPr>
              <a:t> </a:t>
            </a:r>
            <a:r>
              <a:rPr lang="ru-RU" sz="3200" i="1" dirty="0" err="1">
                <a:latin typeface="Calibri" panose="020F0502020204030204"/>
              </a:rPr>
              <a:t>идеа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льные</a:t>
            </a:r>
            <a:r>
              <a:rPr lang="ru-RU" sz="3200" i="1" dirty="0">
                <a:latin typeface="Calibri" panose="020F0502020204030204"/>
              </a:rPr>
              <a:t> </a:t>
            </a:r>
            <a:r>
              <a:rPr lang="ru-RU" sz="3200" i="1" dirty="0" err="1">
                <a:latin typeface="Calibri" panose="020F0502020204030204"/>
              </a:rPr>
              <a:t>усло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вия</a:t>
            </a:r>
            <a:r>
              <a:rPr lang="ru-RU" sz="3200" i="1" dirty="0">
                <a:latin typeface="Calibri" panose="020F0502020204030204"/>
              </a:rPr>
              <a:t> для </a:t>
            </a:r>
            <a:r>
              <a:rPr lang="ru-RU" sz="3200" i="1" dirty="0" err="1">
                <a:latin typeface="Calibri" panose="020F0502020204030204"/>
              </a:rPr>
              <a:t>за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говоров</a:t>
            </a:r>
            <a:r>
              <a:rPr lang="ru-RU" sz="3200" i="1" dirty="0">
                <a:latin typeface="Calibri" panose="020F0502020204030204"/>
              </a:rPr>
              <a:t> и </a:t>
            </a:r>
            <a:r>
              <a:rPr lang="ru-RU" sz="3200" i="1" dirty="0" err="1">
                <a:latin typeface="Calibri" panose="020F0502020204030204"/>
              </a:rPr>
              <a:t>шпиона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жа</a:t>
            </a:r>
            <a:r>
              <a:rPr lang="ru-RU" sz="3200" i="1" dirty="0">
                <a:latin typeface="Calibri" panose="020F0502020204030204"/>
              </a:rPr>
              <a:t>.</a:t>
            </a:r>
          </a:p>
          <a:p>
            <a:pPr>
              <a:spcAft>
                <a:spcPts val="1800"/>
              </a:spcAft>
            </a:pP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вным</a:t>
            </a:r>
            <a:r>
              <a:rPr lang="ru-RU" sz="3200" i="1" dirty="0">
                <a:latin typeface="Calibri" panose="020F0502020204030204"/>
              </a:rPr>
              <a:t> </a:t>
            </a:r>
            <a:r>
              <a:rPr lang="ru-RU" sz="3200" i="1" dirty="0" err="1">
                <a:latin typeface="Calibri" panose="020F0502020204030204"/>
              </a:rPr>
              <a:t>исто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чником</a:t>
            </a:r>
            <a:r>
              <a:rPr lang="ru-RU" sz="3200" i="1" dirty="0">
                <a:latin typeface="Calibri" panose="020F0502020204030204"/>
              </a:rPr>
              <a:t> </a:t>
            </a:r>
            <a:r>
              <a:rPr lang="ru-RU" sz="3200" i="1" dirty="0" err="1">
                <a:latin typeface="Calibri" panose="020F0502020204030204"/>
              </a:rPr>
              <a:t>формирова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госуда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рственных</a:t>
            </a:r>
            <a:r>
              <a:rPr lang="ru-RU" sz="3200" i="1" dirty="0">
                <a:latin typeface="Calibri" panose="020F0502020204030204"/>
              </a:rPr>
              <a:t>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дов</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a:t>
            </a:r>
            <a:r>
              <a:rPr lang="ru-RU" sz="3200" i="1" dirty="0">
                <a:latin typeface="Calibri" panose="020F0502020204030204"/>
              </a:rPr>
              <a:t>.</a:t>
            </a:r>
          </a:p>
          <a:p>
            <a:pPr>
              <a:spcAft>
                <a:spcPts val="1800"/>
              </a:spcAft>
            </a:pPr>
            <a:r>
              <a:rPr lang="ru-RU" sz="3200" i="1" dirty="0" err="1">
                <a:latin typeface="Calibri" panose="020F0502020204030204"/>
              </a:rPr>
              <a:t>Тру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a:t>
            </a:r>
            <a:r>
              <a:rPr lang="ru-RU" sz="3200" i="1" dirty="0">
                <a:latin typeface="Calibri" panose="020F0502020204030204"/>
              </a:rPr>
              <a:t> </a:t>
            </a:r>
            <a:r>
              <a:rPr lang="ru-RU" sz="3200" i="1" dirty="0" err="1">
                <a:latin typeface="Calibri" panose="020F0502020204030204"/>
              </a:rPr>
              <a:t>перецени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a:t>
            </a:r>
            <a:r>
              <a:rPr lang="ru-RU" sz="3200" i="1" dirty="0" err="1">
                <a:latin typeface="Calibri" panose="020F0502020204030204"/>
              </a:rPr>
              <a:t>значе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ние</a:t>
            </a:r>
            <a:r>
              <a:rPr lang="ru-RU" sz="3200" i="1" dirty="0">
                <a:latin typeface="Calibri" panose="020F0502020204030204"/>
              </a:rPr>
              <a:t> </a:t>
            </a:r>
            <a:r>
              <a:rPr lang="ru-RU" sz="3200" i="1" dirty="0" err="1">
                <a:latin typeface="Calibri" panose="020F0502020204030204"/>
              </a:rPr>
              <a:t>капу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сты</a:t>
            </a:r>
            <a:r>
              <a:rPr lang="ru-RU" sz="3200" i="1" dirty="0">
                <a:latin typeface="Calibri" panose="020F0502020204030204"/>
              </a:rPr>
              <a:t> в </a:t>
            </a:r>
            <a:r>
              <a:rPr lang="ru-RU" sz="3200" i="1" dirty="0" err="1">
                <a:latin typeface="Calibri" panose="020F0502020204030204"/>
              </a:rPr>
              <a:t>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сской</a:t>
            </a:r>
            <a:r>
              <a:rPr lang="ru-RU" sz="3200" i="1" dirty="0">
                <a:latin typeface="Calibri" panose="020F0502020204030204"/>
              </a:rPr>
              <a:t> </a:t>
            </a:r>
            <a:r>
              <a:rPr lang="ru-RU" sz="3200" i="1" dirty="0" err="1">
                <a:latin typeface="Calibri" panose="020F0502020204030204"/>
              </a:rPr>
              <a:t>ку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хне</a:t>
            </a:r>
            <a:r>
              <a:rPr lang="ru-RU" sz="3200" i="1" dirty="0">
                <a:latin typeface="Calibri" panose="020F0502020204030204"/>
              </a:rPr>
              <a:t>, ибо она есть </a:t>
            </a: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вное</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ющее</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блю</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да</a:t>
            </a:r>
            <a:r>
              <a:rPr lang="ru-RU" sz="3200" i="1" dirty="0">
                <a:latin typeface="Calibri" panose="020F0502020204030204"/>
              </a:rPr>
              <a:t> – щей.</a:t>
            </a:r>
          </a:p>
          <a:p>
            <a:pPr>
              <a:spcAft>
                <a:spcPts val="1800"/>
              </a:spcAft>
            </a:pPr>
            <a:r>
              <a:rPr lang="ru-RU" sz="3200" i="1" dirty="0">
                <a:latin typeface="Calibri" panose="020F0502020204030204"/>
              </a:rPr>
              <a:t>Национальный </a:t>
            </a:r>
            <a:r>
              <a:rPr lang="ru-RU" sz="3200" i="1" dirty="0" err="1">
                <a:latin typeface="Calibri" panose="020F0502020204030204"/>
              </a:rPr>
              <a:t>пра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здник</a:t>
            </a:r>
            <a:r>
              <a:rPr lang="ru-RU" sz="3200" i="1" dirty="0">
                <a:latin typeface="Calibri" panose="020F0502020204030204"/>
              </a:rPr>
              <a:t> </a:t>
            </a:r>
            <a:r>
              <a:rPr lang="ru-RU" sz="3200" i="1" dirty="0" err="1">
                <a:latin typeface="Calibri" panose="020F0502020204030204"/>
              </a:rPr>
              <a:t>объединя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страну</a:t>
            </a:r>
            <a:r>
              <a:rPr lang="ru-RU" sz="3200" i="1" dirty="0">
                <a:latin typeface="Arial" panose="020B0604020202020204" pitchFamily="34" charset="0"/>
                <a:cs typeface="Arial" panose="020B0604020202020204" pitchFamily="34" charset="0"/>
              </a:rPr>
              <a:t>́</a:t>
            </a:r>
            <a:r>
              <a:rPr lang="ru-RU" sz="3200" b="0" i="0" dirty="0">
                <a:solidFill>
                  <a:srgbClr val="3A3A3A"/>
                </a:solidFill>
                <a:effectLst/>
                <a:latin typeface="Verdana" panose="020B0604030504040204" pitchFamily="34" charset="0"/>
              </a:rPr>
              <a:t>.</a:t>
            </a:r>
            <a:endParaRPr lang="ru-RU" sz="3200" i="1" dirty="0">
              <a:latin typeface="Calibri" panose="020F0502020204030204"/>
            </a:endParaRPr>
          </a:p>
        </p:txBody>
      </p:sp>
    </p:spTree>
    <p:extLst>
      <p:ext uri="{BB962C8B-B14F-4D97-AF65-F5344CB8AC3E}">
        <p14:creationId xmlns:p14="http://schemas.microsoft.com/office/powerpoint/2010/main" val="22784979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39EC65B-86DC-3807-5BD8-E3EEB106EA5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4B98035-7E22-2498-AF27-998A0982D5C2}"/>
              </a:ext>
            </a:extLst>
          </p:cNvPr>
          <p:cNvSpPr txBox="1"/>
          <p:nvPr/>
        </p:nvSpPr>
        <p:spPr>
          <a:xfrm>
            <a:off x="0" y="0"/>
            <a:ext cx="12192000" cy="523220"/>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ru-RU" sz="2800" i="1" dirty="0"/>
              <a:t>…семья, семейный, дети, основа, основной, эмоциональный, </a:t>
            </a:r>
            <a:r>
              <a:rPr lang="ru-RU" sz="2800" i="1" dirty="0">
                <a:solidFill>
                  <a:srgbClr val="00B050"/>
                </a:solidFill>
              </a:rPr>
              <a:t>национальный</a:t>
            </a:r>
            <a:r>
              <a:rPr lang="ru-RU" sz="2800" dirty="0"/>
              <a:t>…</a:t>
            </a:r>
            <a:endParaRPr kumimoji="0" lang="ru-RU" sz="2800" b="0" i="1"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023899-5D82-4D01-9E8C-877FDAB926F5}"/>
              </a:ext>
            </a:extLst>
          </p:cNvPr>
          <p:cNvSpPr txBox="1"/>
          <p:nvPr/>
        </p:nvSpPr>
        <p:spPr>
          <a:xfrm>
            <a:off x="203200" y="641544"/>
            <a:ext cx="11988800" cy="5447645"/>
          </a:xfrm>
          <a:prstGeom prst="rect">
            <a:avLst/>
          </a:prstGeom>
          <a:noFill/>
        </p:spPr>
        <p:txBody>
          <a:bodyPr wrap="square" rtlCol="0">
            <a:spAutoFit/>
          </a:bodyPr>
          <a:lstStyle/>
          <a:p>
            <a:pPr>
              <a:spcAft>
                <a:spcPts val="1800"/>
              </a:spcAft>
            </a:pPr>
            <a:r>
              <a:rPr lang="ru-RU" sz="3200" i="1" dirty="0" err="1">
                <a:latin typeface="Calibri" panose="020F0502020204030204"/>
              </a:rPr>
              <a:t>Крите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рием</a:t>
            </a:r>
            <a:r>
              <a:rPr lang="ru-RU" sz="3200" i="1" dirty="0">
                <a:latin typeface="Calibri" panose="020F0502020204030204"/>
              </a:rPr>
              <a:t> </a:t>
            </a:r>
            <a:r>
              <a:rPr lang="ru-RU" sz="3200" i="1" dirty="0" err="1">
                <a:latin typeface="Calibri" panose="020F0502020204030204"/>
              </a:rPr>
              <a:t>испо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льзования</a:t>
            </a:r>
            <a:r>
              <a:rPr lang="ru-RU" sz="3200" i="1" dirty="0">
                <a:latin typeface="Calibri" panose="020F0502020204030204"/>
              </a:rPr>
              <a:t> </a:t>
            </a:r>
            <a:r>
              <a:rPr lang="ru-RU" sz="3200" i="1" dirty="0" err="1">
                <a:latin typeface="Calibri" panose="020F0502020204030204"/>
              </a:rPr>
              <a:t>нау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чных</a:t>
            </a:r>
            <a:r>
              <a:rPr lang="ru-RU" sz="3200" i="1" dirty="0">
                <a:latin typeface="Calibri" panose="020F0502020204030204"/>
              </a:rPr>
              <a:t> </a:t>
            </a:r>
            <a:r>
              <a:rPr lang="ru-RU" sz="3200" i="1" dirty="0" err="1">
                <a:latin typeface="Calibri" panose="020F0502020204030204"/>
              </a:rPr>
              <a:t>зна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ний</a:t>
            </a:r>
            <a:r>
              <a:rPr lang="ru-RU" sz="3200" i="1" dirty="0">
                <a:latin typeface="Calibri" panose="020F0502020204030204"/>
              </a:rPr>
              <a:t> в </a:t>
            </a:r>
            <a:r>
              <a:rPr lang="ru-RU" sz="3200" i="1" dirty="0" err="1">
                <a:latin typeface="Calibri" panose="020F0502020204030204"/>
              </a:rPr>
              <a:t>созда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нии</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льной </a:t>
            </a:r>
            <a:r>
              <a:rPr lang="ru-RU" sz="3200" i="1" dirty="0" err="1">
                <a:latin typeface="Calibri" panose="020F0502020204030204"/>
              </a:rPr>
              <a:t>систе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мы</a:t>
            </a:r>
            <a:r>
              <a:rPr lang="ru-RU" sz="3200" i="1" dirty="0">
                <a:latin typeface="Calibri" panose="020F0502020204030204"/>
              </a:rPr>
              <a:t> </a:t>
            </a:r>
            <a:r>
              <a:rPr lang="ru-RU" sz="3200" i="1" dirty="0" err="1">
                <a:latin typeface="Calibri" panose="020F0502020204030204"/>
              </a:rPr>
              <a:t>образова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a:t>
            </a:r>
            <a:r>
              <a:rPr lang="ru-RU" sz="3200" i="1" dirty="0" err="1">
                <a:latin typeface="Calibri" panose="020F0502020204030204"/>
              </a:rPr>
              <a:t>наро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дность</a:t>
            </a:r>
            <a:r>
              <a:rPr lang="ru-RU" sz="3200" i="1" dirty="0">
                <a:latin typeface="Calibri" panose="020F0502020204030204"/>
              </a:rPr>
              <a:t>.</a:t>
            </a:r>
          </a:p>
          <a:p>
            <a:pPr>
              <a:spcAft>
                <a:spcPts val="1800"/>
              </a:spcAft>
            </a:pPr>
            <a:r>
              <a:rPr lang="ru-RU" sz="3200" i="1" dirty="0" err="1">
                <a:latin typeface="Calibri" panose="020F0502020204030204"/>
              </a:rPr>
              <a:t>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бщие</a:t>
            </a:r>
            <a:r>
              <a:rPr lang="ru-RU" sz="3200" i="1" dirty="0">
                <a:latin typeface="Calibri" panose="020F0502020204030204"/>
              </a:rPr>
              <a:t> </a:t>
            </a:r>
            <a:r>
              <a:rPr lang="ru-RU" sz="3200" i="1" dirty="0" err="1">
                <a:latin typeface="Calibri" panose="020F0502020204030204"/>
              </a:rPr>
              <a:t>интере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сы</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льных </a:t>
            </a:r>
            <a:r>
              <a:rPr lang="ru-RU" sz="3200" i="1" dirty="0" err="1">
                <a:latin typeface="Calibri" panose="020F0502020204030204"/>
              </a:rPr>
              <a:t>меньши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нств</a:t>
            </a:r>
            <a:r>
              <a:rPr lang="ru-RU" sz="3200" i="1" dirty="0">
                <a:latin typeface="Calibri" panose="020F0502020204030204"/>
              </a:rPr>
              <a:t> </a:t>
            </a:r>
            <a:r>
              <a:rPr lang="ru-RU" sz="3200" i="1" dirty="0" err="1">
                <a:latin typeface="Calibri" panose="020F0502020204030204"/>
              </a:rPr>
              <a:t>создава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ли</a:t>
            </a:r>
            <a:r>
              <a:rPr lang="ru-RU" sz="3200" i="1" dirty="0">
                <a:latin typeface="Calibri" panose="020F0502020204030204"/>
              </a:rPr>
              <a:t> по обе </a:t>
            </a:r>
            <a:r>
              <a:rPr lang="ru-RU" sz="3200" i="1" dirty="0" err="1">
                <a:latin typeface="Calibri" panose="020F0502020204030204"/>
              </a:rPr>
              <a:t>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роны</a:t>
            </a:r>
            <a:r>
              <a:rPr lang="ru-RU" sz="3200" i="1" dirty="0">
                <a:latin typeface="Calibri" panose="020F0502020204030204"/>
              </a:rPr>
              <a:t> </a:t>
            </a:r>
            <a:r>
              <a:rPr lang="ru-RU" sz="3200" i="1" dirty="0" err="1">
                <a:latin typeface="Calibri" panose="020F0502020204030204"/>
              </a:rPr>
              <a:t>грани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цы</a:t>
            </a:r>
            <a:r>
              <a:rPr lang="ru-RU" sz="3200" i="1" dirty="0">
                <a:latin typeface="Calibri" panose="020F0502020204030204"/>
              </a:rPr>
              <a:t> </a:t>
            </a:r>
            <a:r>
              <a:rPr lang="ru-RU" sz="3200" i="1" dirty="0" err="1">
                <a:latin typeface="Calibri" panose="020F0502020204030204"/>
              </a:rPr>
              <a:t>идеа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льные</a:t>
            </a:r>
            <a:r>
              <a:rPr lang="ru-RU" sz="3200" i="1" dirty="0">
                <a:latin typeface="Calibri" panose="020F0502020204030204"/>
              </a:rPr>
              <a:t> </a:t>
            </a:r>
            <a:r>
              <a:rPr lang="ru-RU" sz="3200" i="1" dirty="0" err="1">
                <a:latin typeface="Calibri" panose="020F0502020204030204"/>
              </a:rPr>
              <a:t>усло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вия</a:t>
            </a:r>
            <a:r>
              <a:rPr lang="ru-RU" sz="3200" i="1" dirty="0">
                <a:latin typeface="Calibri" panose="020F0502020204030204"/>
              </a:rPr>
              <a:t> для </a:t>
            </a:r>
            <a:r>
              <a:rPr lang="ru-RU" sz="3200" i="1" dirty="0" err="1">
                <a:latin typeface="Calibri" panose="020F0502020204030204"/>
              </a:rPr>
              <a:t>за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говоров</a:t>
            </a:r>
            <a:r>
              <a:rPr lang="ru-RU" sz="3200" i="1" dirty="0">
                <a:latin typeface="Calibri" panose="020F0502020204030204"/>
              </a:rPr>
              <a:t> и </a:t>
            </a:r>
            <a:r>
              <a:rPr lang="ru-RU" sz="3200" i="1" dirty="0" err="1">
                <a:latin typeface="Calibri" panose="020F0502020204030204"/>
              </a:rPr>
              <a:t>шпиона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жа</a:t>
            </a:r>
            <a:r>
              <a:rPr lang="ru-RU" sz="3200" i="1" dirty="0">
                <a:latin typeface="Calibri" panose="020F0502020204030204"/>
              </a:rPr>
              <a:t>.</a:t>
            </a:r>
          </a:p>
          <a:p>
            <a:pPr>
              <a:spcAft>
                <a:spcPts val="1800"/>
              </a:spcAft>
            </a:pP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вным</a:t>
            </a:r>
            <a:r>
              <a:rPr lang="ru-RU" sz="3200" i="1" dirty="0">
                <a:latin typeface="Calibri" panose="020F0502020204030204"/>
              </a:rPr>
              <a:t> </a:t>
            </a:r>
            <a:r>
              <a:rPr lang="ru-RU" sz="3200" i="1" dirty="0" err="1">
                <a:latin typeface="Calibri" panose="020F0502020204030204"/>
              </a:rPr>
              <a:t>исто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чником</a:t>
            </a:r>
            <a:r>
              <a:rPr lang="ru-RU" sz="3200" i="1" dirty="0">
                <a:latin typeface="Calibri" panose="020F0502020204030204"/>
              </a:rPr>
              <a:t> </a:t>
            </a:r>
            <a:r>
              <a:rPr lang="ru-RU" sz="3200" i="1" dirty="0" err="1">
                <a:latin typeface="Calibri" panose="020F0502020204030204"/>
              </a:rPr>
              <a:t>формирова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ния</a:t>
            </a:r>
            <a:r>
              <a:rPr lang="ru-RU" sz="3200" i="1" dirty="0">
                <a:latin typeface="Calibri" panose="020F0502020204030204"/>
              </a:rPr>
              <a:t> </a:t>
            </a:r>
            <a:r>
              <a:rPr lang="ru-RU" sz="3200" i="1" dirty="0" err="1">
                <a:latin typeface="Calibri" panose="020F0502020204030204"/>
              </a:rPr>
              <a:t>госуда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рственных</a:t>
            </a:r>
            <a:r>
              <a:rPr lang="ru-RU" sz="3200" i="1" dirty="0">
                <a:latin typeface="Calibri" panose="020F0502020204030204"/>
              </a:rPr>
              <a:t>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дов</a:t>
            </a:r>
            <a:r>
              <a:rPr lang="ru-RU" sz="3200" i="1" dirty="0">
                <a:latin typeface="Calibri" panose="020F0502020204030204"/>
              </a:rPr>
              <a:t> </a:t>
            </a:r>
            <a:r>
              <a:rPr lang="ru-RU" sz="3200" i="1" dirty="0" err="1">
                <a:latin typeface="Calibri" panose="020F0502020204030204"/>
              </a:rPr>
              <a:t>явля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ется</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дохо</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a:t>
            </a:r>
            <a:r>
              <a:rPr lang="ru-RU" sz="3200" i="1" dirty="0">
                <a:latin typeface="Calibri" panose="020F0502020204030204"/>
              </a:rPr>
              <a:t>.</a:t>
            </a:r>
          </a:p>
          <a:p>
            <a:pPr>
              <a:spcAft>
                <a:spcPts val="1800"/>
              </a:spcAft>
            </a:pPr>
            <a:r>
              <a:rPr lang="ru-RU" sz="3200" i="1" dirty="0" err="1">
                <a:latin typeface="Calibri" panose="020F0502020204030204"/>
              </a:rPr>
              <a:t>Тру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дно</a:t>
            </a:r>
            <a:r>
              <a:rPr lang="ru-RU" sz="3200" i="1" dirty="0">
                <a:latin typeface="Calibri" panose="020F0502020204030204"/>
              </a:rPr>
              <a:t> </a:t>
            </a:r>
            <a:r>
              <a:rPr lang="ru-RU" sz="3200" i="1" dirty="0" err="1">
                <a:latin typeface="Calibri" panose="020F0502020204030204"/>
              </a:rPr>
              <a:t>перецени</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ть</a:t>
            </a:r>
            <a:r>
              <a:rPr lang="ru-RU" sz="3200" i="1" dirty="0">
                <a:latin typeface="Calibri" panose="020F0502020204030204"/>
              </a:rPr>
              <a:t> </a:t>
            </a:r>
            <a:r>
              <a:rPr lang="ru-RU" sz="3200" i="1" dirty="0" err="1">
                <a:latin typeface="Calibri" panose="020F0502020204030204"/>
              </a:rPr>
              <a:t>значе</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ние</a:t>
            </a:r>
            <a:r>
              <a:rPr lang="ru-RU" sz="3200" i="1" dirty="0">
                <a:latin typeface="Calibri" panose="020F0502020204030204"/>
              </a:rPr>
              <a:t> </a:t>
            </a:r>
            <a:r>
              <a:rPr lang="ru-RU" sz="3200" i="1" dirty="0" err="1">
                <a:latin typeface="Calibri" panose="020F0502020204030204"/>
              </a:rPr>
              <a:t>капу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сты</a:t>
            </a:r>
            <a:r>
              <a:rPr lang="ru-RU" sz="3200" i="1" dirty="0">
                <a:latin typeface="Calibri" panose="020F0502020204030204"/>
              </a:rPr>
              <a:t> в </a:t>
            </a:r>
            <a:r>
              <a:rPr lang="ru-RU" sz="3200" i="1" dirty="0" err="1">
                <a:latin typeface="Calibri" panose="020F0502020204030204"/>
              </a:rPr>
              <a:t>ру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сской</a:t>
            </a:r>
            <a:r>
              <a:rPr lang="ru-RU" sz="3200" i="1" dirty="0">
                <a:latin typeface="Calibri" panose="020F0502020204030204"/>
              </a:rPr>
              <a:t> </a:t>
            </a:r>
            <a:r>
              <a:rPr lang="ru-RU" sz="3200" i="1" dirty="0" err="1">
                <a:latin typeface="Calibri" panose="020F0502020204030204"/>
              </a:rPr>
              <a:t>ку</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хне</a:t>
            </a:r>
            <a:r>
              <a:rPr lang="ru-RU" sz="3200" i="1" dirty="0">
                <a:latin typeface="Calibri" panose="020F0502020204030204"/>
              </a:rPr>
              <a:t>, ибо она есть </a:t>
            </a:r>
            <a:r>
              <a:rPr lang="ru-RU" sz="3200" i="1" dirty="0" err="1">
                <a:latin typeface="Calibri" panose="020F0502020204030204"/>
              </a:rPr>
              <a:t>гла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вное</a:t>
            </a:r>
            <a:r>
              <a:rPr lang="ru-RU" sz="3200" i="1" dirty="0">
                <a:latin typeface="Calibri" panose="020F0502020204030204"/>
              </a:rPr>
              <a:t> </a:t>
            </a:r>
            <a:r>
              <a:rPr lang="ru-RU" sz="3200" i="1" dirty="0" err="1">
                <a:latin typeface="Calibri" panose="020F0502020204030204"/>
              </a:rPr>
              <a:t>составля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ющее</a:t>
            </a:r>
            <a:r>
              <a:rPr lang="ru-RU" sz="3200" i="1" dirty="0">
                <a:latin typeface="Calibri" panose="020F0502020204030204"/>
              </a:rPr>
              <a:t> 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льного </a:t>
            </a:r>
            <a:r>
              <a:rPr lang="ru-RU" sz="3200" i="1" dirty="0" err="1">
                <a:latin typeface="Calibri" panose="020F0502020204030204"/>
              </a:rPr>
              <a:t>блю</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да</a:t>
            </a:r>
            <a:r>
              <a:rPr lang="ru-RU" sz="3200" i="1" dirty="0">
                <a:latin typeface="Calibri" panose="020F0502020204030204"/>
              </a:rPr>
              <a:t> – щей.</a:t>
            </a:r>
          </a:p>
          <a:p>
            <a:pPr>
              <a:spcAft>
                <a:spcPts val="1800"/>
              </a:spcAft>
            </a:pPr>
            <a:r>
              <a:rPr lang="ru-RU" sz="3200" i="1" dirty="0">
                <a:latin typeface="Calibri" panose="020F0502020204030204"/>
              </a:rPr>
              <a:t>Национ</a:t>
            </a:r>
            <a:r>
              <a:rPr lang="ru-RU" sz="3200" b="1" i="1" dirty="0">
                <a:solidFill>
                  <a:srgbClr val="00B050"/>
                </a:solidFill>
                <a:effectLst>
                  <a:outerShdw blurRad="38100" dist="38100" dir="2700000" algn="tl">
                    <a:srgbClr val="000000">
                      <a:alpha val="43137"/>
                    </a:srgbClr>
                  </a:outerShdw>
                </a:effectLst>
                <a:latin typeface="Calibri" panose="020F0502020204030204"/>
              </a:rPr>
              <a:t>а</a:t>
            </a:r>
            <a:r>
              <a:rPr lang="ru-RU" sz="3200" i="1" dirty="0">
                <a:latin typeface="Calibri" panose="020F0502020204030204"/>
              </a:rPr>
              <a:t>льный </a:t>
            </a:r>
            <a:r>
              <a:rPr lang="ru-RU" sz="3200" i="1" dirty="0" err="1">
                <a:latin typeface="Calibri" panose="020F0502020204030204"/>
              </a:rPr>
              <a:t>пра</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здник</a:t>
            </a:r>
            <a:r>
              <a:rPr lang="ru-RU" sz="3200" i="1" dirty="0">
                <a:latin typeface="Calibri" panose="020F0502020204030204"/>
              </a:rPr>
              <a:t> </a:t>
            </a:r>
            <a:r>
              <a:rPr lang="ru-RU" sz="3200" i="1" dirty="0" err="1">
                <a:latin typeface="Calibri" panose="020F0502020204030204"/>
              </a:rPr>
              <a:t>объединя</a:t>
            </a:r>
            <a:r>
              <a:rPr lang="ru-RU" sz="3200" i="1" dirty="0" err="1">
                <a:latin typeface="Arial" panose="020B0604020202020204" pitchFamily="34" charset="0"/>
                <a:cs typeface="Arial" panose="020B0604020202020204" pitchFamily="34" charset="0"/>
              </a:rPr>
              <a:t>́</a:t>
            </a:r>
            <a:r>
              <a:rPr lang="ru-RU" sz="3200" i="1" dirty="0" err="1">
                <a:latin typeface="Calibri" panose="020F0502020204030204"/>
              </a:rPr>
              <a:t>ет</a:t>
            </a:r>
            <a:r>
              <a:rPr lang="ru-RU" sz="3200" i="1" dirty="0">
                <a:latin typeface="Calibri" panose="020F0502020204030204"/>
              </a:rPr>
              <a:t> страну</a:t>
            </a:r>
            <a:r>
              <a:rPr lang="ru-RU" sz="3200" i="1" dirty="0">
                <a:latin typeface="Arial" panose="020B0604020202020204" pitchFamily="34" charset="0"/>
                <a:cs typeface="Arial" panose="020B0604020202020204" pitchFamily="34" charset="0"/>
              </a:rPr>
              <a:t>́</a:t>
            </a:r>
            <a:r>
              <a:rPr lang="ru-RU" sz="3200" b="0" i="0" dirty="0">
                <a:solidFill>
                  <a:srgbClr val="3A3A3A"/>
                </a:solidFill>
                <a:effectLst/>
                <a:latin typeface="Verdana" panose="020B0604030504040204" pitchFamily="34" charset="0"/>
              </a:rPr>
              <a:t>.</a:t>
            </a:r>
            <a:endParaRPr lang="ru-RU" sz="3200" i="1" dirty="0">
              <a:latin typeface="Calibri" panose="020F0502020204030204"/>
            </a:endParaRPr>
          </a:p>
        </p:txBody>
      </p:sp>
    </p:spTree>
    <p:extLst>
      <p:ext uri="{BB962C8B-B14F-4D97-AF65-F5344CB8AC3E}">
        <p14:creationId xmlns:p14="http://schemas.microsoft.com/office/powerpoint/2010/main" val="627811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E2EC576D-0DF4-0C6F-6510-7C59E5036A69}"/>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DBBD5496-9FC0-2A02-F2B9-3D86E4955D4B}"/>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9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A527F0C5-BBF4-7C70-A70B-63330F7FF724}"/>
              </a:ext>
            </a:extLst>
          </p:cNvPr>
          <p:cNvSpPr txBox="1"/>
          <p:nvPr/>
        </p:nvSpPr>
        <p:spPr>
          <a:xfrm>
            <a:off x="260350" y="1060641"/>
            <a:ext cx="11726863" cy="5309787"/>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200" b="0" i="0"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rPr>
              <a:t>1. Доклад-презентация по теме </a:t>
            </a:r>
            <a:r>
              <a:rPr kumimoji="0" lang="ru-RU" sz="3200" b="0" i="1" u="none" strike="noStrike" kern="1200" cap="none" spc="0" normalizeH="0" baseline="0" noProof="0" dirty="0">
                <a:ln>
                  <a:noFill/>
                </a:ln>
                <a:solidFill>
                  <a:schemeClr val="accent5">
                    <a:lumMod val="60000"/>
                    <a:lumOff val="40000"/>
                  </a:schemeClr>
                </a:solidFill>
                <a:effectLst>
                  <a:outerShdw blurRad="38100" dist="38100" dir="2700000" algn="tl">
                    <a:srgbClr val="000000">
                      <a:alpha val="43137"/>
                    </a:srgbClr>
                  </a:outerShdw>
                </a:effectLst>
                <a:uLnTx/>
                <a:uFillTx/>
                <a:latin typeface="Calibri" panose="020F0502020204030204"/>
                <a:ea typeface="+mn-ea"/>
                <a:cs typeface="+mn-cs"/>
              </a:rPr>
              <a:t>"Семья в современном мире".</a:t>
            </a:r>
            <a:endParaRPr kumimoji="0" lang="ru-RU" sz="3200" b="0" i="0"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a:p>
            <a:pPr>
              <a:lnSpc>
                <a:spcPct val="120000"/>
              </a:lnSpc>
              <a:spcBef>
                <a:spcPts val="600"/>
              </a:spcBef>
              <a:spcAft>
                <a:spcPts val="600"/>
              </a:spcAft>
            </a:pPr>
            <a:r>
              <a:rPr kumimoji="0" lang="ru-RU" sz="3200" b="0" i="0"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rPr>
              <a:t>2. </a:t>
            </a:r>
            <a:r>
              <a:rPr lang="ru-RU" sz="3200" dirty="0">
                <a:solidFill>
                  <a:schemeClr val="accent5">
                    <a:lumMod val="60000"/>
                    <a:lumOff val="40000"/>
                  </a:schemeClr>
                </a:solidFill>
                <a:effectLst>
                  <a:outerShdw blurRad="38100" dist="38100" dir="2700000" algn="tl">
                    <a:srgbClr val="000000">
                      <a:alpha val="43137"/>
                    </a:srgbClr>
                  </a:outerShdw>
                </a:effectLst>
              </a:rPr>
              <a:t>Подготовиться к чтению с правильным ударением слов </a:t>
            </a:r>
            <a:r>
              <a:rPr lang="ru-RU" sz="3600" i="1" dirty="0">
                <a:solidFill>
                  <a:schemeClr val="accent5">
                    <a:lumMod val="60000"/>
                    <a:lumOff val="40000"/>
                  </a:schemeClr>
                </a:solidFill>
              </a:rPr>
              <a:t>семья, семейный, дети, основа, основной, эмоциональный, национальный</a:t>
            </a:r>
            <a:r>
              <a:rPr lang="ru-RU" sz="3200" dirty="0">
                <a:solidFill>
                  <a:schemeClr val="accent5">
                    <a:lumMod val="60000"/>
                    <a:lumOff val="40000"/>
                  </a:schemeClr>
                </a:solidFill>
              </a:rPr>
              <a:t>. Все падежи, числа и рода!</a:t>
            </a:r>
            <a:endParaRPr kumimoji="0" lang="ru-RU" sz="3200" b="0" i="0" u="none" strike="noStrike" kern="1200" cap="none" spc="0" normalizeH="0" baseline="0" noProof="0" dirty="0">
              <a:ln>
                <a:noFill/>
              </a:ln>
              <a:solidFill>
                <a:schemeClr val="accent5">
                  <a:lumMod val="60000"/>
                  <a:lumOff val="40000"/>
                </a:schemeClr>
              </a:solidFill>
              <a:effectLst/>
              <a:uLnTx/>
              <a:uFillTx/>
              <a:latin typeface="Calibri" panose="020F0502020204030204"/>
              <a:ea typeface="+mn-ea"/>
              <a:cs typeface="+mn-cs"/>
            </a:endParaRPr>
          </a:p>
          <a:p>
            <a:pPr algn="l">
              <a:lnSpc>
                <a:spcPct val="120000"/>
              </a:lnSpc>
              <a:spcBef>
                <a:spcPts val="600"/>
              </a:spcBef>
              <a:spcAft>
                <a:spcPts val="600"/>
              </a:spcAft>
            </a:pPr>
            <a:r>
              <a:rPr lang="ru-RU" sz="3200" dirty="0">
                <a:solidFill>
                  <a:schemeClr val="tx1"/>
                </a:solidFill>
                <a:effectLst>
                  <a:outerShdw blurRad="38100" dist="38100" dir="2700000" algn="tl">
                    <a:srgbClr val="000000">
                      <a:alpha val="43137"/>
                    </a:srgbClr>
                  </a:outerShdw>
                </a:effectLst>
              </a:rPr>
              <a:t>3. «Мама для мамонтёнка». Посмотреть мультфильм, сформулировать основную идею (с точки зрения взрослого человека, психолога). Описать главных героев и события, переложив всё на реальную жизнь.</a:t>
            </a:r>
            <a:endPar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9028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F5C10C1-D6F5-E1D6-9FAA-79A9E7CC0ED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BC417738-ADCB-D729-86E7-1076CB9FB1C2}"/>
              </a:ext>
            </a:extLst>
          </p:cNvPr>
          <p:cNvPicPr>
            <a:picLocks noChangeAspect="1"/>
          </p:cNvPicPr>
          <p:nvPr/>
        </p:nvPicPr>
        <p:blipFill>
          <a:blip r:embed="rId2"/>
          <a:stretch>
            <a:fillRect/>
          </a:stretch>
        </p:blipFill>
        <p:spPr>
          <a:xfrm>
            <a:off x="100464" y="317116"/>
            <a:ext cx="7249217" cy="5436913"/>
          </a:xfrm>
          <a:prstGeom prst="rect">
            <a:avLst/>
          </a:prstGeom>
        </p:spPr>
      </p:pic>
      <p:sp>
        <p:nvSpPr>
          <p:cNvPr id="5" name="TextBox 4">
            <a:extLst>
              <a:ext uri="{FF2B5EF4-FFF2-40B4-BE49-F238E27FC236}">
                <a16:creationId xmlns:a16="http://schemas.microsoft.com/office/drawing/2014/main" id="{B50EB2CF-D6A6-6C5D-3203-6E60B78B9BC5}"/>
              </a:ext>
            </a:extLst>
          </p:cNvPr>
          <p:cNvSpPr txBox="1"/>
          <p:nvPr/>
        </p:nvSpPr>
        <p:spPr>
          <a:xfrm>
            <a:off x="7450145" y="80917"/>
            <a:ext cx="4741855" cy="5909310"/>
          </a:xfrm>
          <a:prstGeom prst="rect">
            <a:avLst/>
          </a:prstGeom>
          <a:noFill/>
        </p:spPr>
        <p:txBody>
          <a:bodyPr wrap="square">
            <a:spAutoFit/>
          </a:bodyPr>
          <a:lstStyle/>
          <a:p>
            <a:r>
              <a:rPr lang="ru-RU" b="0" i="0" dirty="0">
                <a:effectLst/>
                <a:latin typeface="-apple-system"/>
              </a:rPr>
              <a:t>      В июне 1977 года в Магаданской области во время вскрытия предполагаемого золотоносного рудника бульдозерист А. В. Логачёв сдвинул пласт грунта и увидел какой-то рыжий предмет. При ближайшем рассмотрении стало ясно, что найдено тело доисторического животного. На место находки были вызваны специалисты из Москвы. Прибыв на место, ученые откопали находку полностью. Оказалось, что это мамонтенок возрастом примерно от 6 до 8 месяцев, "мальчик". Его назвали Димой в честь ключа Димы, около которого его нашли. Находка стала настоящей сенсацией в мировой археологии - сохранность тела оценивается как почти 100%.</a:t>
            </a:r>
          </a:p>
          <a:p>
            <a:r>
              <a:rPr lang="ru-RU" b="0" i="0" dirty="0">
                <a:effectLst/>
                <a:latin typeface="-apple-system"/>
              </a:rPr>
              <a:t>      Как предполагают ученые, примерно 13-14 тысяч лет назад мамонтенок упал в яму, заполненную грязью и водой, не смог из нее выбраться и погиб. Возможно, это случилось потому, что он оказался без матери.</a:t>
            </a:r>
            <a:endParaRPr lang="ru-RU" dirty="0"/>
          </a:p>
        </p:txBody>
      </p:sp>
      <p:sp>
        <p:nvSpPr>
          <p:cNvPr id="7" name="TextBox 6">
            <a:extLst>
              <a:ext uri="{FF2B5EF4-FFF2-40B4-BE49-F238E27FC236}">
                <a16:creationId xmlns:a16="http://schemas.microsoft.com/office/drawing/2014/main" id="{800D0D54-A83F-33C4-4950-49D516A3A2F7}"/>
              </a:ext>
            </a:extLst>
          </p:cNvPr>
          <p:cNvSpPr txBox="1"/>
          <p:nvPr/>
        </p:nvSpPr>
        <p:spPr>
          <a:xfrm>
            <a:off x="280093" y="5990227"/>
            <a:ext cx="11911907" cy="646331"/>
          </a:xfrm>
          <a:prstGeom prst="rect">
            <a:avLst/>
          </a:prstGeom>
          <a:noFill/>
        </p:spPr>
        <p:txBody>
          <a:bodyPr wrap="square">
            <a:spAutoFit/>
          </a:bodyPr>
          <a:lstStyle/>
          <a:p>
            <a:r>
              <a:rPr lang="ru-RU" b="0" i="0">
                <a:effectLst/>
                <a:latin typeface="-apple-system"/>
              </a:rPr>
              <a:t>      Эта </a:t>
            </a:r>
            <a:r>
              <a:rPr lang="ru-RU" b="0" i="0" dirty="0">
                <a:effectLst/>
                <a:latin typeface="-apple-system"/>
              </a:rPr>
              <a:t>печальная история так тронула писательницу </a:t>
            </a:r>
            <a:r>
              <a:rPr lang="ru-RU" b="0" i="1" dirty="0">
                <a:effectLst/>
                <a:latin typeface="-apple-system"/>
              </a:rPr>
              <a:t>Дину Непомнящую</a:t>
            </a:r>
            <a:r>
              <a:rPr lang="ru-RU" b="0" i="0" dirty="0">
                <a:effectLst/>
                <a:latin typeface="-apple-system"/>
              </a:rPr>
              <a:t>, что она написала короткий детский рассказ про Мамонтенка, который пережил Вечную мерзлоту, оттаял и стал искать свою маму. </a:t>
            </a:r>
            <a:endParaRPr lang="ru-RU" dirty="0"/>
          </a:p>
        </p:txBody>
      </p:sp>
    </p:spTree>
    <p:extLst>
      <p:ext uri="{BB962C8B-B14F-4D97-AF65-F5344CB8AC3E}">
        <p14:creationId xmlns:p14="http://schemas.microsoft.com/office/powerpoint/2010/main" val="22893282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B75FFD52-81BA-AB6E-08F4-34F80A6B155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3DC1C140-80D6-4270-8961-9BB8F9D121C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12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110E9486-72AF-B8DB-C1AF-DAF55E771560}"/>
              </a:ext>
            </a:extLst>
          </p:cNvPr>
          <p:cNvSpPr txBox="1"/>
          <p:nvPr/>
        </p:nvSpPr>
        <p:spPr>
          <a:xfrm>
            <a:off x="260350" y="1060641"/>
            <a:ext cx="11726863" cy="4993355"/>
          </a:xfrm>
          <a:prstGeom prst="rect">
            <a:avLst/>
          </a:prstGeom>
          <a:noFill/>
        </p:spPr>
        <p:txBody>
          <a:bodyPr wrap="square">
            <a:spAutoFit/>
          </a:bodyPr>
          <a:lstStyle/>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lang="ru-RU" sz="5400" dirty="0">
                <a:solidFill>
                  <a:prstClr val="black"/>
                </a:solidFill>
                <a:latin typeface="Calibri" panose="020F0502020204030204"/>
              </a:rPr>
              <a:t>Прочитать тексты сочинений о доме (см. ссылку на сайте).</a:t>
            </a:r>
          </a:p>
          <a:p>
            <a:pPr marL="514350" marR="0" lvl="0" indent="-514350" algn="l" defTabSz="914400" rtl="0" eaLnBrk="1" fontAlgn="auto" latinLnBrk="0" hangingPunct="1">
              <a:lnSpc>
                <a:spcPct val="120000"/>
              </a:lnSpc>
              <a:spcBef>
                <a:spcPts val="600"/>
              </a:spcBef>
              <a:spcAft>
                <a:spcPts val="600"/>
              </a:spcAft>
              <a:buClrTx/>
              <a:buSzTx/>
              <a:buFontTx/>
              <a:buAutoNum type="arabicPeriod"/>
              <a:tabLst/>
              <a:defRPr/>
            </a:pPr>
            <a:r>
              <a:rPr kumimoji="0" lang="ru-RU" sz="5400" b="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 </a:t>
            </a:r>
            <a:r>
              <a:rPr kumimoji="0" lang="ru-RU" sz="5400" b="1" u="none" strike="noStrike" kern="1200" cap="none" spc="0" normalizeH="0" baseline="0" noProof="0" dirty="0">
                <a:ln>
                  <a:noFill/>
                </a:ln>
                <a:solidFill>
                  <a:prstClr val="black"/>
                </a:solidFill>
                <a:effectLst/>
                <a:uLnTx/>
                <a:uFillTx/>
                <a:latin typeface="Calibri" panose="020F0502020204030204"/>
                <a:ea typeface="+mn-ea"/>
                <a:cs typeface="+mn-cs"/>
              </a:rPr>
              <a:t>что для вас значит ДОМ? </a:t>
            </a:r>
            <a:r>
              <a:rPr kumimoji="0" lang="ru-RU" sz="4400" u="none" strike="noStrike" kern="1200" cap="none" spc="0" normalizeH="0" baseline="0" noProof="0" dirty="0">
                <a:ln>
                  <a:noFill/>
                </a:ln>
                <a:solidFill>
                  <a:srgbClr val="FF0000"/>
                </a:solidFill>
                <a:effectLst/>
                <a:uLnTx/>
                <a:uFillTx/>
                <a:latin typeface="Calibri" panose="020F0502020204030204"/>
                <a:ea typeface="+mn-ea"/>
                <a:cs typeface="+mn-cs"/>
              </a:rPr>
              <a:t>Не больше 5 предложений! Большие ответы будут оцениваться ниже.</a:t>
            </a:r>
            <a:endParaRPr kumimoji="0" lang="ru-RU" sz="540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3097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1829</TotalTime>
  <Words>4910</Words>
  <Application>Microsoft Office PowerPoint</Application>
  <PresentationFormat>Широкоэкранный</PresentationFormat>
  <Paragraphs>738</Paragraphs>
  <Slides>60</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60</vt:i4>
      </vt:variant>
    </vt:vector>
  </HeadingPairs>
  <TitlesOfParts>
    <vt:vector size="68" baseType="lpstr">
      <vt:lpstr>-apple-system</vt:lpstr>
      <vt:lpstr>Arial</vt:lpstr>
      <vt:lpstr>Calibri</vt:lpstr>
      <vt:lpstr>Calibri Light</vt:lpstr>
      <vt:lpstr>Open Sans</vt:lpstr>
      <vt:lpstr>Times New Roman</vt:lpstr>
      <vt:lpstr>Verdana</vt:lpstr>
      <vt:lpstr>Тема Office</vt:lpstr>
      <vt:lpstr>Группа 101СА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29</cp:revision>
  <dcterms:created xsi:type="dcterms:W3CDTF">2024-11-21T14:06:17Z</dcterms:created>
  <dcterms:modified xsi:type="dcterms:W3CDTF">2024-12-09T14:28:16Z</dcterms:modified>
</cp:coreProperties>
</file>