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840" r:id="rId2"/>
    <p:sldId id="852" r:id="rId3"/>
    <p:sldId id="843" r:id="rId4"/>
    <p:sldId id="854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5" autoAdjust="0"/>
    <p:restoredTop sz="94660"/>
  </p:normalViewPr>
  <p:slideViewPr>
    <p:cSldViewPr snapToGrid="0">
      <p:cViewPr varScale="1">
        <p:scale>
          <a:sx n="85" d="100"/>
          <a:sy n="85" d="100"/>
        </p:scale>
        <p:origin x="342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2495-C580-4E3A-B760-DC2C4C452BD8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7303-AB48-41DA-85B3-B968A37AB8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8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9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47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25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84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7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7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006328" y="744993"/>
            <a:ext cx="2074697" cy="212365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 декабря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2024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13:30—15:00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15:15—16:45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78597"/>
              </p:ext>
            </p:extLst>
          </p:nvPr>
        </p:nvGraphicFramePr>
        <p:xfrm>
          <a:off x="43205" y="765056"/>
          <a:ext cx="4963123" cy="5922712"/>
        </p:xfrm>
        <a:graphic>
          <a:graphicData uri="http://schemas.openxmlformats.org/drawingml/2006/table">
            <a:tbl>
              <a:tblPr firstRow="1" firstCol="1" bandRow="1"/>
              <a:tblGrid>
                <a:gridCol w="34273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51423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19456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436428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417689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654756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611776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461261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467602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</a:t>
                      </a:r>
                      <a:endParaRPr lang="ru-RU" sz="11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речь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МдМ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</a:t>
                      </a:r>
                      <a:endParaRPr lang="ru-RU" sz="1200" b="1" i="0" kern="120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стаб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</a:t>
                      </a:r>
                      <a:endParaRPr lang="ru-RU" sz="1200" b="1" i="0" kern="120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 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+9тс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гд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u="sng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+6тс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</a:t>
                      </a:r>
                      <a:endParaRPr lang="ru-RU" sz="1200" b="1" i="0" kern="120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псА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</a:t>
                      </a:r>
                      <a:endParaRPr lang="ru-RU" sz="1200" b="1" i="0" kern="120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u="sng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503047"/>
              </p:ext>
            </p:extLst>
          </p:nvPr>
        </p:nvGraphicFramePr>
        <p:xfrm>
          <a:off x="7081025" y="765056"/>
          <a:ext cx="5265627" cy="5874804"/>
        </p:xfrm>
        <a:graphic>
          <a:graphicData uri="http://schemas.openxmlformats.org/drawingml/2006/table">
            <a:tbl>
              <a:tblPr firstRow="1" firstCol="1" bandRow="1"/>
              <a:tblGrid>
                <a:gridCol w="330428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60836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328894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424069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613161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586854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237067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408672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361244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366869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</a:tblGrid>
              <a:tr h="14818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речь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МдМ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М-К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5006328" y="3441680"/>
            <a:ext cx="20746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забывайте записать своё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русскими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2D9E68-4222-462D-9CA1-693F39204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3E43016-9C38-0EEB-40B7-D49C35FF277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 декабря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1E8A38-61F6-BDC1-592D-9E6469A52724}"/>
              </a:ext>
            </a:extLst>
          </p:cNvPr>
          <p:cNvSpPr txBox="1"/>
          <p:nvPr/>
        </p:nvSpPr>
        <p:spPr>
          <a:xfrm>
            <a:off x="260350" y="1060641"/>
            <a:ext cx="11726863" cy="5325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Доклад-презентация по теме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"Семья в современном мире".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фильму «Бумеранг».</a:t>
            </a:r>
            <a:b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Подгруппа А(1): ответить на вопросы, заданные на уроке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чем фильм? Какую проблему поднимает автор фильма? Почему фильм называется «Бумеранг»? Как вы понимаете последнюю фразу: «И помните, мы, каждый, здесь и сейчас, запускаем свой БУМЕРАНГ»?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Подгруппа Б(2): оценка фильма с точки зрения представления основной идеи (приёмы, представление героев и проч. — то есть о том, КАК автор фильма доносит до зрителя идею фильма).</a:t>
            </a: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«Мама для мамонтёнка». Посмотреть мультфильм, сформулировать основную идею (с точки зрения взрослого человека, психолога). Описать главных героев и события, переложив всё на реальную жизнь.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780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8CEA9F-F7ED-1887-B784-CC7B3F861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FA85CC8-EC54-9323-347A-B203E594E1BC}"/>
              </a:ext>
            </a:extLst>
          </p:cNvPr>
          <p:cNvSpPr txBox="1"/>
          <p:nvPr/>
        </p:nvSpPr>
        <p:spPr>
          <a:xfrm>
            <a:off x="463924" y="1765491"/>
            <a:ext cx="11866189" cy="2448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Доклад-презентация на тему "Семья в современном мире". </a:t>
            </a:r>
            <a:endParaRPr kumimoji="0" lang="ru-RU" sz="6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432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EC576D-0DF4-0C6F-6510-7C59E5036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BBD5496-9FC0-2A02-F2B9-3D86E4955D4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9 декабря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27F0C5-BBF4-7C70-A70B-63330F7FF724}"/>
              </a:ext>
            </a:extLst>
          </p:cNvPr>
          <p:cNvSpPr txBox="1"/>
          <p:nvPr/>
        </p:nvSpPr>
        <p:spPr>
          <a:xfrm>
            <a:off x="260350" y="1060641"/>
            <a:ext cx="11726863" cy="5309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Доклад-презентация по теме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"Семья в современном мире".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Подготовиться к чтению с правильным ударением слов </a:t>
            </a:r>
            <a:r>
              <a:rPr lang="ru-RU" sz="3600" i="1" dirty="0"/>
              <a:t>семья, семейный, дети, основа, основной, эмоциональный, национальный</a:t>
            </a:r>
            <a:r>
              <a:rPr lang="ru-RU" sz="3200" dirty="0"/>
              <a:t>. Все падежи, числа и рода!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«Мама для мамонтёнка». Посмотреть мультфильм, сформулировать основную идею (с точки зрения взрослого человека, психолога). Описать главных героев и события, переложив всё на реальную жизнь.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9028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</TotalTime>
  <Words>577</Words>
  <Application>Microsoft Office PowerPoint</Application>
  <PresentationFormat>Широкоэкранный</PresentationFormat>
  <Paragraphs>243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Группа 101СА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17</cp:revision>
  <dcterms:created xsi:type="dcterms:W3CDTF">2024-11-21T14:06:17Z</dcterms:created>
  <dcterms:modified xsi:type="dcterms:W3CDTF">2024-12-06T19:30:59Z</dcterms:modified>
</cp:coreProperties>
</file>