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840" r:id="rId3"/>
    <p:sldId id="273" r:id="rId4"/>
    <p:sldId id="831" r:id="rId5"/>
    <p:sldId id="629" r:id="rId6"/>
    <p:sldId id="841" r:id="rId7"/>
    <p:sldId id="842" r:id="rId8"/>
    <p:sldId id="829" r:id="rId9"/>
    <p:sldId id="830" r:id="rId10"/>
    <p:sldId id="824" r:id="rId11"/>
    <p:sldId id="419" r:id="rId12"/>
    <p:sldId id="420" r:id="rId13"/>
    <p:sldId id="835" r:id="rId14"/>
    <p:sldId id="83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6" autoAdjust="0"/>
    <p:restoredTop sz="94660"/>
  </p:normalViewPr>
  <p:slideViewPr>
    <p:cSldViewPr snapToGrid="0">
      <p:cViewPr varScale="1">
        <p:scale>
          <a:sx n="53" d="100"/>
          <a:sy n="53" d="100"/>
        </p:scale>
        <p:origin x="58" y="4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2495-C580-4E3A-B760-DC2C4C452BD8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7303-AB48-41DA-85B3-B968A37AB8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8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5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4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7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85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179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081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59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148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5447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2610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5255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3028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405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06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7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4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744130" y="744993"/>
            <a:ext cx="2474046" cy="255454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21 ноября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2024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13:30—15:00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15:15—16:45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/>
        </p:nvGraphicFramePr>
        <p:xfrm>
          <a:off x="0" y="765056"/>
          <a:ext cx="4858980" cy="5920989"/>
        </p:xfrm>
        <a:graphic>
          <a:graphicData uri="http://schemas.openxmlformats.org/drawingml/2006/table">
            <a:tbl>
              <a:tblPr firstRow="1" firstCol="1" bandRow="1"/>
              <a:tblGrid>
                <a:gridCol w="34273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47154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614126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09862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333531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403412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702113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464695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316960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ФонТест</a:t>
                      </a: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ТемаД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т4/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МненДрТ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ЧжунтэнА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о4п2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/>
        </p:nvGraphicFramePr>
        <p:xfrm>
          <a:off x="7081025" y="765056"/>
          <a:ext cx="5254368" cy="5905284"/>
        </p:xfrm>
        <a:graphic>
          <a:graphicData uri="http://schemas.openxmlformats.org/drawingml/2006/table">
            <a:tbl>
              <a:tblPr firstRow="1" firstCol="1" bandRow="1"/>
              <a:tblGrid>
                <a:gridCol w="330428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705653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97541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22729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403412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416859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389965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484094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541127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ФонТест</a:t>
                      </a: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5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ТемаД</a:t>
                      </a: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т4/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МненДрТ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АА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М-К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ЦзюньААА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4573641" y="3441680"/>
            <a:ext cx="28150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забывайте записать своё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русскими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B03422-4BA1-C233-2EF0-CECC24841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F66188-4D6D-1727-C5A4-4E7DCFB21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П, Т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4003597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403327-AF89-8D9A-B656-5976A0C92B2F}"/>
              </a:ext>
            </a:extLst>
          </p:cNvPr>
          <p:cNvSpPr txBox="1"/>
          <p:nvPr/>
        </p:nvSpPr>
        <p:spPr>
          <a:xfrm>
            <a:off x="3772184" y="1101012"/>
            <a:ext cx="4771348" cy="14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то́пота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копы́т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пы́ль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по́ полю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лети́т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От топота копыт пыль по полю летит. ">
            <a:extLst>
              <a:ext uri="{FF2B5EF4-FFF2-40B4-BE49-F238E27FC236}">
                <a16:creationId xmlns:a16="http://schemas.microsoft.com/office/drawing/2014/main" id="{9599697E-37EB-ED84-F38B-E691A0B9F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2" y="3995215"/>
            <a:ext cx="4168920" cy="293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от топота копыт пыль по полю летит.">
            <a:extLst>
              <a:ext uri="{FF2B5EF4-FFF2-40B4-BE49-F238E27FC236}">
                <a16:creationId xmlns:a16="http://schemas.microsoft.com/office/drawing/2014/main" id="{2BF9BF0D-A13D-E128-C23F-60115EFBB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2363"/>
            <a:ext cx="3772184" cy="250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Бык тупогуб тупогубенький бычок у быка бела губа была тупа">
            <a:extLst>
              <a:ext uri="{FF2B5EF4-FFF2-40B4-BE49-F238E27FC236}">
                <a16:creationId xmlns:a16="http://schemas.microsoft.com/office/drawing/2014/main" id="{353FCD28-8169-4861-A56D-06B593389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10666"/>
            <a:ext cx="5824872" cy="374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985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C044E-9611-BF83-088C-395EAC44A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40A6F-3A47-74E2-EF0C-817813101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91B1BA-F18E-F0E6-8B4B-CF575A92D963}"/>
              </a:ext>
            </a:extLst>
          </p:cNvPr>
          <p:cNvSpPr txBox="1"/>
          <p:nvPr/>
        </p:nvSpPr>
        <p:spPr>
          <a:xfrm>
            <a:off x="3772184" y="1101012"/>
            <a:ext cx="4771348" cy="14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B5F77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B5F77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то́пота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B5F77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B5F77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копы́т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B5F77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B5F77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пы́ль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B5F77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по́ полю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B5F77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лети́т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B5F77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B5F77B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От топота копыт пыль по полю летит. ">
            <a:extLst>
              <a:ext uri="{FF2B5EF4-FFF2-40B4-BE49-F238E27FC236}">
                <a16:creationId xmlns:a16="http://schemas.microsoft.com/office/drawing/2014/main" id="{846EE631-D57F-FA15-78C8-FE5EF8619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2" y="3995215"/>
            <a:ext cx="4168920" cy="293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от топота копыт пыль по полю летит.">
            <a:extLst>
              <a:ext uri="{FF2B5EF4-FFF2-40B4-BE49-F238E27FC236}">
                <a16:creationId xmlns:a16="http://schemas.microsoft.com/office/drawing/2014/main" id="{1266CC5B-DCA9-6F67-60D6-B2DD1AD09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2363"/>
            <a:ext cx="3772184" cy="250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Бык тупогуб тупогубенький бычок у быка бела губа была тупа">
            <a:extLst>
              <a:ext uri="{FF2B5EF4-FFF2-40B4-BE49-F238E27FC236}">
                <a16:creationId xmlns:a16="http://schemas.microsoft.com/office/drawing/2014/main" id="{1CD4C902-8CA2-F364-AC63-0B2A8B5E9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10666"/>
            <a:ext cx="5824872" cy="374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5D466E9-3DC1-A772-3CB0-E49A3F8887DD}"/>
              </a:ext>
            </a:extLst>
          </p:cNvPr>
          <p:cNvSpPr/>
          <p:nvPr/>
        </p:nvSpPr>
        <p:spPr>
          <a:xfrm>
            <a:off x="6208889" y="3429000"/>
            <a:ext cx="3104444" cy="2046111"/>
          </a:xfrm>
          <a:prstGeom prst="rect">
            <a:avLst/>
          </a:prstGeom>
          <a:solidFill>
            <a:srgbClr val="FFFFEA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7634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4611D2-5AB4-71E7-B72F-3CFB0D3BB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8FFC22-ABB2-4C91-02BF-D2D00BAB9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258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Д, Т, </a:t>
            </a:r>
            <a:r>
              <a:rPr lang="ru-RU" sz="37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2517386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06C80-0EA9-BB83-D387-10BD396C6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00D6F7-A448-1773-9B26-71ACC5DCE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C92AAD-C845-E546-A7E3-215EB59BBFEA}"/>
              </a:ext>
            </a:extLst>
          </p:cNvPr>
          <p:cNvSpPr txBox="1"/>
          <p:nvPr/>
        </p:nvSpPr>
        <p:spPr>
          <a:xfrm>
            <a:off x="254755" y="1218478"/>
            <a:ext cx="4622045" cy="5493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дворе́ — трава́,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траве́ — дрова́.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Ра́з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дрова́, 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два́ дрова́, 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три́ дрова́.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руби́ дрова́ 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траве́ двора́!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0F27ED-20E0-6528-61F5-7425AD24F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985" y="3748952"/>
            <a:ext cx="4853627" cy="31229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CCCFB4-91DA-7F24-9813-33F2E48C6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965" y="1074126"/>
            <a:ext cx="5601808" cy="265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393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31DF1A-AE1C-67EE-A5FE-2961C882C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7CA66900-9E48-CDE8-568E-85B4AD27FE66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Семья.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Отцы и дети.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2923654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73510B-63BE-A52E-0500-6AE562775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3A53261-C0CE-6C6F-BC8D-A5A3CB3013BF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14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74B152-49DC-1BE6-B021-8CE706700DA4}"/>
              </a:ext>
            </a:extLst>
          </p:cNvPr>
          <p:cNvSpPr txBox="1"/>
          <p:nvPr/>
        </p:nvSpPr>
        <p:spPr>
          <a:xfrm>
            <a:off x="602166" y="1060641"/>
            <a:ext cx="11050858" cy="5326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B3A6E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скороговорку «В четверг…».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файлу «6 текстов (формат PDF)» (по теме "Семья" на странице Темы и тексты) —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тексты 4 («Суррогатная мама»)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(«Мама из 7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Работа по группам —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1 (по списку 1—9) — текст 4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b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группа 2 (по списку 10—18) — текст 6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1) прочитать тексты и разделы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;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    2) пересказать тексты и приведенные мнения (чтобы вторая группа поняла суть и могла составить своё мнение по теме текста).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404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503" y="0"/>
            <a:ext cx="4687410" cy="7431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Проверка ДЗ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91736" y="816748"/>
            <a:ext cx="5758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Суррогатная мама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3B0CC-67A4-4864-B532-0FB430E3F6C1}"/>
              </a:ext>
            </a:extLst>
          </p:cNvPr>
          <p:cNvSpPr txBox="1"/>
          <p:nvPr/>
        </p:nvSpPr>
        <p:spPr>
          <a:xfrm>
            <a:off x="439917" y="1536716"/>
            <a:ext cx="11312165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вы оцениваете решение женщин стать суррогатной матерью?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Сколько должны стоить услуги вынашивания чужого ребенка?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Могли бы вы стать суррогатной мамой при условии хорошей оплаты?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бы у вашей подруги (сестры, жены) возникла идея поработать «инкубатором», как бы вы на это отреагировали?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кого больше прав на ребенка: у суррогатной мамы или у генетических родителей?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Кто несет большую ответственность в случае рождения ребенка-инвалида?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Нравственно ли «покупать» малыша?</a:t>
            </a:r>
          </a:p>
        </p:txBody>
      </p:sp>
    </p:spTree>
    <p:extLst>
      <p:ext uri="{BB962C8B-B14F-4D97-AF65-F5344CB8AC3E}">
        <p14:creationId xmlns:p14="http://schemas.microsoft.com/office/powerpoint/2010/main" val="1980947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503" y="0"/>
            <a:ext cx="4687410" cy="7431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Проверка ДЗ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91736" y="816748"/>
            <a:ext cx="5758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Мама из 7 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3B0CC-67A4-4864-B532-0FB430E3F6C1}"/>
              </a:ext>
            </a:extLst>
          </p:cNvPr>
          <p:cNvSpPr txBox="1"/>
          <p:nvPr/>
        </p:nvSpPr>
        <p:spPr>
          <a:xfrm>
            <a:off x="439917" y="1536716"/>
            <a:ext cx="11312165" cy="5252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Должны ли существовать возрастные ограничения для вступающих в брак?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чем, по-вашему, может быть связано снижение возрастного ценза для вступающих в брак?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вы думаете о молодых мамах?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Кто ответствен за малыша молодой мамы?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вы относитесь к тому, что 14-летним девочкам будет разрешено выходить замуж?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вы думаете об институте брака?</a:t>
            </a:r>
          </a:p>
        </p:txBody>
      </p:sp>
    </p:spTree>
    <p:extLst>
      <p:ext uri="{BB962C8B-B14F-4D97-AF65-F5344CB8AC3E}">
        <p14:creationId xmlns:p14="http://schemas.microsoft.com/office/powerpoint/2010/main" val="1424776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AE19E-65EA-1033-A005-A6A487F8B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D300129-132D-036C-377B-2B11D286EB9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21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4BD17E-8934-A353-B7D5-BB5BE1521F28}"/>
              </a:ext>
            </a:extLst>
          </p:cNvPr>
          <p:cNvSpPr txBox="1"/>
          <p:nvPr/>
        </p:nvSpPr>
        <p:spPr>
          <a:xfrm>
            <a:off x="260350" y="1060641"/>
            <a:ext cx="11726863" cy="5168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B3A6E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скороговорки «От топота…» и «Бык…».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B3A6E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Тест по фонетике (см. сайт).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B3A6E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Выбрать тему для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Доклада-презентации на тему "Семья в современном мире".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доклада нужно выбрать любую более узкую тему (например: «Традиционный семейный уклад в моей стране и современная семья», «Демографическая ситуация в моей стране», «Городская и сельская семья в…», «Изменение положения женщины в … и связанные с этим изменения в семье», «Незыблемые традиции семейных взаимоотношений …», «Отличия семейного уклада / семейный отношений в моей стране и …», «Государственное регулирование вопросов семьи и брака …», «Психологические проблемы современной семьи …» и тому подобные).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B3A6E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Не сданные ДЗ.</a:t>
            </a:r>
          </a:p>
        </p:txBody>
      </p:sp>
    </p:spTree>
    <p:extLst>
      <p:ext uri="{BB962C8B-B14F-4D97-AF65-F5344CB8AC3E}">
        <p14:creationId xmlns:p14="http://schemas.microsoft.com/office/powerpoint/2010/main" val="2804468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25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1447E4-68B9-3C80-A464-30A03A867B67}"/>
              </a:ext>
            </a:extLst>
          </p:cNvPr>
          <p:cNvSpPr txBox="1"/>
          <p:nvPr/>
        </p:nvSpPr>
        <p:spPr>
          <a:xfrm>
            <a:off x="121024" y="1060641"/>
            <a:ext cx="11866189" cy="5554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скороговорку «На дворе…».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файлу «6 текстов (формат PDF)» (по теме "Семья" на странице Темы и тексты) — текст 5 («Кризис семьи»)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1) прочитать тексты и разделы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;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     2)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ответить на вопросы по тексту;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3) по пунктам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2" panose="05020102010507070707" pitchFamily="18" charset="2"/>
              </a:rPr>
              <a:t> высказать свое мнение.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Скорректировать тему для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Доклада-презентации на тему "Семья в современном мире".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Доклады не должны совпадать, поэтому те, кто выбрал одинаковые темы должны либо изменить, либо сузить эту тему, либо объединиться (по 2 чел.). В последнем случае объем доклада должен быть больше (не 7-10 минут, а 15), а каждый студент должен готовить и рассказывать отдельную часть (подтему) общего доклада, так как оцениваться будут две составляющие: произнесенный текст (фонетика, ошибки и проч.) и текст на экране (оформление списков, заголовком, использование знаков препинания, заглавных букв и проч.). Помните, что текст на экране и произносимый текст не должны совпадать.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9038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1038</Words>
  <Application>Microsoft Office PowerPoint</Application>
  <PresentationFormat>Широкоэкранный</PresentationFormat>
  <Paragraphs>301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1_Тема Office</vt:lpstr>
      <vt:lpstr>Группа 101СА </vt:lpstr>
      <vt:lpstr>Фонетика Русские скороговорки и стихотворения</vt:lpstr>
      <vt:lpstr>П, Т</vt:lpstr>
      <vt:lpstr>Скороговорки</vt:lpstr>
      <vt:lpstr>Скороговорки</vt:lpstr>
      <vt:lpstr>Д, Т, Р</vt:lpstr>
      <vt:lpstr>Скороговорки</vt:lpstr>
      <vt:lpstr>Презентация PowerPoint</vt:lpstr>
      <vt:lpstr>Презентация PowerPoint</vt:lpstr>
      <vt:lpstr>Проверка ДЗ </vt:lpstr>
      <vt:lpstr>Проверка ДЗ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</cp:revision>
  <dcterms:created xsi:type="dcterms:W3CDTF">2024-11-21T14:06:17Z</dcterms:created>
  <dcterms:modified xsi:type="dcterms:W3CDTF">2024-11-21T14:06:42Z</dcterms:modified>
</cp:coreProperties>
</file>