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49" r:id="rId3"/>
    <p:sldId id="647" r:id="rId4"/>
    <p:sldId id="832" r:id="rId5"/>
    <p:sldId id="48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FEE5DD"/>
    <a:srgbClr val="BCF098"/>
    <a:srgbClr val="CFD5EA"/>
    <a:srgbClr val="D6F6C0"/>
    <a:srgbClr val="E5CCB1"/>
    <a:srgbClr val="FBCACD"/>
    <a:srgbClr val="F4B2D1"/>
    <a:srgbClr val="FDD3CB"/>
    <a:srgbClr val="FBC8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89" autoAdjust="0"/>
    <p:restoredTop sz="85096" autoAdjust="0"/>
  </p:normalViewPr>
  <p:slideViewPr>
    <p:cSldViewPr snapToGrid="0">
      <p:cViewPr varScale="1">
        <p:scale>
          <a:sx n="51" d="100"/>
          <a:sy n="51" d="100"/>
        </p:scale>
        <p:origin x="8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18 ноября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0—18:50—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559863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339121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593997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18 ноября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0—18:30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467910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171865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761253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923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11 ноября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18:30—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259535"/>
              </p:ext>
            </p:extLst>
          </p:nvPr>
        </p:nvGraphicFramePr>
        <p:xfrm>
          <a:off x="2472342" y="2712915"/>
          <a:ext cx="7247315" cy="381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533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385012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109980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807370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128511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212310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ДЗ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749BFC"/>
                          </a:solidFill>
                        </a:rPr>
                        <a:t>Доклад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749BFC"/>
                          </a:solidFill>
                        </a:rPr>
                        <a:t>Город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***\\\\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5153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1B0BDC-0D51-D64C-0F2A-82C9E1CBC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B761BD-77E1-8541-34D8-1D57B695F8BE}"/>
              </a:ext>
            </a:extLst>
          </p:cNvPr>
          <p:cNvSpPr txBox="1">
            <a:spLocks/>
          </p:cNvSpPr>
          <p:nvPr/>
        </p:nvSpPr>
        <p:spPr>
          <a:xfrm>
            <a:off x="-158932" y="-375879"/>
            <a:ext cx="12509863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21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октября (= долги):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1E71A3-B123-466E-2E76-9AEB7410728E}"/>
              </a:ext>
            </a:extLst>
          </p:cNvPr>
          <p:cNvSpPr txBox="1"/>
          <p:nvPr/>
        </p:nvSpPr>
        <p:spPr>
          <a:xfrm>
            <a:off x="39931" y="892945"/>
            <a:ext cx="118925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I.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доклад-презентацию о своем городе.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докладе должны быть иллюстрации, данные о расположении, количестве жителей, истории города, его главных достопримечательностях и проблемах.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FB8CCC-DA1B-BB1F-3647-66913522930A}"/>
              </a:ext>
            </a:extLst>
          </p:cNvPr>
          <p:cNvSpPr txBox="1"/>
          <p:nvPr/>
        </p:nvSpPr>
        <p:spPr>
          <a:xfrm>
            <a:off x="4794068" y="631797"/>
            <a:ext cx="637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487E"/>
                </a:solidFill>
              </a:rPr>
              <a:t>14 октября 2024 года</a:t>
            </a:r>
          </a:p>
        </p:txBody>
      </p:sp>
    </p:spTree>
    <p:extLst>
      <p:ext uri="{BB962C8B-B14F-4D97-AF65-F5344CB8AC3E}">
        <p14:creationId xmlns:p14="http://schemas.microsoft.com/office/powerpoint/2010/main" val="152675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25 ноября 2024 года</a:t>
            </a:r>
          </a:p>
          <a:p>
            <a:endParaRPr lang="ru-RU" sz="3200" b="1" dirty="0">
              <a:solidFill>
                <a:srgbClr val="00487E"/>
              </a:solidFill>
            </a:endParaRPr>
          </a:p>
          <a:p>
            <a:pPr marL="514350" indent="-514350" algn="l">
              <a:buAutoNum type="arabicPeriod"/>
            </a:pPr>
            <a:r>
              <a:rPr lang="ru-RU" sz="3200" dirty="0">
                <a:solidFill>
                  <a:schemeClr val="tx1"/>
                </a:solidFill>
              </a:rPr>
              <a:t>Баско. Урок 3. Страницы 44—46 задания 2, 4.</a:t>
            </a:r>
          </a:p>
          <a:p>
            <a:pPr marL="514350" indent="-514350" algn="l">
              <a:buAutoNum type="arabicPeriod"/>
            </a:pPr>
            <a:endParaRPr lang="ru-RU" sz="3200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ru-RU" sz="3200" dirty="0"/>
              <a:t>Доклад по теме «Миграция населения в Китае». Тема должна быть более узкой, темы разных студентов должны различаться. Объём доклада — не менее 15 минут. В презентации должны быть даты, цифры, иллюстрации (в том числе диаграммы, таблицы). Доклад может быть посвящён как проблеме всей страны, так и проблемам отдельных городов и сёл, отраслям хозяйства и проч.</a:t>
            </a:r>
            <a:endParaRPr lang="ru-RU" sz="3200" b="1" dirty="0"/>
          </a:p>
          <a:p>
            <a:pPr marL="742950" indent="-360000" algn="l">
              <a:buFont typeface="Arial" panose="020B0604020202020204" pitchFamily="34" charset="0"/>
              <a:buAutoNum type="arabicPeriod"/>
            </a:pPr>
            <a:endParaRPr lang="ru-RU" sz="3200" b="1" dirty="0"/>
          </a:p>
          <a:p>
            <a:pPr marL="742950" indent="-360000" algn="l">
              <a:buFont typeface="Arial" panose="020B0604020202020204" pitchFamily="34" charset="0"/>
              <a:buAutoNum type="arabicPeriod"/>
            </a:pPr>
            <a:endParaRPr lang="ru-RU" sz="3200" b="1" dirty="0">
              <a:solidFill>
                <a:srgbClr val="00487E"/>
              </a:solidFill>
            </a:endParaRPr>
          </a:p>
          <a:p>
            <a:pPr marL="742950" indent="-360000" algn="l">
              <a:buFont typeface="Arial" panose="020B0604020202020204" pitchFamily="34" charset="0"/>
              <a:buAutoNum type="arabicPeriod"/>
            </a:pPr>
            <a:endParaRPr lang="ru-RU" sz="32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647146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6731</TotalTime>
  <Words>257</Words>
  <Application>Microsoft Office PowerPoint</Application>
  <PresentationFormat>Широкоэкранный</PresentationFormat>
  <Paragraphs>62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93</cp:revision>
  <dcterms:created xsi:type="dcterms:W3CDTF">2021-09-26T15:04:29Z</dcterms:created>
  <dcterms:modified xsi:type="dcterms:W3CDTF">2024-11-18T16:36:33Z</dcterms:modified>
</cp:coreProperties>
</file>