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2" r:id="rId2"/>
  </p:sldMasterIdLst>
  <p:notesMasterIdLst>
    <p:notesMasterId r:id="rId29"/>
  </p:notesMasterIdLst>
  <p:sldIdLst>
    <p:sldId id="256" r:id="rId3"/>
    <p:sldId id="860" r:id="rId4"/>
    <p:sldId id="273" r:id="rId5"/>
    <p:sldId id="868" r:id="rId6"/>
    <p:sldId id="488" r:id="rId7"/>
    <p:sldId id="924" r:id="rId8"/>
    <p:sldId id="925" r:id="rId9"/>
    <p:sldId id="926" r:id="rId10"/>
    <p:sldId id="927" r:id="rId11"/>
    <p:sldId id="921" r:id="rId12"/>
    <p:sldId id="917" r:id="rId13"/>
    <p:sldId id="434" r:id="rId14"/>
    <p:sldId id="435" r:id="rId15"/>
    <p:sldId id="436" r:id="rId16"/>
    <p:sldId id="437" r:id="rId17"/>
    <p:sldId id="923" r:id="rId18"/>
    <p:sldId id="933" r:id="rId19"/>
    <p:sldId id="438" r:id="rId20"/>
    <p:sldId id="439" r:id="rId21"/>
    <p:sldId id="440" r:id="rId22"/>
    <p:sldId id="441" r:id="rId23"/>
    <p:sldId id="442" r:id="rId24"/>
    <p:sldId id="443" r:id="rId25"/>
    <p:sldId id="445" r:id="rId26"/>
    <p:sldId id="446" r:id="rId27"/>
    <p:sldId id="447" r:id="rId28"/>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4A3E5"/>
    <a:srgbClr val="660033"/>
    <a:srgbClr val="DAEAB1"/>
    <a:srgbClr val="CAE1A7"/>
    <a:srgbClr val="D6E7AE"/>
    <a:srgbClr val="749BFC"/>
    <a:srgbClr val="C8F8F3"/>
    <a:srgbClr val="C2DCAA"/>
    <a:srgbClr val="EFF6D5"/>
    <a:srgbClr val="4E4A8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909" autoAdjust="0"/>
    <p:restoredTop sz="94660"/>
  </p:normalViewPr>
  <p:slideViewPr>
    <p:cSldViewPr snapToGrid="0">
      <p:cViewPr varScale="1">
        <p:scale>
          <a:sx n="67" d="100"/>
          <a:sy n="67" d="100"/>
        </p:scale>
        <p:origin x="370" y="62"/>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presProps" Target="presProps.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73E5BCA-37AC-4F27-930D-B307CF7C44B3}" type="datetimeFigureOut">
              <a:rPr lang="ru-RU" smtClean="0"/>
              <a:t>17.12.2024</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AB24413-A10B-4854-B6C7-3EE4ACCA9E84}" type="slidenum">
              <a:rPr lang="ru-RU" smtClean="0"/>
              <a:t>‹#›</a:t>
            </a:fld>
            <a:endParaRPr lang="ru-RU"/>
          </a:p>
        </p:txBody>
      </p:sp>
    </p:spTree>
    <p:extLst>
      <p:ext uri="{BB962C8B-B14F-4D97-AF65-F5344CB8AC3E}">
        <p14:creationId xmlns:p14="http://schemas.microsoft.com/office/powerpoint/2010/main" val="18681063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6033624-B112-C20B-BFA1-77A135E588BE}"/>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A707557D-E2F6-BDDC-8B71-50AAF55862C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0EAA7B8B-AC46-67F1-0B8F-77A1448D026A}"/>
              </a:ext>
            </a:extLst>
          </p:cNvPr>
          <p:cNvSpPr>
            <a:spLocks noGrp="1"/>
          </p:cNvSpPr>
          <p:nvPr>
            <p:ph type="dt" sz="half" idx="10"/>
          </p:nvPr>
        </p:nvSpPr>
        <p:spPr/>
        <p:txBody>
          <a:bodyPr/>
          <a:lstStyle/>
          <a:p>
            <a:fld id="{D7DDE73D-0A4A-4A0C-9C1D-1D16E71F59A6}" type="datetimeFigureOut">
              <a:rPr lang="ru-RU" smtClean="0"/>
              <a:t>17.12.2024</a:t>
            </a:fld>
            <a:endParaRPr lang="ru-RU"/>
          </a:p>
        </p:txBody>
      </p:sp>
      <p:sp>
        <p:nvSpPr>
          <p:cNvPr id="5" name="Нижний колонтитул 4">
            <a:extLst>
              <a:ext uri="{FF2B5EF4-FFF2-40B4-BE49-F238E27FC236}">
                <a16:creationId xmlns:a16="http://schemas.microsoft.com/office/drawing/2014/main" id="{0F4335F6-4560-C031-110E-9DEAA30CF01A}"/>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E60D66EC-E877-CBB8-338B-7BD28E813D44}"/>
              </a:ext>
            </a:extLst>
          </p:cNvPr>
          <p:cNvSpPr>
            <a:spLocks noGrp="1"/>
          </p:cNvSpPr>
          <p:nvPr>
            <p:ph type="sldNum" sz="quarter" idx="12"/>
          </p:nvPr>
        </p:nvSpPr>
        <p:spPr/>
        <p:txBody>
          <a:bodyPr/>
          <a:lstStyle/>
          <a:p>
            <a:fld id="{DBEA2F81-83F6-4D5B-9C95-E7D14FB00FF9}" type="slidenum">
              <a:rPr lang="ru-RU" smtClean="0"/>
              <a:t>‹#›</a:t>
            </a:fld>
            <a:endParaRPr lang="ru-RU"/>
          </a:p>
        </p:txBody>
      </p:sp>
    </p:spTree>
    <p:extLst>
      <p:ext uri="{BB962C8B-B14F-4D97-AF65-F5344CB8AC3E}">
        <p14:creationId xmlns:p14="http://schemas.microsoft.com/office/powerpoint/2010/main" val="21589611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8010F5E-C9AC-37F0-D77D-8E6D46B67A9A}"/>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9A54FDFB-A3D4-B7DD-2459-7C3A515D216C}"/>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2DA7FFE5-D4D1-C8C2-0071-EEA616E1251E}"/>
              </a:ext>
            </a:extLst>
          </p:cNvPr>
          <p:cNvSpPr>
            <a:spLocks noGrp="1"/>
          </p:cNvSpPr>
          <p:nvPr>
            <p:ph type="dt" sz="half" idx="10"/>
          </p:nvPr>
        </p:nvSpPr>
        <p:spPr/>
        <p:txBody>
          <a:bodyPr/>
          <a:lstStyle/>
          <a:p>
            <a:fld id="{D7DDE73D-0A4A-4A0C-9C1D-1D16E71F59A6}" type="datetimeFigureOut">
              <a:rPr lang="ru-RU" smtClean="0"/>
              <a:t>17.12.2024</a:t>
            </a:fld>
            <a:endParaRPr lang="ru-RU"/>
          </a:p>
        </p:txBody>
      </p:sp>
      <p:sp>
        <p:nvSpPr>
          <p:cNvPr id="5" name="Нижний колонтитул 4">
            <a:extLst>
              <a:ext uri="{FF2B5EF4-FFF2-40B4-BE49-F238E27FC236}">
                <a16:creationId xmlns:a16="http://schemas.microsoft.com/office/drawing/2014/main" id="{814DCF8C-DCEC-0F02-910C-B5B644DADD4E}"/>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B876F3DB-632B-F2FB-94D0-C8D8955B82CE}"/>
              </a:ext>
            </a:extLst>
          </p:cNvPr>
          <p:cNvSpPr>
            <a:spLocks noGrp="1"/>
          </p:cNvSpPr>
          <p:nvPr>
            <p:ph type="sldNum" sz="quarter" idx="12"/>
          </p:nvPr>
        </p:nvSpPr>
        <p:spPr/>
        <p:txBody>
          <a:bodyPr/>
          <a:lstStyle/>
          <a:p>
            <a:fld id="{DBEA2F81-83F6-4D5B-9C95-E7D14FB00FF9}" type="slidenum">
              <a:rPr lang="ru-RU" smtClean="0"/>
              <a:t>‹#›</a:t>
            </a:fld>
            <a:endParaRPr lang="ru-RU"/>
          </a:p>
        </p:txBody>
      </p:sp>
    </p:spTree>
    <p:extLst>
      <p:ext uri="{BB962C8B-B14F-4D97-AF65-F5344CB8AC3E}">
        <p14:creationId xmlns:p14="http://schemas.microsoft.com/office/powerpoint/2010/main" val="14703721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FD2F0FC-68B3-F3C1-1BC7-2B3E747B6899}"/>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007FE9AE-8B8C-7F35-08D7-E4B731FDAEA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A0CFD93F-D7FB-A35C-EB75-22BE409EA0A8}"/>
              </a:ext>
            </a:extLst>
          </p:cNvPr>
          <p:cNvSpPr>
            <a:spLocks noGrp="1"/>
          </p:cNvSpPr>
          <p:nvPr>
            <p:ph type="dt" sz="half" idx="10"/>
          </p:nvPr>
        </p:nvSpPr>
        <p:spPr/>
        <p:txBody>
          <a:bodyPr/>
          <a:lstStyle/>
          <a:p>
            <a:fld id="{D7DDE73D-0A4A-4A0C-9C1D-1D16E71F59A6}" type="datetimeFigureOut">
              <a:rPr lang="ru-RU" smtClean="0"/>
              <a:t>17.12.2024</a:t>
            </a:fld>
            <a:endParaRPr lang="ru-RU"/>
          </a:p>
        </p:txBody>
      </p:sp>
      <p:sp>
        <p:nvSpPr>
          <p:cNvPr id="5" name="Нижний колонтитул 4">
            <a:extLst>
              <a:ext uri="{FF2B5EF4-FFF2-40B4-BE49-F238E27FC236}">
                <a16:creationId xmlns:a16="http://schemas.microsoft.com/office/drawing/2014/main" id="{5A6B74A4-FBF4-86A9-741D-79E45DB02855}"/>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C424640A-C1C2-9151-5681-31767F5BB8D6}"/>
              </a:ext>
            </a:extLst>
          </p:cNvPr>
          <p:cNvSpPr>
            <a:spLocks noGrp="1"/>
          </p:cNvSpPr>
          <p:nvPr>
            <p:ph type="sldNum" sz="quarter" idx="12"/>
          </p:nvPr>
        </p:nvSpPr>
        <p:spPr/>
        <p:txBody>
          <a:bodyPr/>
          <a:lstStyle/>
          <a:p>
            <a:fld id="{DBEA2F81-83F6-4D5B-9C95-E7D14FB00FF9}" type="slidenum">
              <a:rPr lang="ru-RU" smtClean="0"/>
              <a:t>‹#›</a:t>
            </a:fld>
            <a:endParaRPr lang="ru-RU"/>
          </a:p>
        </p:txBody>
      </p:sp>
    </p:spTree>
    <p:extLst>
      <p:ext uri="{BB962C8B-B14F-4D97-AF65-F5344CB8AC3E}">
        <p14:creationId xmlns:p14="http://schemas.microsoft.com/office/powerpoint/2010/main" val="31855213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EB5446A-CFD2-D519-CE05-9936B899348B}"/>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648DE843-FB20-E3A3-104A-5AAD39C8509E}"/>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67750F91-D15F-E424-CDF8-4E656FC7D4E9}"/>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CE6C415F-7F8A-062E-ADBA-296D8AB75BCC}"/>
              </a:ext>
            </a:extLst>
          </p:cNvPr>
          <p:cNvSpPr>
            <a:spLocks noGrp="1"/>
          </p:cNvSpPr>
          <p:nvPr>
            <p:ph type="dt" sz="half" idx="10"/>
          </p:nvPr>
        </p:nvSpPr>
        <p:spPr/>
        <p:txBody>
          <a:bodyPr/>
          <a:lstStyle/>
          <a:p>
            <a:fld id="{D7DDE73D-0A4A-4A0C-9C1D-1D16E71F59A6}" type="datetimeFigureOut">
              <a:rPr lang="ru-RU" smtClean="0"/>
              <a:t>17.12.2024</a:t>
            </a:fld>
            <a:endParaRPr lang="ru-RU"/>
          </a:p>
        </p:txBody>
      </p:sp>
      <p:sp>
        <p:nvSpPr>
          <p:cNvPr id="6" name="Нижний колонтитул 5">
            <a:extLst>
              <a:ext uri="{FF2B5EF4-FFF2-40B4-BE49-F238E27FC236}">
                <a16:creationId xmlns:a16="http://schemas.microsoft.com/office/drawing/2014/main" id="{F0369F89-9C55-FADB-C2AC-51957627C55F}"/>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E6740A91-DE2F-D097-2AF0-F85CB55DEAB0}"/>
              </a:ext>
            </a:extLst>
          </p:cNvPr>
          <p:cNvSpPr>
            <a:spLocks noGrp="1"/>
          </p:cNvSpPr>
          <p:nvPr>
            <p:ph type="sldNum" sz="quarter" idx="12"/>
          </p:nvPr>
        </p:nvSpPr>
        <p:spPr/>
        <p:txBody>
          <a:bodyPr/>
          <a:lstStyle/>
          <a:p>
            <a:fld id="{DBEA2F81-83F6-4D5B-9C95-E7D14FB00FF9}" type="slidenum">
              <a:rPr lang="ru-RU" smtClean="0"/>
              <a:t>‹#›</a:t>
            </a:fld>
            <a:endParaRPr lang="ru-RU"/>
          </a:p>
        </p:txBody>
      </p:sp>
    </p:spTree>
    <p:extLst>
      <p:ext uri="{BB962C8B-B14F-4D97-AF65-F5344CB8AC3E}">
        <p14:creationId xmlns:p14="http://schemas.microsoft.com/office/powerpoint/2010/main" val="8777120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6F76E85-E7FD-7F41-F844-A34BDA4255A7}"/>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84B8401B-ED25-94CC-9777-96795086CE6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46A03DD0-8CC8-599F-AD21-D66561291BE8}"/>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2959EC19-1D21-22B6-9AB4-5C06248DF85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56CB9174-19DA-652C-7016-8AA966747372}"/>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7B3CB7FB-5144-EEF6-4599-91FAB7F96A6E}"/>
              </a:ext>
            </a:extLst>
          </p:cNvPr>
          <p:cNvSpPr>
            <a:spLocks noGrp="1"/>
          </p:cNvSpPr>
          <p:nvPr>
            <p:ph type="dt" sz="half" idx="10"/>
          </p:nvPr>
        </p:nvSpPr>
        <p:spPr/>
        <p:txBody>
          <a:bodyPr/>
          <a:lstStyle/>
          <a:p>
            <a:fld id="{D7DDE73D-0A4A-4A0C-9C1D-1D16E71F59A6}" type="datetimeFigureOut">
              <a:rPr lang="ru-RU" smtClean="0"/>
              <a:t>17.12.2024</a:t>
            </a:fld>
            <a:endParaRPr lang="ru-RU"/>
          </a:p>
        </p:txBody>
      </p:sp>
      <p:sp>
        <p:nvSpPr>
          <p:cNvPr id="8" name="Нижний колонтитул 7">
            <a:extLst>
              <a:ext uri="{FF2B5EF4-FFF2-40B4-BE49-F238E27FC236}">
                <a16:creationId xmlns:a16="http://schemas.microsoft.com/office/drawing/2014/main" id="{F470D03B-E8C5-BA55-290F-378992354C29}"/>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id="{6AB5C8DB-5E78-4D62-E4E3-4F8AC71E1526}"/>
              </a:ext>
            </a:extLst>
          </p:cNvPr>
          <p:cNvSpPr>
            <a:spLocks noGrp="1"/>
          </p:cNvSpPr>
          <p:nvPr>
            <p:ph type="sldNum" sz="quarter" idx="12"/>
          </p:nvPr>
        </p:nvSpPr>
        <p:spPr/>
        <p:txBody>
          <a:bodyPr/>
          <a:lstStyle/>
          <a:p>
            <a:fld id="{DBEA2F81-83F6-4D5B-9C95-E7D14FB00FF9}" type="slidenum">
              <a:rPr lang="ru-RU" smtClean="0"/>
              <a:t>‹#›</a:t>
            </a:fld>
            <a:endParaRPr lang="ru-RU"/>
          </a:p>
        </p:txBody>
      </p:sp>
    </p:spTree>
    <p:extLst>
      <p:ext uri="{BB962C8B-B14F-4D97-AF65-F5344CB8AC3E}">
        <p14:creationId xmlns:p14="http://schemas.microsoft.com/office/powerpoint/2010/main" val="10089564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94F93D0-2976-D11E-32BA-5ACDEE228CD6}"/>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482496EA-BDE0-CFA8-72B8-1D3906AFA972}"/>
              </a:ext>
            </a:extLst>
          </p:cNvPr>
          <p:cNvSpPr>
            <a:spLocks noGrp="1"/>
          </p:cNvSpPr>
          <p:nvPr>
            <p:ph type="dt" sz="half" idx="10"/>
          </p:nvPr>
        </p:nvSpPr>
        <p:spPr/>
        <p:txBody>
          <a:bodyPr/>
          <a:lstStyle/>
          <a:p>
            <a:fld id="{D7DDE73D-0A4A-4A0C-9C1D-1D16E71F59A6}" type="datetimeFigureOut">
              <a:rPr lang="ru-RU" smtClean="0"/>
              <a:t>17.12.2024</a:t>
            </a:fld>
            <a:endParaRPr lang="ru-RU"/>
          </a:p>
        </p:txBody>
      </p:sp>
      <p:sp>
        <p:nvSpPr>
          <p:cNvPr id="4" name="Нижний колонтитул 3">
            <a:extLst>
              <a:ext uri="{FF2B5EF4-FFF2-40B4-BE49-F238E27FC236}">
                <a16:creationId xmlns:a16="http://schemas.microsoft.com/office/drawing/2014/main" id="{DC83D097-BC61-08B6-3012-4DB4BA2C3BDE}"/>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id="{F88C49E0-6F02-A84F-FE67-AB9AC757EF72}"/>
              </a:ext>
            </a:extLst>
          </p:cNvPr>
          <p:cNvSpPr>
            <a:spLocks noGrp="1"/>
          </p:cNvSpPr>
          <p:nvPr>
            <p:ph type="sldNum" sz="quarter" idx="12"/>
          </p:nvPr>
        </p:nvSpPr>
        <p:spPr/>
        <p:txBody>
          <a:bodyPr/>
          <a:lstStyle/>
          <a:p>
            <a:fld id="{DBEA2F81-83F6-4D5B-9C95-E7D14FB00FF9}" type="slidenum">
              <a:rPr lang="ru-RU" smtClean="0"/>
              <a:t>‹#›</a:t>
            </a:fld>
            <a:endParaRPr lang="ru-RU"/>
          </a:p>
        </p:txBody>
      </p:sp>
    </p:spTree>
    <p:extLst>
      <p:ext uri="{BB962C8B-B14F-4D97-AF65-F5344CB8AC3E}">
        <p14:creationId xmlns:p14="http://schemas.microsoft.com/office/powerpoint/2010/main" val="36762159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3C046FBD-E6C9-25BF-5E90-063322A5406A}"/>
              </a:ext>
            </a:extLst>
          </p:cNvPr>
          <p:cNvSpPr>
            <a:spLocks noGrp="1"/>
          </p:cNvSpPr>
          <p:nvPr>
            <p:ph type="dt" sz="half" idx="10"/>
          </p:nvPr>
        </p:nvSpPr>
        <p:spPr/>
        <p:txBody>
          <a:bodyPr/>
          <a:lstStyle/>
          <a:p>
            <a:fld id="{D7DDE73D-0A4A-4A0C-9C1D-1D16E71F59A6}" type="datetimeFigureOut">
              <a:rPr lang="ru-RU" smtClean="0"/>
              <a:t>17.12.2024</a:t>
            </a:fld>
            <a:endParaRPr lang="ru-RU"/>
          </a:p>
        </p:txBody>
      </p:sp>
      <p:sp>
        <p:nvSpPr>
          <p:cNvPr id="3" name="Нижний колонтитул 2">
            <a:extLst>
              <a:ext uri="{FF2B5EF4-FFF2-40B4-BE49-F238E27FC236}">
                <a16:creationId xmlns:a16="http://schemas.microsoft.com/office/drawing/2014/main" id="{0F235068-4DD1-64E5-F0C1-7B9DACD342DD}"/>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id="{8C5FCF33-1FEE-3B97-FD76-4489E0838B8D}"/>
              </a:ext>
            </a:extLst>
          </p:cNvPr>
          <p:cNvSpPr>
            <a:spLocks noGrp="1"/>
          </p:cNvSpPr>
          <p:nvPr>
            <p:ph type="sldNum" sz="quarter" idx="12"/>
          </p:nvPr>
        </p:nvSpPr>
        <p:spPr/>
        <p:txBody>
          <a:bodyPr/>
          <a:lstStyle/>
          <a:p>
            <a:fld id="{DBEA2F81-83F6-4D5B-9C95-E7D14FB00FF9}" type="slidenum">
              <a:rPr lang="ru-RU" smtClean="0"/>
              <a:t>‹#›</a:t>
            </a:fld>
            <a:endParaRPr lang="ru-RU"/>
          </a:p>
        </p:txBody>
      </p:sp>
    </p:spTree>
    <p:extLst>
      <p:ext uri="{BB962C8B-B14F-4D97-AF65-F5344CB8AC3E}">
        <p14:creationId xmlns:p14="http://schemas.microsoft.com/office/powerpoint/2010/main" val="27780858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4F2EF21-5A89-A52A-3653-86FF33DF0A3F}"/>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4410A981-2184-D0BD-FB49-7853F1B5B84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58552113-8F52-3D2E-DB6B-689D5ABCC3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6E06E852-2478-6C00-A74B-279D6E7FF06D}"/>
              </a:ext>
            </a:extLst>
          </p:cNvPr>
          <p:cNvSpPr>
            <a:spLocks noGrp="1"/>
          </p:cNvSpPr>
          <p:nvPr>
            <p:ph type="dt" sz="half" idx="10"/>
          </p:nvPr>
        </p:nvSpPr>
        <p:spPr/>
        <p:txBody>
          <a:bodyPr/>
          <a:lstStyle/>
          <a:p>
            <a:fld id="{D7DDE73D-0A4A-4A0C-9C1D-1D16E71F59A6}" type="datetimeFigureOut">
              <a:rPr lang="ru-RU" smtClean="0"/>
              <a:t>17.12.2024</a:t>
            </a:fld>
            <a:endParaRPr lang="ru-RU"/>
          </a:p>
        </p:txBody>
      </p:sp>
      <p:sp>
        <p:nvSpPr>
          <p:cNvPr id="6" name="Нижний колонтитул 5">
            <a:extLst>
              <a:ext uri="{FF2B5EF4-FFF2-40B4-BE49-F238E27FC236}">
                <a16:creationId xmlns:a16="http://schemas.microsoft.com/office/drawing/2014/main" id="{6457FCF7-EEF3-5481-8DE0-A1BAA6C4C89B}"/>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FAD20DEF-CAEE-652F-F5A2-964AAA397279}"/>
              </a:ext>
            </a:extLst>
          </p:cNvPr>
          <p:cNvSpPr>
            <a:spLocks noGrp="1"/>
          </p:cNvSpPr>
          <p:nvPr>
            <p:ph type="sldNum" sz="quarter" idx="12"/>
          </p:nvPr>
        </p:nvSpPr>
        <p:spPr/>
        <p:txBody>
          <a:bodyPr/>
          <a:lstStyle/>
          <a:p>
            <a:fld id="{DBEA2F81-83F6-4D5B-9C95-E7D14FB00FF9}" type="slidenum">
              <a:rPr lang="ru-RU" smtClean="0"/>
              <a:t>‹#›</a:t>
            </a:fld>
            <a:endParaRPr lang="ru-RU"/>
          </a:p>
        </p:txBody>
      </p:sp>
    </p:spTree>
    <p:extLst>
      <p:ext uri="{BB962C8B-B14F-4D97-AF65-F5344CB8AC3E}">
        <p14:creationId xmlns:p14="http://schemas.microsoft.com/office/powerpoint/2010/main" val="32910024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FCCBA7D-E54A-59EB-7D68-610F8421A1B6}"/>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792F91F4-29EB-6C39-E056-B1344137B04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id="{261CD3DD-4B3D-CED9-73BF-28AB9CC763C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72FAE09E-D2F7-7F48-6FF6-427B40C9ACCC}"/>
              </a:ext>
            </a:extLst>
          </p:cNvPr>
          <p:cNvSpPr>
            <a:spLocks noGrp="1"/>
          </p:cNvSpPr>
          <p:nvPr>
            <p:ph type="dt" sz="half" idx="10"/>
          </p:nvPr>
        </p:nvSpPr>
        <p:spPr/>
        <p:txBody>
          <a:bodyPr/>
          <a:lstStyle/>
          <a:p>
            <a:fld id="{D7DDE73D-0A4A-4A0C-9C1D-1D16E71F59A6}" type="datetimeFigureOut">
              <a:rPr lang="ru-RU" smtClean="0"/>
              <a:t>17.12.2024</a:t>
            </a:fld>
            <a:endParaRPr lang="ru-RU"/>
          </a:p>
        </p:txBody>
      </p:sp>
      <p:sp>
        <p:nvSpPr>
          <p:cNvPr id="6" name="Нижний колонтитул 5">
            <a:extLst>
              <a:ext uri="{FF2B5EF4-FFF2-40B4-BE49-F238E27FC236}">
                <a16:creationId xmlns:a16="http://schemas.microsoft.com/office/drawing/2014/main" id="{2734193F-421D-EFA8-72C2-2694A3AC5E00}"/>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F646E024-94BD-3E55-F9C1-F81AB9452479}"/>
              </a:ext>
            </a:extLst>
          </p:cNvPr>
          <p:cNvSpPr>
            <a:spLocks noGrp="1"/>
          </p:cNvSpPr>
          <p:nvPr>
            <p:ph type="sldNum" sz="quarter" idx="12"/>
          </p:nvPr>
        </p:nvSpPr>
        <p:spPr/>
        <p:txBody>
          <a:bodyPr/>
          <a:lstStyle/>
          <a:p>
            <a:fld id="{DBEA2F81-83F6-4D5B-9C95-E7D14FB00FF9}" type="slidenum">
              <a:rPr lang="ru-RU" smtClean="0"/>
              <a:t>‹#›</a:t>
            </a:fld>
            <a:endParaRPr lang="ru-RU"/>
          </a:p>
        </p:txBody>
      </p:sp>
    </p:spTree>
    <p:extLst>
      <p:ext uri="{BB962C8B-B14F-4D97-AF65-F5344CB8AC3E}">
        <p14:creationId xmlns:p14="http://schemas.microsoft.com/office/powerpoint/2010/main" val="26713846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3BE8231-3735-E591-48EC-378CE8094613}"/>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AE531C80-8C81-EE3A-F180-DC91E60A42F9}"/>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947F1285-23ED-8E25-B623-99BA4D46F5EF}"/>
              </a:ext>
            </a:extLst>
          </p:cNvPr>
          <p:cNvSpPr>
            <a:spLocks noGrp="1"/>
          </p:cNvSpPr>
          <p:nvPr>
            <p:ph type="dt" sz="half" idx="10"/>
          </p:nvPr>
        </p:nvSpPr>
        <p:spPr/>
        <p:txBody>
          <a:bodyPr/>
          <a:lstStyle/>
          <a:p>
            <a:fld id="{D7DDE73D-0A4A-4A0C-9C1D-1D16E71F59A6}" type="datetimeFigureOut">
              <a:rPr lang="ru-RU" smtClean="0"/>
              <a:t>17.12.2024</a:t>
            </a:fld>
            <a:endParaRPr lang="ru-RU"/>
          </a:p>
        </p:txBody>
      </p:sp>
      <p:sp>
        <p:nvSpPr>
          <p:cNvPr id="5" name="Нижний колонтитул 4">
            <a:extLst>
              <a:ext uri="{FF2B5EF4-FFF2-40B4-BE49-F238E27FC236}">
                <a16:creationId xmlns:a16="http://schemas.microsoft.com/office/drawing/2014/main" id="{454C8474-61BB-EC7C-EB8F-1AF588B632E5}"/>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9DEB9032-0217-7A2B-EB0D-C7D8891F2BEF}"/>
              </a:ext>
            </a:extLst>
          </p:cNvPr>
          <p:cNvSpPr>
            <a:spLocks noGrp="1"/>
          </p:cNvSpPr>
          <p:nvPr>
            <p:ph type="sldNum" sz="quarter" idx="12"/>
          </p:nvPr>
        </p:nvSpPr>
        <p:spPr/>
        <p:txBody>
          <a:bodyPr/>
          <a:lstStyle/>
          <a:p>
            <a:fld id="{DBEA2F81-83F6-4D5B-9C95-E7D14FB00FF9}" type="slidenum">
              <a:rPr lang="ru-RU" smtClean="0"/>
              <a:t>‹#›</a:t>
            </a:fld>
            <a:endParaRPr lang="ru-RU"/>
          </a:p>
        </p:txBody>
      </p:sp>
    </p:spTree>
    <p:extLst>
      <p:ext uri="{BB962C8B-B14F-4D97-AF65-F5344CB8AC3E}">
        <p14:creationId xmlns:p14="http://schemas.microsoft.com/office/powerpoint/2010/main" val="15504628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A75C554F-A4F2-CB75-8D23-65C0FB128BBB}"/>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E176C3FD-4FE1-0888-C00A-28FE1A9CD939}"/>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981B29AC-8FAD-E8CA-14AB-A7FE6D82FC59}"/>
              </a:ext>
            </a:extLst>
          </p:cNvPr>
          <p:cNvSpPr>
            <a:spLocks noGrp="1"/>
          </p:cNvSpPr>
          <p:nvPr>
            <p:ph type="dt" sz="half" idx="10"/>
          </p:nvPr>
        </p:nvSpPr>
        <p:spPr/>
        <p:txBody>
          <a:bodyPr/>
          <a:lstStyle/>
          <a:p>
            <a:fld id="{D7DDE73D-0A4A-4A0C-9C1D-1D16E71F59A6}" type="datetimeFigureOut">
              <a:rPr lang="ru-RU" smtClean="0"/>
              <a:t>17.12.2024</a:t>
            </a:fld>
            <a:endParaRPr lang="ru-RU"/>
          </a:p>
        </p:txBody>
      </p:sp>
      <p:sp>
        <p:nvSpPr>
          <p:cNvPr id="5" name="Нижний колонтитул 4">
            <a:extLst>
              <a:ext uri="{FF2B5EF4-FFF2-40B4-BE49-F238E27FC236}">
                <a16:creationId xmlns:a16="http://schemas.microsoft.com/office/drawing/2014/main" id="{817E1ED1-07C4-1AC3-02D9-FABA5C4A3145}"/>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AA9994D5-7214-F503-EA05-25D3165841FF}"/>
              </a:ext>
            </a:extLst>
          </p:cNvPr>
          <p:cNvSpPr>
            <a:spLocks noGrp="1"/>
          </p:cNvSpPr>
          <p:nvPr>
            <p:ph type="sldNum" sz="quarter" idx="12"/>
          </p:nvPr>
        </p:nvSpPr>
        <p:spPr/>
        <p:txBody>
          <a:bodyPr/>
          <a:lstStyle/>
          <a:p>
            <a:fld id="{DBEA2F81-83F6-4D5B-9C95-E7D14FB00FF9}" type="slidenum">
              <a:rPr lang="ru-RU" smtClean="0"/>
              <a:t>‹#›</a:t>
            </a:fld>
            <a:endParaRPr lang="ru-RU"/>
          </a:p>
        </p:txBody>
      </p:sp>
    </p:spTree>
    <p:extLst>
      <p:ext uri="{BB962C8B-B14F-4D97-AF65-F5344CB8AC3E}">
        <p14:creationId xmlns:p14="http://schemas.microsoft.com/office/powerpoint/2010/main" val="41221335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D63F9D0-40E6-F7ED-7519-0E8DAB88A201}"/>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3EB867B3-1BE7-1215-6509-3341F821FC5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823C5183-719D-4E38-6A46-BBD6C6B6926E}"/>
              </a:ext>
            </a:extLst>
          </p:cNvPr>
          <p:cNvSpPr>
            <a:spLocks noGrp="1"/>
          </p:cNvSpPr>
          <p:nvPr>
            <p:ph type="dt" sz="half" idx="10"/>
          </p:nvPr>
        </p:nvSpPr>
        <p:spPr/>
        <p:txBody>
          <a:bodyPr/>
          <a:lstStyle/>
          <a:p>
            <a:fld id="{22FEC77D-231D-421F-AAF3-BD2CB71CCCBD}" type="datetimeFigureOut">
              <a:rPr lang="ru-RU" smtClean="0"/>
              <a:t>17.12.2024</a:t>
            </a:fld>
            <a:endParaRPr lang="ru-RU"/>
          </a:p>
        </p:txBody>
      </p:sp>
      <p:sp>
        <p:nvSpPr>
          <p:cNvPr id="5" name="Нижний колонтитул 4">
            <a:extLst>
              <a:ext uri="{FF2B5EF4-FFF2-40B4-BE49-F238E27FC236}">
                <a16:creationId xmlns:a16="http://schemas.microsoft.com/office/drawing/2014/main" id="{784987A3-8F37-2FFF-3868-0BBE26E2CB31}"/>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5F50D602-CBDC-78B6-07BE-EF6FE5B2B010}"/>
              </a:ext>
            </a:extLst>
          </p:cNvPr>
          <p:cNvSpPr>
            <a:spLocks noGrp="1"/>
          </p:cNvSpPr>
          <p:nvPr>
            <p:ph type="sldNum" sz="quarter" idx="12"/>
          </p:nvPr>
        </p:nvSpPr>
        <p:spPr/>
        <p:txBody>
          <a:bodyPr/>
          <a:lstStyle/>
          <a:p>
            <a:fld id="{18143377-3034-4D3C-8953-121586C0F995}" type="slidenum">
              <a:rPr lang="ru-RU" smtClean="0"/>
              <a:t>‹#›</a:t>
            </a:fld>
            <a:endParaRPr lang="ru-RU"/>
          </a:p>
        </p:txBody>
      </p:sp>
    </p:spTree>
    <p:extLst>
      <p:ext uri="{BB962C8B-B14F-4D97-AF65-F5344CB8AC3E}">
        <p14:creationId xmlns:p14="http://schemas.microsoft.com/office/powerpoint/2010/main" val="7094721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0FA8306-691A-F98A-D6E5-77C3DC14692A}"/>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84CDF124-DDAF-BC71-BF0E-CD1E32350FB4}"/>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C9A475AB-2540-5715-A899-FAA65C5E651A}"/>
              </a:ext>
            </a:extLst>
          </p:cNvPr>
          <p:cNvSpPr>
            <a:spLocks noGrp="1"/>
          </p:cNvSpPr>
          <p:nvPr>
            <p:ph type="dt" sz="half" idx="10"/>
          </p:nvPr>
        </p:nvSpPr>
        <p:spPr/>
        <p:txBody>
          <a:bodyPr/>
          <a:lstStyle/>
          <a:p>
            <a:fld id="{22FEC77D-231D-421F-AAF3-BD2CB71CCCBD}" type="datetimeFigureOut">
              <a:rPr lang="ru-RU" smtClean="0"/>
              <a:t>17.12.2024</a:t>
            </a:fld>
            <a:endParaRPr lang="ru-RU"/>
          </a:p>
        </p:txBody>
      </p:sp>
      <p:sp>
        <p:nvSpPr>
          <p:cNvPr id="5" name="Нижний колонтитул 4">
            <a:extLst>
              <a:ext uri="{FF2B5EF4-FFF2-40B4-BE49-F238E27FC236}">
                <a16:creationId xmlns:a16="http://schemas.microsoft.com/office/drawing/2014/main" id="{797E33B7-FAC0-329B-CBEE-539B77864FC2}"/>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4B26CEBC-1D81-B56F-2B2F-94815F8EB4BE}"/>
              </a:ext>
            </a:extLst>
          </p:cNvPr>
          <p:cNvSpPr>
            <a:spLocks noGrp="1"/>
          </p:cNvSpPr>
          <p:nvPr>
            <p:ph type="sldNum" sz="quarter" idx="12"/>
          </p:nvPr>
        </p:nvSpPr>
        <p:spPr/>
        <p:txBody>
          <a:bodyPr/>
          <a:lstStyle/>
          <a:p>
            <a:fld id="{18143377-3034-4D3C-8953-121586C0F995}" type="slidenum">
              <a:rPr lang="ru-RU" smtClean="0"/>
              <a:t>‹#›</a:t>
            </a:fld>
            <a:endParaRPr lang="ru-RU"/>
          </a:p>
        </p:txBody>
      </p:sp>
    </p:spTree>
    <p:extLst>
      <p:ext uri="{BB962C8B-B14F-4D97-AF65-F5344CB8AC3E}">
        <p14:creationId xmlns:p14="http://schemas.microsoft.com/office/powerpoint/2010/main" val="86931786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C194EFF-B0DB-83EB-09F7-6677ADA6FBD1}"/>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71D44860-4084-6C75-8980-CA4AD712322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1F4AC6A4-D0A4-A085-CA1D-51C01EC82AC2}"/>
              </a:ext>
            </a:extLst>
          </p:cNvPr>
          <p:cNvSpPr>
            <a:spLocks noGrp="1"/>
          </p:cNvSpPr>
          <p:nvPr>
            <p:ph type="dt" sz="half" idx="10"/>
          </p:nvPr>
        </p:nvSpPr>
        <p:spPr/>
        <p:txBody>
          <a:bodyPr/>
          <a:lstStyle/>
          <a:p>
            <a:fld id="{22FEC77D-231D-421F-AAF3-BD2CB71CCCBD}" type="datetimeFigureOut">
              <a:rPr lang="ru-RU" smtClean="0"/>
              <a:t>17.12.2024</a:t>
            </a:fld>
            <a:endParaRPr lang="ru-RU"/>
          </a:p>
        </p:txBody>
      </p:sp>
      <p:sp>
        <p:nvSpPr>
          <p:cNvPr id="5" name="Нижний колонтитул 4">
            <a:extLst>
              <a:ext uri="{FF2B5EF4-FFF2-40B4-BE49-F238E27FC236}">
                <a16:creationId xmlns:a16="http://schemas.microsoft.com/office/drawing/2014/main" id="{4F8ACA7A-D40F-FCD5-77DF-3ECB1D130851}"/>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07F7ABB6-3C93-CF6B-2588-523743D65A17}"/>
              </a:ext>
            </a:extLst>
          </p:cNvPr>
          <p:cNvSpPr>
            <a:spLocks noGrp="1"/>
          </p:cNvSpPr>
          <p:nvPr>
            <p:ph type="sldNum" sz="quarter" idx="12"/>
          </p:nvPr>
        </p:nvSpPr>
        <p:spPr/>
        <p:txBody>
          <a:bodyPr/>
          <a:lstStyle/>
          <a:p>
            <a:fld id="{18143377-3034-4D3C-8953-121586C0F995}" type="slidenum">
              <a:rPr lang="ru-RU" smtClean="0"/>
              <a:t>‹#›</a:t>
            </a:fld>
            <a:endParaRPr lang="ru-RU"/>
          </a:p>
        </p:txBody>
      </p:sp>
    </p:spTree>
    <p:extLst>
      <p:ext uri="{BB962C8B-B14F-4D97-AF65-F5344CB8AC3E}">
        <p14:creationId xmlns:p14="http://schemas.microsoft.com/office/powerpoint/2010/main" val="35519075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168E1D0-D4DD-154C-30C5-2C81D75FD13C}"/>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8760C8B3-E0DF-12C8-D333-A6F2133C942A}"/>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A9433ED1-D179-8854-7728-76AABAE08E41}"/>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AF0A4C1A-7022-CB10-C101-143BCF38019A}"/>
              </a:ext>
            </a:extLst>
          </p:cNvPr>
          <p:cNvSpPr>
            <a:spLocks noGrp="1"/>
          </p:cNvSpPr>
          <p:nvPr>
            <p:ph type="dt" sz="half" idx="10"/>
          </p:nvPr>
        </p:nvSpPr>
        <p:spPr/>
        <p:txBody>
          <a:bodyPr/>
          <a:lstStyle/>
          <a:p>
            <a:fld id="{22FEC77D-231D-421F-AAF3-BD2CB71CCCBD}" type="datetimeFigureOut">
              <a:rPr lang="ru-RU" smtClean="0"/>
              <a:t>17.12.2024</a:t>
            </a:fld>
            <a:endParaRPr lang="ru-RU"/>
          </a:p>
        </p:txBody>
      </p:sp>
      <p:sp>
        <p:nvSpPr>
          <p:cNvPr id="6" name="Нижний колонтитул 5">
            <a:extLst>
              <a:ext uri="{FF2B5EF4-FFF2-40B4-BE49-F238E27FC236}">
                <a16:creationId xmlns:a16="http://schemas.microsoft.com/office/drawing/2014/main" id="{2E212138-F3B8-3F96-ABD7-98FAB18DF0AA}"/>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C36F0447-5700-69A9-9BEA-674835421906}"/>
              </a:ext>
            </a:extLst>
          </p:cNvPr>
          <p:cNvSpPr>
            <a:spLocks noGrp="1"/>
          </p:cNvSpPr>
          <p:nvPr>
            <p:ph type="sldNum" sz="quarter" idx="12"/>
          </p:nvPr>
        </p:nvSpPr>
        <p:spPr/>
        <p:txBody>
          <a:bodyPr/>
          <a:lstStyle/>
          <a:p>
            <a:fld id="{18143377-3034-4D3C-8953-121586C0F995}" type="slidenum">
              <a:rPr lang="ru-RU" smtClean="0"/>
              <a:t>‹#›</a:t>
            </a:fld>
            <a:endParaRPr lang="ru-RU"/>
          </a:p>
        </p:txBody>
      </p:sp>
    </p:spTree>
    <p:extLst>
      <p:ext uri="{BB962C8B-B14F-4D97-AF65-F5344CB8AC3E}">
        <p14:creationId xmlns:p14="http://schemas.microsoft.com/office/powerpoint/2010/main" val="35777403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CB7A62D-847E-D00D-4D23-53EEE7283DDC}"/>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918EA926-F7A5-ACA0-C392-F03DDCFE7B8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97D662E0-4065-AE99-402D-C7C0DEB03A11}"/>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5A152B83-7408-56D8-66EE-503495467D9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DBE58B89-3943-3C32-FDF2-25944A81F39B}"/>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6D74BDD5-6030-E498-0297-4B672798A927}"/>
              </a:ext>
            </a:extLst>
          </p:cNvPr>
          <p:cNvSpPr>
            <a:spLocks noGrp="1"/>
          </p:cNvSpPr>
          <p:nvPr>
            <p:ph type="dt" sz="half" idx="10"/>
          </p:nvPr>
        </p:nvSpPr>
        <p:spPr/>
        <p:txBody>
          <a:bodyPr/>
          <a:lstStyle/>
          <a:p>
            <a:fld id="{22FEC77D-231D-421F-AAF3-BD2CB71CCCBD}" type="datetimeFigureOut">
              <a:rPr lang="ru-RU" smtClean="0"/>
              <a:t>17.12.2024</a:t>
            </a:fld>
            <a:endParaRPr lang="ru-RU"/>
          </a:p>
        </p:txBody>
      </p:sp>
      <p:sp>
        <p:nvSpPr>
          <p:cNvPr id="8" name="Нижний колонтитул 7">
            <a:extLst>
              <a:ext uri="{FF2B5EF4-FFF2-40B4-BE49-F238E27FC236}">
                <a16:creationId xmlns:a16="http://schemas.microsoft.com/office/drawing/2014/main" id="{01FA5028-62F9-3D73-3118-9B88AF52CE44}"/>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id="{4DB7A1A3-E3E2-860B-058F-85EEA2DAA37B}"/>
              </a:ext>
            </a:extLst>
          </p:cNvPr>
          <p:cNvSpPr>
            <a:spLocks noGrp="1"/>
          </p:cNvSpPr>
          <p:nvPr>
            <p:ph type="sldNum" sz="quarter" idx="12"/>
          </p:nvPr>
        </p:nvSpPr>
        <p:spPr/>
        <p:txBody>
          <a:bodyPr/>
          <a:lstStyle/>
          <a:p>
            <a:fld id="{18143377-3034-4D3C-8953-121586C0F995}" type="slidenum">
              <a:rPr lang="ru-RU" smtClean="0"/>
              <a:t>‹#›</a:t>
            </a:fld>
            <a:endParaRPr lang="ru-RU"/>
          </a:p>
        </p:txBody>
      </p:sp>
    </p:spTree>
    <p:extLst>
      <p:ext uri="{BB962C8B-B14F-4D97-AF65-F5344CB8AC3E}">
        <p14:creationId xmlns:p14="http://schemas.microsoft.com/office/powerpoint/2010/main" val="133101934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05CE0A8-F458-AB4E-A01C-CA7A86649AB7}"/>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6A37B9DA-92A4-D38C-DC79-671EAD2D842E}"/>
              </a:ext>
            </a:extLst>
          </p:cNvPr>
          <p:cNvSpPr>
            <a:spLocks noGrp="1"/>
          </p:cNvSpPr>
          <p:nvPr>
            <p:ph type="dt" sz="half" idx="10"/>
          </p:nvPr>
        </p:nvSpPr>
        <p:spPr/>
        <p:txBody>
          <a:bodyPr/>
          <a:lstStyle/>
          <a:p>
            <a:fld id="{22FEC77D-231D-421F-AAF3-BD2CB71CCCBD}" type="datetimeFigureOut">
              <a:rPr lang="ru-RU" smtClean="0"/>
              <a:t>17.12.2024</a:t>
            </a:fld>
            <a:endParaRPr lang="ru-RU"/>
          </a:p>
        </p:txBody>
      </p:sp>
      <p:sp>
        <p:nvSpPr>
          <p:cNvPr id="4" name="Нижний колонтитул 3">
            <a:extLst>
              <a:ext uri="{FF2B5EF4-FFF2-40B4-BE49-F238E27FC236}">
                <a16:creationId xmlns:a16="http://schemas.microsoft.com/office/drawing/2014/main" id="{6F3C62FB-7D1F-347C-9EE2-C6E2F1109E1E}"/>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id="{6A5819A8-92B6-B855-C65E-BECEA853EF91}"/>
              </a:ext>
            </a:extLst>
          </p:cNvPr>
          <p:cNvSpPr>
            <a:spLocks noGrp="1"/>
          </p:cNvSpPr>
          <p:nvPr>
            <p:ph type="sldNum" sz="quarter" idx="12"/>
          </p:nvPr>
        </p:nvSpPr>
        <p:spPr/>
        <p:txBody>
          <a:bodyPr/>
          <a:lstStyle/>
          <a:p>
            <a:fld id="{18143377-3034-4D3C-8953-121586C0F995}" type="slidenum">
              <a:rPr lang="ru-RU" smtClean="0"/>
              <a:t>‹#›</a:t>
            </a:fld>
            <a:endParaRPr lang="ru-RU"/>
          </a:p>
        </p:txBody>
      </p:sp>
    </p:spTree>
    <p:extLst>
      <p:ext uri="{BB962C8B-B14F-4D97-AF65-F5344CB8AC3E}">
        <p14:creationId xmlns:p14="http://schemas.microsoft.com/office/powerpoint/2010/main" val="24259204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76CEDEEB-758C-383B-57F3-B09B45F6FDB4}"/>
              </a:ext>
            </a:extLst>
          </p:cNvPr>
          <p:cNvSpPr>
            <a:spLocks noGrp="1"/>
          </p:cNvSpPr>
          <p:nvPr>
            <p:ph type="dt" sz="half" idx="10"/>
          </p:nvPr>
        </p:nvSpPr>
        <p:spPr/>
        <p:txBody>
          <a:bodyPr/>
          <a:lstStyle/>
          <a:p>
            <a:fld id="{22FEC77D-231D-421F-AAF3-BD2CB71CCCBD}" type="datetimeFigureOut">
              <a:rPr lang="ru-RU" smtClean="0"/>
              <a:t>17.12.2024</a:t>
            </a:fld>
            <a:endParaRPr lang="ru-RU"/>
          </a:p>
        </p:txBody>
      </p:sp>
      <p:sp>
        <p:nvSpPr>
          <p:cNvPr id="3" name="Нижний колонтитул 2">
            <a:extLst>
              <a:ext uri="{FF2B5EF4-FFF2-40B4-BE49-F238E27FC236}">
                <a16:creationId xmlns:a16="http://schemas.microsoft.com/office/drawing/2014/main" id="{F535FA1D-637F-28EF-B875-F6ACFEFCC0C4}"/>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id="{900B4866-1045-ADED-C66F-662005172478}"/>
              </a:ext>
            </a:extLst>
          </p:cNvPr>
          <p:cNvSpPr>
            <a:spLocks noGrp="1"/>
          </p:cNvSpPr>
          <p:nvPr>
            <p:ph type="sldNum" sz="quarter" idx="12"/>
          </p:nvPr>
        </p:nvSpPr>
        <p:spPr/>
        <p:txBody>
          <a:bodyPr/>
          <a:lstStyle/>
          <a:p>
            <a:fld id="{18143377-3034-4D3C-8953-121586C0F995}" type="slidenum">
              <a:rPr lang="ru-RU" smtClean="0"/>
              <a:t>‹#›</a:t>
            </a:fld>
            <a:endParaRPr lang="ru-RU"/>
          </a:p>
        </p:txBody>
      </p:sp>
    </p:spTree>
    <p:extLst>
      <p:ext uri="{BB962C8B-B14F-4D97-AF65-F5344CB8AC3E}">
        <p14:creationId xmlns:p14="http://schemas.microsoft.com/office/powerpoint/2010/main" val="64554508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E17A78A-7A4E-3628-CCE6-637CE0D8761A}"/>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EC6CD356-5B7C-C13F-E04E-B7DCB070347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67A4E35B-21F9-AED1-5D8F-DB1A10F48B6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9CFE0B3D-9F68-EC29-B33E-99169F323DB7}"/>
              </a:ext>
            </a:extLst>
          </p:cNvPr>
          <p:cNvSpPr>
            <a:spLocks noGrp="1"/>
          </p:cNvSpPr>
          <p:nvPr>
            <p:ph type="dt" sz="half" idx="10"/>
          </p:nvPr>
        </p:nvSpPr>
        <p:spPr/>
        <p:txBody>
          <a:bodyPr/>
          <a:lstStyle/>
          <a:p>
            <a:fld id="{22FEC77D-231D-421F-AAF3-BD2CB71CCCBD}" type="datetimeFigureOut">
              <a:rPr lang="ru-RU" smtClean="0"/>
              <a:t>17.12.2024</a:t>
            </a:fld>
            <a:endParaRPr lang="ru-RU"/>
          </a:p>
        </p:txBody>
      </p:sp>
      <p:sp>
        <p:nvSpPr>
          <p:cNvPr id="6" name="Нижний колонтитул 5">
            <a:extLst>
              <a:ext uri="{FF2B5EF4-FFF2-40B4-BE49-F238E27FC236}">
                <a16:creationId xmlns:a16="http://schemas.microsoft.com/office/drawing/2014/main" id="{3965C8E6-5155-CB21-727E-F09F489590BE}"/>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917C3422-6EFC-4A7D-BF1C-9A0F2868EDC0}"/>
              </a:ext>
            </a:extLst>
          </p:cNvPr>
          <p:cNvSpPr>
            <a:spLocks noGrp="1"/>
          </p:cNvSpPr>
          <p:nvPr>
            <p:ph type="sldNum" sz="quarter" idx="12"/>
          </p:nvPr>
        </p:nvSpPr>
        <p:spPr/>
        <p:txBody>
          <a:bodyPr/>
          <a:lstStyle/>
          <a:p>
            <a:fld id="{18143377-3034-4D3C-8953-121586C0F995}" type="slidenum">
              <a:rPr lang="ru-RU" smtClean="0"/>
              <a:t>‹#›</a:t>
            </a:fld>
            <a:endParaRPr lang="ru-RU"/>
          </a:p>
        </p:txBody>
      </p:sp>
    </p:spTree>
    <p:extLst>
      <p:ext uri="{BB962C8B-B14F-4D97-AF65-F5344CB8AC3E}">
        <p14:creationId xmlns:p14="http://schemas.microsoft.com/office/powerpoint/2010/main" val="18507845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1600C9A-85EE-A94C-C5D7-CD91581584C1}"/>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5C015FA8-0BD7-6C7B-02A1-65514429E0C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id="{6904D628-75DD-3BF6-1240-35DDD089AC8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50B99D6B-357C-C9C4-E56C-C69CE6D5C2CF}"/>
              </a:ext>
            </a:extLst>
          </p:cNvPr>
          <p:cNvSpPr>
            <a:spLocks noGrp="1"/>
          </p:cNvSpPr>
          <p:nvPr>
            <p:ph type="dt" sz="half" idx="10"/>
          </p:nvPr>
        </p:nvSpPr>
        <p:spPr/>
        <p:txBody>
          <a:bodyPr/>
          <a:lstStyle/>
          <a:p>
            <a:fld id="{22FEC77D-231D-421F-AAF3-BD2CB71CCCBD}" type="datetimeFigureOut">
              <a:rPr lang="ru-RU" smtClean="0"/>
              <a:t>17.12.2024</a:t>
            </a:fld>
            <a:endParaRPr lang="ru-RU"/>
          </a:p>
        </p:txBody>
      </p:sp>
      <p:sp>
        <p:nvSpPr>
          <p:cNvPr id="6" name="Нижний колонтитул 5">
            <a:extLst>
              <a:ext uri="{FF2B5EF4-FFF2-40B4-BE49-F238E27FC236}">
                <a16:creationId xmlns:a16="http://schemas.microsoft.com/office/drawing/2014/main" id="{8C065DBB-E768-DBCD-A8DA-C92EB128395A}"/>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EC1D461A-1305-7634-562F-51867889D6F0}"/>
              </a:ext>
            </a:extLst>
          </p:cNvPr>
          <p:cNvSpPr>
            <a:spLocks noGrp="1"/>
          </p:cNvSpPr>
          <p:nvPr>
            <p:ph type="sldNum" sz="quarter" idx="12"/>
          </p:nvPr>
        </p:nvSpPr>
        <p:spPr/>
        <p:txBody>
          <a:bodyPr/>
          <a:lstStyle/>
          <a:p>
            <a:fld id="{18143377-3034-4D3C-8953-121586C0F995}" type="slidenum">
              <a:rPr lang="ru-RU" smtClean="0"/>
              <a:t>‹#›</a:t>
            </a:fld>
            <a:endParaRPr lang="ru-RU"/>
          </a:p>
        </p:txBody>
      </p:sp>
    </p:spTree>
    <p:extLst>
      <p:ext uri="{BB962C8B-B14F-4D97-AF65-F5344CB8AC3E}">
        <p14:creationId xmlns:p14="http://schemas.microsoft.com/office/powerpoint/2010/main" val="167232170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47301AD-678D-874B-EECD-B8AF95127784}"/>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FC5641EE-509C-F588-FF96-40AE0605FC1F}"/>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5BDA7E51-8F65-A9A1-DC4B-7DCE80C7D2D7}"/>
              </a:ext>
            </a:extLst>
          </p:cNvPr>
          <p:cNvSpPr>
            <a:spLocks noGrp="1"/>
          </p:cNvSpPr>
          <p:nvPr>
            <p:ph type="dt" sz="half" idx="10"/>
          </p:nvPr>
        </p:nvSpPr>
        <p:spPr/>
        <p:txBody>
          <a:bodyPr/>
          <a:lstStyle/>
          <a:p>
            <a:fld id="{22FEC77D-231D-421F-AAF3-BD2CB71CCCBD}" type="datetimeFigureOut">
              <a:rPr lang="ru-RU" smtClean="0"/>
              <a:t>17.12.2024</a:t>
            </a:fld>
            <a:endParaRPr lang="ru-RU"/>
          </a:p>
        </p:txBody>
      </p:sp>
      <p:sp>
        <p:nvSpPr>
          <p:cNvPr id="5" name="Нижний колонтитул 4">
            <a:extLst>
              <a:ext uri="{FF2B5EF4-FFF2-40B4-BE49-F238E27FC236}">
                <a16:creationId xmlns:a16="http://schemas.microsoft.com/office/drawing/2014/main" id="{137F73CD-2217-AC17-6F1E-3496248927CF}"/>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51B06891-1BBB-F82F-5C6A-8842029E6088}"/>
              </a:ext>
            </a:extLst>
          </p:cNvPr>
          <p:cNvSpPr>
            <a:spLocks noGrp="1"/>
          </p:cNvSpPr>
          <p:nvPr>
            <p:ph type="sldNum" sz="quarter" idx="12"/>
          </p:nvPr>
        </p:nvSpPr>
        <p:spPr/>
        <p:txBody>
          <a:bodyPr/>
          <a:lstStyle/>
          <a:p>
            <a:fld id="{18143377-3034-4D3C-8953-121586C0F995}" type="slidenum">
              <a:rPr lang="ru-RU" smtClean="0"/>
              <a:t>‹#›</a:t>
            </a:fld>
            <a:endParaRPr lang="ru-RU"/>
          </a:p>
        </p:txBody>
      </p:sp>
    </p:spTree>
    <p:extLst>
      <p:ext uri="{BB962C8B-B14F-4D97-AF65-F5344CB8AC3E}">
        <p14:creationId xmlns:p14="http://schemas.microsoft.com/office/powerpoint/2010/main" val="268217363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E7C8E2B4-BB53-F953-96FB-CD47E488CF4C}"/>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40B5AD98-B86C-307B-5BD0-809510DC9D72}"/>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178323F6-C877-3636-242E-436737371E5F}"/>
              </a:ext>
            </a:extLst>
          </p:cNvPr>
          <p:cNvSpPr>
            <a:spLocks noGrp="1"/>
          </p:cNvSpPr>
          <p:nvPr>
            <p:ph type="dt" sz="half" idx="10"/>
          </p:nvPr>
        </p:nvSpPr>
        <p:spPr/>
        <p:txBody>
          <a:bodyPr/>
          <a:lstStyle/>
          <a:p>
            <a:fld id="{22FEC77D-231D-421F-AAF3-BD2CB71CCCBD}" type="datetimeFigureOut">
              <a:rPr lang="ru-RU" smtClean="0"/>
              <a:t>17.12.2024</a:t>
            </a:fld>
            <a:endParaRPr lang="ru-RU"/>
          </a:p>
        </p:txBody>
      </p:sp>
      <p:sp>
        <p:nvSpPr>
          <p:cNvPr id="5" name="Нижний колонтитул 4">
            <a:extLst>
              <a:ext uri="{FF2B5EF4-FFF2-40B4-BE49-F238E27FC236}">
                <a16:creationId xmlns:a16="http://schemas.microsoft.com/office/drawing/2014/main" id="{13C0DB18-3BBD-8970-871E-116F25F8965C}"/>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3754BCF8-B910-0DA8-EE73-41FE842A77E0}"/>
              </a:ext>
            </a:extLst>
          </p:cNvPr>
          <p:cNvSpPr>
            <a:spLocks noGrp="1"/>
          </p:cNvSpPr>
          <p:nvPr>
            <p:ph type="sldNum" sz="quarter" idx="12"/>
          </p:nvPr>
        </p:nvSpPr>
        <p:spPr/>
        <p:txBody>
          <a:bodyPr/>
          <a:lstStyle/>
          <a:p>
            <a:fld id="{18143377-3034-4D3C-8953-121586C0F995}" type="slidenum">
              <a:rPr lang="ru-RU" smtClean="0"/>
              <a:t>‹#›</a:t>
            </a:fld>
            <a:endParaRPr lang="ru-RU"/>
          </a:p>
        </p:txBody>
      </p:sp>
    </p:spTree>
    <p:extLst>
      <p:ext uri="{BB962C8B-B14F-4D97-AF65-F5344CB8AC3E}">
        <p14:creationId xmlns:p14="http://schemas.microsoft.com/office/powerpoint/2010/main" val="32511429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9B7C845-FC15-C250-F983-5E579ABB2F9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3FAAC672-7157-F498-9ACF-8680EDAE5B5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E086406E-2CAE-86A5-24C2-B3CB8C1CB40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7DDE73D-0A4A-4A0C-9C1D-1D16E71F59A6}" type="datetimeFigureOut">
              <a:rPr lang="ru-RU" smtClean="0"/>
              <a:t>17.12.2024</a:t>
            </a:fld>
            <a:endParaRPr lang="ru-RU"/>
          </a:p>
        </p:txBody>
      </p:sp>
      <p:sp>
        <p:nvSpPr>
          <p:cNvPr id="5" name="Нижний колонтитул 4">
            <a:extLst>
              <a:ext uri="{FF2B5EF4-FFF2-40B4-BE49-F238E27FC236}">
                <a16:creationId xmlns:a16="http://schemas.microsoft.com/office/drawing/2014/main" id="{4A5809BE-0C10-5688-053F-1A3C895A7DE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id="{371BB239-90B4-E9DC-17AA-8EDE48A0C2F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BEA2F81-83F6-4D5B-9C95-E7D14FB00FF9}" type="slidenum">
              <a:rPr lang="ru-RU" smtClean="0"/>
              <a:t>‹#›</a:t>
            </a:fld>
            <a:endParaRPr lang="ru-RU"/>
          </a:p>
        </p:txBody>
      </p:sp>
    </p:spTree>
    <p:extLst>
      <p:ext uri="{BB962C8B-B14F-4D97-AF65-F5344CB8AC3E}">
        <p14:creationId xmlns:p14="http://schemas.microsoft.com/office/powerpoint/2010/main" val="4474640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32000">
              <a:schemeClr val="accent1">
                <a:lumMod val="45000"/>
                <a:lumOff val="55000"/>
              </a:schemeClr>
            </a:gs>
            <a:gs pos="83000">
              <a:srgbClr val="B4A3E5"/>
            </a:gs>
            <a:gs pos="100000">
              <a:srgbClr val="C4A8BB"/>
            </a:gs>
          </a:gsLst>
          <a:lin ang="5400000" scaled="1"/>
          <a:tileRect/>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9DF15A7-DFF1-B034-C17A-7B508EA2AEC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01025AEE-EB0D-F45C-77CA-D4BECC96D5A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DA232F4F-537B-99E1-5B08-092617E1640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FEC77D-231D-421F-AAF3-BD2CB71CCCBD}" type="datetimeFigureOut">
              <a:rPr lang="ru-RU" smtClean="0"/>
              <a:t>17.12.2024</a:t>
            </a:fld>
            <a:endParaRPr lang="ru-RU"/>
          </a:p>
        </p:txBody>
      </p:sp>
      <p:sp>
        <p:nvSpPr>
          <p:cNvPr id="5" name="Нижний колонтитул 4">
            <a:extLst>
              <a:ext uri="{FF2B5EF4-FFF2-40B4-BE49-F238E27FC236}">
                <a16:creationId xmlns:a16="http://schemas.microsoft.com/office/drawing/2014/main" id="{32F246D4-A696-B696-CF45-B5363683DF1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id="{CBF6E6A2-E940-F9EF-12B9-97571DDBA6F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8143377-3034-4D3C-8953-121586C0F995}" type="slidenum">
              <a:rPr lang="ru-RU" smtClean="0"/>
              <a:t>‹#›</a:t>
            </a:fld>
            <a:endParaRPr lang="ru-RU"/>
          </a:p>
        </p:txBody>
      </p:sp>
    </p:spTree>
    <p:extLst>
      <p:ext uri="{BB962C8B-B14F-4D97-AF65-F5344CB8AC3E}">
        <p14:creationId xmlns:p14="http://schemas.microsoft.com/office/powerpoint/2010/main" val="82526422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 Id="rId5" Type="http://schemas.openxmlformats.org/officeDocument/2006/relationships/image" Target="../media/image4.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 Id="rId5" Type="http://schemas.openxmlformats.org/officeDocument/2006/relationships/image" Target="../media/image4.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3.xml"/><Relationship Id="rId5" Type="http://schemas.openxmlformats.org/officeDocument/2006/relationships/image" Target="../media/image8.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3.xml"/><Relationship Id="rId5" Type="http://schemas.openxmlformats.org/officeDocument/2006/relationships/image" Target="../media/image8.png"/><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D1C7D4D-9DAF-1363-FFA3-01BB4DCC2E6B}"/>
              </a:ext>
            </a:extLst>
          </p:cNvPr>
          <p:cNvSpPr>
            <a:spLocks noGrp="1"/>
          </p:cNvSpPr>
          <p:nvPr>
            <p:ph type="ctrTitle"/>
          </p:nvPr>
        </p:nvSpPr>
        <p:spPr>
          <a:xfrm>
            <a:off x="107287" y="0"/>
            <a:ext cx="12028151" cy="740142"/>
          </a:xfrm>
          <a:solidFill>
            <a:srgbClr val="B4A3E5"/>
          </a:solidFill>
        </p:spPr>
        <p:txBody>
          <a:bodyPr>
            <a:normAutofit fontScale="90000"/>
          </a:bodyPr>
          <a:lstStyle/>
          <a:p>
            <a:r>
              <a:rPr lang="ru-RU" sz="5400" b="1" spc="300" dirty="0">
                <a:solidFill>
                  <a:srgbClr val="7030A0"/>
                </a:solidFill>
                <a:effectLst>
                  <a:outerShdw blurRad="38100" dist="38100" dir="2700000" algn="tl">
                    <a:srgbClr val="000000">
                      <a:alpha val="43137"/>
                    </a:srgbClr>
                  </a:outerShdw>
                </a:effectLst>
                <a:latin typeface="Times New Roman" panose="02020603050405020304" pitchFamily="18" charset="0"/>
              </a:rPr>
              <a:t>1 курс (психологи 24 г/п)</a:t>
            </a:r>
            <a:endParaRPr lang="ru-RU" sz="5400" b="1" spc="300" dirty="0">
              <a:solidFill>
                <a:srgbClr val="7030A0"/>
              </a:solidFill>
              <a:effectLst>
                <a:outerShdw blurRad="38100" dist="38100" dir="2700000" algn="tl">
                  <a:srgbClr val="000000">
                    <a:alpha val="43137"/>
                  </a:srgbClr>
                </a:outerShdw>
              </a:effectLst>
            </a:endParaRPr>
          </a:p>
        </p:txBody>
      </p:sp>
      <p:sp>
        <p:nvSpPr>
          <p:cNvPr id="13" name="TextBox 12">
            <a:extLst>
              <a:ext uri="{FF2B5EF4-FFF2-40B4-BE49-F238E27FC236}">
                <a16:creationId xmlns:a16="http://schemas.microsoft.com/office/drawing/2014/main" id="{507CA5AC-2D16-4176-184B-3F995C5B7213}"/>
              </a:ext>
            </a:extLst>
          </p:cNvPr>
          <p:cNvSpPr txBox="1"/>
          <p:nvPr/>
        </p:nvSpPr>
        <p:spPr>
          <a:xfrm>
            <a:off x="107288" y="874782"/>
            <a:ext cx="2485084" cy="1569660"/>
          </a:xfrm>
          <a:prstGeom prst="rect">
            <a:avLst/>
          </a:prstGeom>
          <a:gradFill flip="none" rotWithShape="1">
            <a:gsLst>
              <a:gs pos="0">
                <a:srgbClr val="749BFC"/>
              </a:gs>
              <a:gs pos="49000">
                <a:schemeClr val="accent1">
                  <a:lumMod val="45000"/>
                  <a:lumOff val="55000"/>
                </a:schemeClr>
              </a:gs>
              <a:gs pos="70000">
                <a:srgbClr val="B4A3E5"/>
              </a:gs>
              <a:gs pos="95000">
                <a:srgbClr val="C4A8BB"/>
              </a:gs>
            </a:gsLst>
            <a:lin ang="16200000" scaled="1"/>
            <a:tileRect/>
          </a:gradFill>
        </p:spPr>
        <p:txBody>
          <a:bodyPr wrap="square" rtlCol="0">
            <a:spAutoFit/>
          </a:bodyPr>
          <a:lstStyle/>
          <a:p>
            <a:pPr algn="ctr"/>
            <a:r>
              <a:rPr lang="ru-RU" sz="3200" b="1" dirty="0">
                <a:solidFill>
                  <a:srgbClr val="002060"/>
                </a:solidFill>
                <a:effectLst>
                  <a:outerShdw blurRad="38100" dist="38100" dir="2700000" algn="tl">
                    <a:srgbClr val="0070C0">
                      <a:alpha val="43000"/>
                    </a:srgbClr>
                  </a:outerShdw>
                </a:effectLst>
              </a:rPr>
              <a:t>17 декабря 2024 года, 18:00—21:00</a:t>
            </a:r>
          </a:p>
        </p:txBody>
      </p:sp>
      <p:graphicFrame>
        <p:nvGraphicFramePr>
          <p:cNvPr id="4" name="Таблица 3">
            <a:extLst>
              <a:ext uri="{FF2B5EF4-FFF2-40B4-BE49-F238E27FC236}">
                <a16:creationId xmlns:a16="http://schemas.microsoft.com/office/drawing/2014/main" id="{9308EB89-BDFF-D1AD-896B-47355613C027}"/>
              </a:ext>
            </a:extLst>
          </p:cNvPr>
          <p:cNvGraphicFramePr>
            <a:graphicFrameLocks noGrp="1"/>
          </p:cNvGraphicFramePr>
          <p:nvPr>
            <p:extLst>
              <p:ext uri="{D42A27DB-BD31-4B8C-83A1-F6EECF244321}">
                <p14:modId xmlns:p14="http://schemas.microsoft.com/office/powerpoint/2010/main" val="281595995"/>
              </p:ext>
            </p:extLst>
          </p:nvPr>
        </p:nvGraphicFramePr>
        <p:xfrm>
          <a:off x="2592371" y="874782"/>
          <a:ext cx="9508943" cy="5667702"/>
        </p:xfrm>
        <a:graphic>
          <a:graphicData uri="http://schemas.openxmlformats.org/drawingml/2006/table">
            <a:tbl>
              <a:tblPr firstRow="1" firstCol="1" bandRow="1"/>
              <a:tblGrid>
                <a:gridCol w="404303">
                  <a:extLst>
                    <a:ext uri="{9D8B030D-6E8A-4147-A177-3AD203B41FA5}">
                      <a16:colId xmlns:a16="http://schemas.microsoft.com/office/drawing/2014/main" val="1258911635"/>
                    </a:ext>
                  </a:extLst>
                </a:gridCol>
                <a:gridCol w="2101106">
                  <a:extLst>
                    <a:ext uri="{9D8B030D-6E8A-4147-A177-3AD203B41FA5}">
                      <a16:colId xmlns:a16="http://schemas.microsoft.com/office/drawing/2014/main" val="269898606"/>
                    </a:ext>
                  </a:extLst>
                </a:gridCol>
                <a:gridCol w="581125">
                  <a:extLst>
                    <a:ext uri="{9D8B030D-6E8A-4147-A177-3AD203B41FA5}">
                      <a16:colId xmlns:a16="http://schemas.microsoft.com/office/drawing/2014/main" val="1118649554"/>
                    </a:ext>
                  </a:extLst>
                </a:gridCol>
                <a:gridCol w="350834">
                  <a:extLst>
                    <a:ext uri="{9D8B030D-6E8A-4147-A177-3AD203B41FA5}">
                      <a16:colId xmlns:a16="http://schemas.microsoft.com/office/drawing/2014/main" val="3119683142"/>
                    </a:ext>
                  </a:extLst>
                </a:gridCol>
                <a:gridCol w="796946">
                  <a:extLst>
                    <a:ext uri="{9D8B030D-6E8A-4147-A177-3AD203B41FA5}">
                      <a16:colId xmlns:a16="http://schemas.microsoft.com/office/drawing/2014/main" val="3890629694"/>
                    </a:ext>
                  </a:extLst>
                </a:gridCol>
                <a:gridCol w="263228">
                  <a:extLst>
                    <a:ext uri="{9D8B030D-6E8A-4147-A177-3AD203B41FA5}">
                      <a16:colId xmlns:a16="http://schemas.microsoft.com/office/drawing/2014/main" val="1225325674"/>
                    </a:ext>
                  </a:extLst>
                </a:gridCol>
                <a:gridCol w="1139687">
                  <a:extLst>
                    <a:ext uri="{9D8B030D-6E8A-4147-A177-3AD203B41FA5}">
                      <a16:colId xmlns:a16="http://schemas.microsoft.com/office/drawing/2014/main" val="357386956"/>
                    </a:ext>
                  </a:extLst>
                </a:gridCol>
                <a:gridCol w="1185863">
                  <a:extLst>
                    <a:ext uri="{9D8B030D-6E8A-4147-A177-3AD203B41FA5}">
                      <a16:colId xmlns:a16="http://schemas.microsoft.com/office/drawing/2014/main" val="2947973751"/>
                    </a:ext>
                  </a:extLst>
                </a:gridCol>
                <a:gridCol w="1128712">
                  <a:extLst>
                    <a:ext uri="{9D8B030D-6E8A-4147-A177-3AD203B41FA5}">
                      <a16:colId xmlns:a16="http://schemas.microsoft.com/office/drawing/2014/main" val="2255637695"/>
                    </a:ext>
                  </a:extLst>
                </a:gridCol>
                <a:gridCol w="857250">
                  <a:extLst>
                    <a:ext uri="{9D8B030D-6E8A-4147-A177-3AD203B41FA5}">
                      <a16:colId xmlns:a16="http://schemas.microsoft.com/office/drawing/2014/main" val="727375245"/>
                    </a:ext>
                  </a:extLst>
                </a:gridCol>
                <a:gridCol w="242888">
                  <a:extLst>
                    <a:ext uri="{9D8B030D-6E8A-4147-A177-3AD203B41FA5}">
                      <a16:colId xmlns:a16="http://schemas.microsoft.com/office/drawing/2014/main" val="3175951156"/>
                    </a:ext>
                  </a:extLst>
                </a:gridCol>
                <a:gridCol w="457001">
                  <a:extLst>
                    <a:ext uri="{9D8B030D-6E8A-4147-A177-3AD203B41FA5}">
                      <a16:colId xmlns:a16="http://schemas.microsoft.com/office/drawing/2014/main" val="4111454704"/>
                    </a:ext>
                  </a:extLst>
                </a:gridCol>
              </a:tblGrid>
              <a:tr h="256636">
                <a:tc>
                  <a:txBody>
                    <a:bodyPr/>
                    <a:lstStyle/>
                    <a:p>
                      <a:pPr marL="0" indent="0" algn="r" defTabSz="914400" rtl="0" eaLnBrk="1" latinLnBrk="0" hangingPunct="1">
                        <a:lnSpc>
                          <a:spcPct val="100000"/>
                        </a:lnSpc>
                        <a:spcAft>
                          <a:spcPts val="0"/>
                        </a:spcAft>
                        <a:buFont typeface="+mj-lt"/>
                        <a:buNone/>
                      </a:pPr>
                      <a:endParaRPr lang="ru-RU" sz="18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indent="0" algn="ctr" defTabSz="914400" rtl="0" eaLnBrk="1" latinLnBrk="0" hangingPunct="1">
                        <a:lnSpc>
                          <a:spcPct val="100000"/>
                        </a:lnSpc>
                        <a:spcAft>
                          <a:spcPts val="0"/>
                        </a:spcAft>
                        <a:buFont typeface="+mj-lt"/>
                        <a:buNone/>
                      </a:pPr>
                      <a:endParaRPr lang="ru-RU" sz="14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200" b="1" i="1" kern="12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100" b="1" i="0" kern="12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фонет</a:t>
                      </a:r>
                      <a:endParaRPr lang="ru-RU" sz="11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200" b="1" i="0" kern="12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МамаДля</a:t>
                      </a:r>
                      <a:br>
                        <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br>
                      <a:r>
                        <a:rPr lang="ru-RU" sz="12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Мамонтенка</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200" b="0"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Бум ДЗ</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200" b="0"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Дом</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1400" b="0" i="1" kern="12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АудОписВнешн</a:t>
                      </a:r>
                      <a:endParaRPr lang="ru-RU" sz="1400" b="0"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ru-RU" sz="800" b="0"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текст</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lang="ru-RU" sz="14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40746993"/>
                  </a:ext>
                </a:extLst>
              </a:tr>
              <a:tr h="311631">
                <a:tc>
                  <a:txBody>
                    <a:bodyPr/>
                    <a:lstStyle/>
                    <a:p>
                      <a:pPr marL="0" indent="0" algn="r" defTabSz="914400" rtl="0" eaLnBrk="1" latinLnBrk="0" hangingPunct="1">
                        <a:lnSpc>
                          <a:spcPct val="100000"/>
                        </a:lnSpc>
                        <a:spcAft>
                          <a:spcPts val="0"/>
                        </a:spcAft>
                        <a:buFont typeface="+mj-lt"/>
                        <a:buNone/>
                      </a:pPr>
                      <a:r>
                        <a:rPr lang="ru-RU" sz="16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fontAlgn="t">
                        <a:lnSpc>
                          <a:spcPct val="115000"/>
                        </a:lnSpc>
                        <a:spcAft>
                          <a:spcPts val="1000"/>
                        </a:spcAft>
                      </a:pPr>
                      <a:r>
                        <a:rPr lang="ru-RU" sz="2000" dirty="0">
                          <a:solidFill>
                            <a:schemeClr val="accent6">
                              <a:lumMod val="50000"/>
                            </a:schemeClr>
                          </a:solidFill>
                          <a:effectLst/>
                          <a:latin typeface="Arial" panose="020B0604020202020204" pitchFamily="34" charset="0"/>
                          <a:ea typeface="Calibri" panose="020F0502020204030204" pitchFamily="34" charset="0"/>
                          <a:cs typeface="Times New Roman" panose="02020603050405020304" pitchFamily="18" charset="0"/>
                        </a:rPr>
                        <a:t>Ай</a:t>
                      </a:r>
                      <a:r>
                        <a:rPr lang="ru-RU" sz="20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lang="ru-RU" sz="2000" dirty="0" err="1">
                          <a:solidFill>
                            <a:schemeClr val="tx1"/>
                          </a:solidFill>
                          <a:effectLst/>
                          <a:latin typeface="Arial" panose="020B0604020202020204" pitchFamily="34" charset="0"/>
                          <a:ea typeface="Calibri" panose="020F0502020204030204" pitchFamily="34" charset="0"/>
                          <a:cs typeface="Times New Roman" panose="02020603050405020304" pitchFamily="18" charset="0"/>
                        </a:rPr>
                        <a:t>Цзяин</a:t>
                      </a:r>
                      <a:r>
                        <a:rPr lang="ru-RU" sz="20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endParaRPr lang="ru-RU"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marL="0" algn="ctr" defTabSz="914400" rtl="0" eaLnBrk="1" latinLnBrk="0" hangingPunct="1">
                        <a:lnSpc>
                          <a:spcPct val="100000"/>
                        </a:lnSpc>
                        <a:spcAft>
                          <a:spcPts val="0"/>
                        </a:spcAft>
                      </a:pPr>
                      <a:r>
                        <a:rPr lang="ru-RU" sz="1800" b="1" i="1" kern="1200" dirty="0">
                          <a:solidFill>
                            <a:srgbClr val="C0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marL="0" algn="ctr" defTabSz="914400" rtl="0" eaLnBrk="1" latinLnBrk="0" hangingPunct="1">
                        <a:lnSpc>
                          <a:spcPct val="5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marL="0" algn="ctr" defTabSz="914400" rtl="0" eaLnBrk="1" latinLnBrk="0" hangingPunct="1">
                        <a:lnSpc>
                          <a:spcPct val="5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34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marL="0" algn="ctr" defTabSz="914400" rtl="0" eaLnBrk="1" latinLnBrk="0" hangingPunct="1">
                        <a:lnSpc>
                          <a:spcPct val="50000"/>
                        </a:lnSpc>
                        <a:spcAft>
                          <a:spcPts val="0"/>
                        </a:spcAft>
                      </a:pPr>
                      <a:endPar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96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marL="0" algn="ctr" defTabSz="914400" rtl="0" eaLnBrk="1" latinLnBrk="0" hangingPunct="1">
                        <a:lnSpc>
                          <a:spcPct val="100000"/>
                        </a:lnSpc>
                        <a:spcAft>
                          <a:spcPts val="0"/>
                        </a:spcAft>
                      </a:pPr>
                      <a:r>
                        <a:rPr lang="ru-RU" sz="1800" b="1" i="1"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100</a:t>
                      </a:r>
                      <a:endParaRPr lang="ru-RU" sz="1600" b="1" i="1"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marL="0" algn="ctr" defTabSz="914400" rtl="0" eaLnBrk="1" latinLnBrk="0" hangingPunct="1">
                        <a:lnSpc>
                          <a:spcPct val="100000"/>
                        </a:lnSpc>
                        <a:spcAft>
                          <a:spcPts val="0"/>
                        </a:spcAft>
                      </a:pPr>
                      <a:r>
                        <a:rPr lang="ru-RU" sz="1600" b="0"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99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marL="0" algn="ctr" defTabSz="914400" rtl="0" eaLnBrk="1" latinLnBrk="0" hangingPunct="1">
                        <a:lnSpc>
                          <a:spcPct val="100000"/>
                        </a:lnSpc>
                        <a:spcAft>
                          <a:spcPts val="0"/>
                        </a:spcAft>
                      </a:pPr>
                      <a:r>
                        <a:rPr lang="ru-RU" sz="1100" b="0" i="0" kern="1200" dirty="0" err="1">
                          <a:solidFill>
                            <a:schemeClr val="tx1"/>
                          </a:solidFill>
                          <a:effectLst/>
                          <a:latin typeface="Calibri" panose="020F0502020204030204" pitchFamily="34" charset="0"/>
                          <a:ea typeface="+mn-ea"/>
                          <a:cs typeface="Times New Roman" panose="02020603050405020304" pitchFamily="18" charset="0"/>
                        </a:rPr>
                        <a:t>чо</a:t>
                      </a:r>
                      <a:endParaRPr lang="ru-RU" sz="1100" b="0" i="0" kern="1200" dirty="0">
                        <a:solidFill>
                          <a:schemeClr val="tx1"/>
                        </a:solidFill>
                        <a:effectLst/>
                        <a:latin typeface="Calibri" panose="020F0502020204030204" pitchFamily="34" charset="0"/>
                        <a:ea typeface="+mn-ea"/>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marL="0" algn="ctr" defTabSz="914400" rtl="0" eaLnBrk="1" latinLnBrk="0" hangingPunct="1">
                        <a:lnSpc>
                          <a:spcPct val="70000"/>
                        </a:lnSpc>
                        <a:spcAft>
                          <a:spcPts val="0"/>
                        </a:spcAft>
                      </a:pPr>
                      <a:r>
                        <a:rPr lang="ru-RU" sz="1400" b="0" i="0" kern="1200" dirty="0">
                          <a:solidFill>
                            <a:srgbClr val="660033"/>
                          </a:solidFill>
                          <a:effectLst/>
                          <a:latin typeface="Calibri" panose="020F0502020204030204" pitchFamily="34" charset="0"/>
                          <a:ea typeface="Calibri" panose="020F0502020204030204" pitchFamily="34" charset="0"/>
                          <a:cs typeface="Times New Roman" panose="02020603050405020304" pitchFamily="18" charset="0"/>
                        </a:rPr>
                        <a:t>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marL="0" algn="ctr" defTabSz="914400" rtl="0" eaLnBrk="1" latinLnBrk="0" hangingPunct="1">
                        <a:lnSpc>
                          <a:spcPct val="100000"/>
                        </a:lnSpc>
                        <a:spcAft>
                          <a:spcPts val="0"/>
                        </a:spcAft>
                      </a:pPr>
                      <a:endParaRPr lang="ru-RU" sz="2000" b="0"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extLst>
                  <a:ext uri="{0D108BD9-81ED-4DB2-BD59-A6C34878D82A}">
                    <a16:rowId xmlns:a16="http://schemas.microsoft.com/office/drawing/2014/main" val="3748660526"/>
                  </a:ext>
                </a:extLst>
              </a:tr>
              <a:tr h="347439">
                <a:tc>
                  <a:txBody>
                    <a:bodyPr/>
                    <a:lstStyle/>
                    <a:p>
                      <a:pPr marL="0" indent="0" algn="r" defTabSz="914400" rtl="0" eaLnBrk="1" latinLnBrk="0" hangingPunct="1">
                        <a:lnSpc>
                          <a:spcPct val="100000"/>
                        </a:lnSpc>
                        <a:spcAft>
                          <a:spcPts val="0"/>
                        </a:spcAft>
                        <a:buFont typeface="+mj-lt"/>
                        <a:buNone/>
                      </a:pPr>
                      <a:r>
                        <a:rPr lang="ru-RU" sz="16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E4A86"/>
                    </a:solidFill>
                  </a:tcPr>
                </a:tc>
                <a:tc>
                  <a:txBody>
                    <a:bodyPr/>
                    <a:lstStyle/>
                    <a:p>
                      <a:pPr fontAlgn="t">
                        <a:lnSpc>
                          <a:spcPct val="115000"/>
                        </a:lnSpc>
                        <a:spcAft>
                          <a:spcPts val="1000"/>
                        </a:spcAft>
                      </a:pPr>
                      <a:r>
                        <a:rPr lang="ru-RU" sz="2000" kern="1200" dirty="0" err="1">
                          <a:solidFill>
                            <a:schemeClr val="accent6">
                              <a:lumMod val="50000"/>
                            </a:schemeClr>
                          </a:solidFill>
                          <a:effectLst/>
                          <a:latin typeface="Arial" panose="020B0604020202020204" pitchFamily="34" charset="0"/>
                          <a:ea typeface="Calibri" panose="020F0502020204030204" pitchFamily="34" charset="0"/>
                          <a:cs typeface="Times New Roman" panose="02020603050405020304" pitchFamily="18" charset="0"/>
                        </a:rPr>
                        <a:t>Баиньцайцыкэ</a:t>
                      </a:r>
                      <a:r>
                        <a:rPr lang="ru-RU" sz="20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endParaRPr lang="ru-RU"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marL="0" algn="ctr" defTabSz="914400" rtl="0" eaLnBrk="1" latinLnBrk="0" hangingPunct="1">
                        <a:lnSpc>
                          <a:spcPct val="100000"/>
                        </a:lnSpc>
                        <a:spcAft>
                          <a:spcPts val="0"/>
                        </a:spcAft>
                      </a:pPr>
                      <a:endParaRPr lang="ru-RU" sz="1800" b="1" i="1" kern="1200" dirty="0">
                        <a:solidFill>
                          <a:srgbClr val="C0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marL="0" algn="ctr" defTabSz="914400" rtl="0" eaLnBrk="1" latinLnBrk="0" hangingPunct="1">
                        <a:lnSpc>
                          <a:spcPct val="5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marL="0" algn="ctr" defTabSz="914400" rtl="0" eaLnBrk="1" latinLnBrk="0" hangingPunct="1">
                        <a:lnSpc>
                          <a:spcPct val="5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24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marL="0" algn="ctr" defTabSz="914400" rtl="0" eaLnBrk="1" latinLnBrk="0" hangingPunct="1">
                        <a:lnSpc>
                          <a:spcPct val="50000"/>
                        </a:lnSpc>
                        <a:spcAft>
                          <a:spcPts val="0"/>
                        </a:spcAft>
                      </a:pPr>
                      <a:endPar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91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marL="0" algn="ctr" defTabSz="914400" rtl="0" eaLnBrk="1" latinLnBrk="0" hangingPunct="1">
                        <a:lnSpc>
                          <a:spcPct val="100000"/>
                        </a:lnSpc>
                        <a:spcAft>
                          <a:spcPts val="0"/>
                        </a:spcAft>
                      </a:pPr>
                      <a:r>
                        <a:rPr lang="ru-RU" sz="1600" b="0"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39**\+0\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marL="0" algn="ctr" defTabSz="914400" rtl="0" eaLnBrk="1" latinLnBrk="0" hangingPunct="1">
                        <a:lnSpc>
                          <a:spcPct val="100000"/>
                        </a:lnSpc>
                        <a:spcAft>
                          <a:spcPts val="0"/>
                        </a:spcAft>
                      </a:pPr>
                      <a:r>
                        <a:rPr lang="ru-RU" sz="1600" b="0"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90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marL="0" algn="ctr" defTabSz="914400" rtl="0" eaLnBrk="1" latinLnBrk="0" hangingPunct="1">
                        <a:lnSpc>
                          <a:spcPct val="100000"/>
                        </a:lnSpc>
                        <a:spcAft>
                          <a:spcPts val="0"/>
                        </a:spcAft>
                      </a:pPr>
                      <a:endParaRPr lang="ru-RU" sz="1100" b="0" i="0" kern="1200" dirty="0">
                        <a:solidFill>
                          <a:schemeClr val="tx1"/>
                        </a:solidFill>
                        <a:effectLst/>
                        <a:latin typeface="Calibri" panose="020F0502020204030204" pitchFamily="34" charset="0"/>
                        <a:ea typeface="+mn-ea"/>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marL="0" algn="ctr" defTabSz="914400" rtl="0" eaLnBrk="1" latinLnBrk="0" hangingPunct="1">
                        <a:lnSpc>
                          <a:spcPct val="100000"/>
                        </a:lnSpc>
                        <a:spcAft>
                          <a:spcPts val="0"/>
                        </a:spcAft>
                      </a:pP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marL="0" algn="ctr" defTabSz="914400" rtl="0" eaLnBrk="1" latinLnBrk="0" hangingPunct="1">
                        <a:lnSpc>
                          <a:spcPct val="100000"/>
                        </a:lnSpc>
                        <a:spcAft>
                          <a:spcPts val="0"/>
                        </a:spcAft>
                      </a:pPr>
                      <a:endParaRPr lang="ru-RU" sz="2000" b="0"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extLst>
                  <a:ext uri="{0D108BD9-81ED-4DB2-BD59-A6C34878D82A}">
                    <a16:rowId xmlns:a16="http://schemas.microsoft.com/office/drawing/2014/main" val="1075703116"/>
                  </a:ext>
                </a:extLst>
              </a:tr>
              <a:tr h="311631">
                <a:tc>
                  <a:txBody>
                    <a:bodyPr/>
                    <a:lstStyle/>
                    <a:p>
                      <a:pPr marL="0" indent="0" algn="r" defTabSz="914400" rtl="0" eaLnBrk="1" latinLnBrk="0" hangingPunct="1">
                        <a:lnSpc>
                          <a:spcPct val="100000"/>
                        </a:lnSpc>
                        <a:spcAft>
                          <a:spcPts val="0"/>
                        </a:spcAft>
                        <a:buFont typeface="+mj-lt"/>
                        <a:buNone/>
                      </a:pPr>
                      <a:r>
                        <a:rPr lang="ru-RU" sz="16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fontAlgn="t">
                        <a:lnSpc>
                          <a:spcPct val="115000"/>
                        </a:lnSpc>
                        <a:spcAft>
                          <a:spcPts val="1000"/>
                        </a:spcAft>
                      </a:pPr>
                      <a:r>
                        <a:rPr lang="ru-RU" sz="2000" i="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Ван Сяни </a:t>
                      </a:r>
                      <a:endParaRPr lang="ru-RU" sz="1100" kern="1200"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marL="0" algn="ctr" defTabSz="914400" rtl="0" eaLnBrk="1" latinLnBrk="0" hangingPunct="1">
                        <a:lnSpc>
                          <a:spcPct val="100000"/>
                        </a:lnSpc>
                        <a:spcAft>
                          <a:spcPts val="0"/>
                        </a:spcAft>
                      </a:pPr>
                      <a:r>
                        <a:rPr lang="ru-RU" sz="1800" b="1" i="1" kern="1200" dirty="0">
                          <a:solidFill>
                            <a:srgbClr val="C0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marL="0" algn="ctr" defTabSz="914400" rtl="0" eaLnBrk="1" latinLnBrk="0" hangingPunct="1">
                        <a:lnSpc>
                          <a:spcPct val="5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marL="0" algn="ctr" defTabSz="914400" rtl="0" eaLnBrk="1" latinLnBrk="0" hangingPunct="1">
                        <a:lnSpc>
                          <a:spcPct val="5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34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marL="0" algn="ctr" defTabSz="914400" rtl="0" eaLnBrk="1" latinLnBrk="0" hangingPunct="1">
                        <a:lnSpc>
                          <a:spcPct val="50000"/>
                        </a:lnSpc>
                        <a:spcAft>
                          <a:spcPts val="0"/>
                        </a:spcAft>
                      </a:pPr>
                      <a:endPar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86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marL="0" algn="ctr" defTabSz="914400" rtl="0" eaLnBrk="1" latinLnBrk="0" hangingPunct="1">
                        <a:lnSpc>
                          <a:spcPct val="100000"/>
                        </a:lnSpc>
                        <a:spcAft>
                          <a:spcPts val="0"/>
                        </a:spcAft>
                      </a:pPr>
                      <a:r>
                        <a:rPr lang="ru-RU" sz="1800" b="1" i="1"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89</a:t>
                      </a:r>
                      <a:r>
                        <a:rPr lang="ru-RU" sz="1600" b="0"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marL="0" algn="ctr" defTabSz="914400" rtl="0" eaLnBrk="1" latinLnBrk="0" hangingPunct="1">
                        <a:lnSpc>
                          <a:spcPct val="100000"/>
                        </a:lnSpc>
                        <a:spcAft>
                          <a:spcPts val="0"/>
                        </a:spcAft>
                      </a:pPr>
                      <a:r>
                        <a:rPr lang="ru-RU" sz="1600" b="0"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95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marL="0" algn="ctr" defTabSz="914400" rtl="0" eaLnBrk="1" latinLnBrk="0" hangingPunct="1">
                        <a:lnSpc>
                          <a:spcPct val="100000"/>
                        </a:lnSpc>
                        <a:spcAft>
                          <a:spcPts val="0"/>
                        </a:spcAft>
                      </a:pPr>
                      <a:r>
                        <a:rPr lang="ru-RU" sz="1100" b="0" i="0" kern="1200" dirty="0">
                          <a:solidFill>
                            <a:schemeClr val="tx1"/>
                          </a:solidFill>
                          <a:effectLst/>
                          <a:latin typeface="Calibri" panose="020F0502020204030204" pitchFamily="34" charset="0"/>
                          <a:ea typeface="+mn-ea"/>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marL="0" algn="ctr" defTabSz="914400" rtl="0" eaLnBrk="1" latinLnBrk="0" hangingPunct="1">
                        <a:lnSpc>
                          <a:spcPct val="100000"/>
                        </a:lnSpc>
                        <a:spcAft>
                          <a:spcPts val="0"/>
                        </a:spcAft>
                      </a:pP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marL="0" algn="ctr" defTabSz="914400" rtl="0" eaLnBrk="1" latinLnBrk="0" hangingPunct="1">
                        <a:lnSpc>
                          <a:spcPct val="100000"/>
                        </a:lnSpc>
                        <a:spcAft>
                          <a:spcPts val="0"/>
                        </a:spcAft>
                      </a:pPr>
                      <a:endParaRPr lang="ru-RU" sz="2000" b="0"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extLst>
                  <a:ext uri="{0D108BD9-81ED-4DB2-BD59-A6C34878D82A}">
                    <a16:rowId xmlns:a16="http://schemas.microsoft.com/office/drawing/2014/main" val="1892308948"/>
                  </a:ext>
                </a:extLst>
              </a:tr>
              <a:tr h="311631">
                <a:tc>
                  <a:txBody>
                    <a:bodyPr/>
                    <a:lstStyle/>
                    <a:p>
                      <a:pPr marL="0" indent="0" algn="r" defTabSz="914400" rtl="0" eaLnBrk="1" latinLnBrk="0" hangingPunct="1">
                        <a:lnSpc>
                          <a:spcPct val="100000"/>
                        </a:lnSpc>
                        <a:spcAft>
                          <a:spcPts val="0"/>
                        </a:spcAft>
                        <a:buFont typeface="+mj-lt"/>
                        <a:buNone/>
                      </a:pPr>
                      <a:r>
                        <a:rPr lang="ru-RU" sz="16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fontAlgn="t">
                        <a:lnSpc>
                          <a:spcPct val="115000"/>
                        </a:lnSpc>
                        <a:spcAft>
                          <a:spcPts val="1000"/>
                        </a:spcAft>
                      </a:pPr>
                      <a:r>
                        <a:rPr lang="ru-RU" sz="20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Ван </a:t>
                      </a:r>
                      <a:r>
                        <a:rPr lang="ru-RU" sz="2000" dirty="0" err="1">
                          <a:solidFill>
                            <a:schemeClr val="tx1"/>
                          </a:solidFill>
                          <a:effectLst/>
                          <a:latin typeface="Arial" panose="020B0604020202020204" pitchFamily="34" charset="0"/>
                          <a:ea typeface="Calibri" panose="020F0502020204030204" pitchFamily="34" charset="0"/>
                          <a:cs typeface="Times New Roman" panose="02020603050405020304" pitchFamily="18" charset="0"/>
                        </a:rPr>
                        <a:t>Цзасян</a:t>
                      </a:r>
                      <a:r>
                        <a:rPr lang="ru-RU" sz="20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endParaRPr lang="ru-RU"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marL="0" algn="ctr" defTabSz="914400" rtl="0" eaLnBrk="1" latinLnBrk="0" hangingPunct="1">
                        <a:lnSpc>
                          <a:spcPct val="100000"/>
                        </a:lnSpc>
                        <a:spcAft>
                          <a:spcPts val="0"/>
                        </a:spcAft>
                      </a:pPr>
                      <a:endParaRPr lang="ru-RU" sz="1800" b="1" i="1" kern="1200" dirty="0">
                        <a:solidFill>
                          <a:srgbClr val="C0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marL="0" algn="ctr" defTabSz="914400" rtl="0" eaLnBrk="1" latinLnBrk="0" hangingPunct="1">
                        <a:lnSpc>
                          <a:spcPct val="5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Б</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marL="0" algn="ctr" defTabSz="914400" rtl="0" eaLnBrk="1" latinLnBrk="0" hangingPunct="1">
                        <a:lnSpc>
                          <a:spcPct val="50000"/>
                        </a:lnSpc>
                        <a:spcAft>
                          <a:spcPts val="0"/>
                        </a:spcAft>
                      </a:pPr>
                      <a:endPar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marL="0" algn="ctr" defTabSz="914400" rtl="0" eaLnBrk="1" latinLnBrk="0" hangingPunct="1">
                        <a:lnSpc>
                          <a:spcPct val="50000"/>
                        </a:lnSpc>
                        <a:spcAft>
                          <a:spcPts val="0"/>
                        </a:spcAft>
                      </a:pPr>
                      <a:endPar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marL="0" algn="ctr" defTabSz="914400" rtl="0" eaLnBrk="1" latinLnBrk="0" hangingPunct="1">
                        <a:lnSpc>
                          <a:spcPct val="100000"/>
                        </a:lnSpc>
                        <a:spcAft>
                          <a:spcPts val="0"/>
                        </a:spcAft>
                      </a:pPr>
                      <a:r>
                        <a:rPr lang="ru-RU" sz="1800" b="1" i="1"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91</a:t>
                      </a:r>
                      <a:r>
                        <a:rPr lang="ru-RU" sz="1600" b="0"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marL="0" algn="ctr" defTabSz="914400" rtl="0" eaLnBrk="1" latinLnBrk="0" hangingPunct="1">
                        <a:lnSpc>
                          <a:spcPct val="100000"/>
                        </a:lnSpc>
                        <a:spcAft>
                          <a:spcPts val="0"/>
                        </a:spcAft>
                      </a:pPr>
                      <a:endParaRPr lang="ru-RU" sz="1600" b="0"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marL="0" algn="ctr" defTabSz="914400" rtl="0" eaLnBrk="1" latinLnBrk="0" hangingPunct="1">
                        <a:lnSpc>
                          <a:spcPct val="100000"/>
                        </a:lnSpc>
                        <a:spcAft>
                          <a:spcPts val="0"/>
                        </a:spcAft>
                      </a:pPr>
                      <a:endParaRPr lang="ru-RU" sz="1100" b="0" i="0" kern="1200" dirty="0">
                        <a:solidFill>
                          <a:schemeClr val="tx1"/>
                        </a:solidFill>
                        <a:effectLst/>
                        <a:latin typeface="Calibri" panose="020F0502020204030204" pitchFamily="34" charset="0"/>
                        <a:ea typeface="+mn-ea"/>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ru-RU" sz="1400" b="0" i="0" kern="1200" dirty="0">
                        <a:solidFill>
                          <a:schemeClr val="tx1"/>
                        </a:solidFill>
                        <a:effectLst/>
                        <a:latin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marL="0" algn="ctr" defTabSz="914400" rtl="0" eaLnBrk="1" latinLnBrk="0" hangingPunct="1">
                        <a:lnSpc>
                          <a:spcPct val="100000"/>
                        </a:lnSpc>
                        <a:spcAft>
                          <a:spcPts val="0"/>
                        </a:spcAft>
                      </a:pPr>
                      <a:endParaRPr lang="ru-RU" sz="2000" b="0" i="1" kern="1200" dirty="0">
                        <a:solidFill>
                          <a:schemeClr val="tx1"/>
                        </a:solidFill>
                        <a:effectLst/>
                        <a:latin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extLst>
                  <a:ext uri="{0D108BD9-81ED-4DB2-BD59-A6C34878D82A}">
                    <a16:rowId xmlns:a16="http://schemas.microsoft.com/office/drawing/2014/main" val="3199731820"/>
                  </a:ext>
                </a:extLst>
              </a:tr>
              <a:tr h="311631">
                <a:tc>
                  <a:txBody>
                    <a:bodyPr/>
                    <a:lstStyle/>
                    <a:p>
                      <a:pPr marL="0" indent="0" algn="r" defTabSz="914400" rtl="0" eaLnBrk="1" latinLnBrk="0" hangingPunct="1">
                        <a:lnSpc>
                          <a:spcPct val="100000"/>
                        </a:lnSpc>
                        <a:spcAft>
                          <a:spcPts val="0"/>
                        </a:spcAft>
                        <a:buFont typeface="+mj-lt"/>
                        <a:buNone/>
                      </a:pPr>
                      <a:r>
                        <a:rPr lang="ru-RU" sz="16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fontAlgn="t">
                        <a:lnSpc>
                          <a:spcPct val="115000"/>
                        </a:lnSpc>
                        <a:spcAft>
                          <a:spcPts val="1000"/>
                        </a:spcAft>
                      </a:pPr>
                      <a:r>
                        <a:rPr lang="ru-RU" sz="2000" dirty="0">
                          <a:solidFill>
                            <a:schemeClr val="accent6">
                              <a:lumMod val="50000"/>
                            </a:schemeClr>
                          </a:solidFill>
                          <a:effectLst/>
                          <a:latin typeface="Arial" panose="020B0604020202020204" pitchFamily="34" charset="0"/>
                          <a:ea typeface="Calibri" panose="020F0502020204030204" pitchFamily="34" charset="0"/>
                          <a:cs typeface="Times New Roman" panose="02020603050405020304" pitchFamily="18" charset="0"/>
                        </a:rPr>
                        <a:t>Гао</a:t>
                      </a:r>
                      <a:r>
                        <a:rPr lang="ru-RU" sz="20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lang="ru-RU" sz="2000" dirty="0" err="1">
                          <a:solidFill>
                            <a:schemeClr val="tx1"/>
                          </a:solidFill>
                          <a:effectLst/>
                          <a:latin typeface="Arial" panose="020B0604020202020204" pitchFamily="34" charset="0"/>
                          <a:ea typeface="Calibri" panose="020F0502020204030204" pitchFamily="34" charset="0"/>
                          <a:cs typeface="Times New Roman" panose="02020603050405020304" pitchFamily="18" charset="0"/>
                        </a:rPr>
                        <a:t>Цзэци</a:t>
                      </a:r>
                      <a:endParaRPr lang="ru-RU"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marL="0" algn="ctr" defTabSz="914400" rtl="0" eaLnBrk="1" latinLnBrk="0" hangingPunct="1">
                        <a:lnSpc>
                          <a:spcPct val="100000"/>
                        </a:lnSpc>
                        <a:spcAft>
                          <a:spcPts val="0"/>
                        </a:spcAft>
                      </a:pPr>
                      <a:endParaRPr lang="ru-RU" sz="1800" b="1" i="1" kern="1200" dirty="0">
                        <a:solidFill>
                          <a:srgbClr val="C0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marL="0" algn="ctr" defTabSz="914400" rtl="0" eaLnBrk="1" latinLnBrk="0" hangingPunct="1">
                        <a:lnSpc>
                          <a:spcPct val="5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+б</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marL="0" algn="ctr" defTabSz="914400" rtl="0" eaLnBrk="1" latinLnBrk="0" hangingPunct="1">
                        <a:lnSpc>
                          <a:spcPct val="5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marL="0" algn="ctr" defTabSz="914400" rtl="0" eaLnBrk="1" latinLnBrk="0" hangingPunct="1">
                        <a:lnSpc>
                          <a:spcPct val="50000"/>
                        </a:lnSpc>
                        <a:spcAft>
                          <a:spcPts val="0"/>
                        </a:spcAft>
                      </a:pPr>
                      <a:endPar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98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marL="0" algn="ctr" defTabSz="914400" rtl="0" eaLnBrk="1" latinLnBrk="0" hangingPunct="1">
                        <a:lnSpc>
                          <a:spcPct val="100000"/>
                        </a:lnSpc>
                        <a:spcAft>
                          <a:spcPts val="0"/>
                        </a:spcAft>
                      </a:pPr>
                      <a:r>
                        <a:rPr lang="ru-RU" sz="1600" b="0"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49\+0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marL="0" algn="ctr" defTabSz="914400" rtl="0" eaLnBrk="1" latinLnBrk="0" hangingPunct="1">
                        <a:lnSpc>
                          <a:spcPct val="100000"/>
                        </a:lnSpc>
                        <a:spcAft>
                          <a:spcPts val="0"/>
                        </a:spcAft>
                      </a:pPr>
                      <a:r>
                        <a:rPr lang="ru-RU" sz="1600" b="0"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99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marL="0" algn="ctr" defTabSz="914400" rtl="0" eaLnBrk="1" latinLnBrk="0" hangingPunct="1">
                        <a:lnSpc>
                          <a:spcPct val="100000"/>
                        </a:lnSpc>
                        <a:spcAft>
                          <a:spcPts val="0"/>
                        </a:spcAft>
                      </a:pPr>
                      <a:r>
                        <a:rPr lang="ru-RU" sz="1100" b="0" i="0" kern="1200" dirty="0">
                          <a:solidFill>
                            <a:schemeClr val="tx1"/>
                          </a:solidFill>
                          <a:effectLst/>
                          <a:latin typeface="Calibri" panose="020F0502020204030204" pitchFamily="34" charset="0"/>
                          <a:ea typeface="+mn-ea"/>
                          <a:cs typeface="Times New Roman" panose="02020603050405020304" pitchFamily="18" charset="0"/>
                        </a:rPr>
                        <a:t>ч</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marL="0" algn="ctr" defTabSz="914400" rtl="0" eaLnBrk="1" latinLnBrk="0" hangingPunct="1">
                        <a:lnSpc>
                          <a:spcPct val="100000"/>
                        </a:lnSpc>
                        <a:spcAft>
                          <a:spcPts val="0"/>
                        </a:spcAft>
                      </a:pPr>
                      <a:r>
                        <a:rPr lang="ru-RU" sz="1400" b="0" i="0" kern="1200" dirty="0">
                          <a:solidFill>
                            <a:schemeClr val="tx1"/>
                          </a:solidFill>
                          <a:effectLst/>
                          <a:latin typeface="Calibri" panose="020F0502020204030204" pitchFamily="34" charset="0"/>
                          <a:cs typeface="Times New Roman" panose="02020603050405020304" pitchFamily="18" charset="0"/>
                        </a:rPr>
                        <a:t>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marL="0" algn="ctr" defTabSz="914400" rtl="0" eaLnBrk="1" latinLnBrk="0" hangingPunct="1">
                        <a:lnSpc>
                          <a:spcPct val="100000"/>
                        </a:lnSpc>
                        <a:spcAft>
                          <a:spcPts val="0"/>
                        </a:spcAft>
                      </a:pPr>
                      <a:endParaRPr lang="ru-RU" sz="2000" b="0" i="1" kern="1200" dirty="0">
                        <a:solidFill>
                          <a:schemeClr val="tx1"/>
                        </a:solidFill>
                        <a:effectLst/>
                        <a:latin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extLst>
                  <a:ext uri="{0D108BD9-81ED-4DB2-BD59-A6C34878D82A}">
                    <a16:rowId xmlns:a16="http://schemas.microsoft.com/office/drawing/2014/main" val="2617920696"/>
                  </a:ext>
                </a:extLst>
              </a:tr>
              <a:tr h="311631">
                <a:tc>
                  <a:txBody>
                    <a:bodyPr/>
                    <a:lstStyle/>
                    <a:p>
                      <a:pPr marL="0" indent="0" algn="r" defTabSz="914400" rtl="0" eaLnBrk="1" latinLnBrk="0" hangingPunct="1">
                        <a:lnSpc>
                          <a:spcPct val="100000"/>
                        </a:lnSpc>
                        <a:spcAft>
                          <a:spcPts val="0"/>
                        </a:spcAft>
                        <a:buFont typeface="+mj-lt"/>
                        <a:buNone/>
                      </a:pPr>
                      <a:r>
                        <a:rPr lang="ru-RU" sz="16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fontAlgn="t">
                        <a:lnSpc>
                          <a:spcPct val="115000"/>
                        </a:lnSpc>
                        <a:spcAft>
                          <a:spcPts val="1000"/>
                        </a:spcAft>
                      </a:pPr>
                      <a:r>
                        <a:rPr lang="ru-RU" sz="2000" i="1" dirty="0" err="1">
                          <a:solidFill>
                            <a:schemeClr val="accent6">
                              <a:lumMod val="50000"/>
                            </a:schemeClr>
                          </a:solidFill>
                          <a:effectLst/>
                          <a:latin typeface="Arial" panose="020B0604020202020204" pitchFamily="34" charset="0"/>
                          <a:ea typeface="Calibri" panose="020F0502020204030204" pitchFamily="34" charset="0"/>
                          <a:cs typeface="Times New Roman" panose="02020603050405020304" pitchFamily="18" charset="0"/>
                        </a:rPr>
                        <a:t>Жуань</a:t>
                      </a:r>
                      <a:r>
                        <a:rPr lang="ru-RU" sz="2000" i="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lang="ru-RU" sz="2000" i="1" dirty="0" err="1">
                          <a:solidFill>
                            <a:schemeClr val="tx1"/>
                          </a:solidFill>
                          <a:effectLst/>
                          <a:latin typeface="Arial" panose="020B0604020202020204" pitchFamily="34" charset="0"/>
                          <a:ea typeface="Calibri" panose="020F0502020204030204" pitchFamily="34" charset="0"/>
                          <a:cs typeface="Times New Roman" panose="02020603050405020304" pitchFamily="18" charset="0"/>
                        </a:rPr>
                        <a:t>Люин</a:t>
                      </a:r>
                      <a:r>
                        <a:rPr lang="ru-RU" sz="2000" i="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lang="ru-RU" sz="1000" kern="1200"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16.дек</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800" b="1" i="1" kern="1200" dirty="0">
                        <a:solidFill>
                          <a:srgbClr val="C0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50000"/>
                        </a:lnSpc>
                        <a:spcAft>
                          <a:spcPts val="0"/>
                        </a:spcAft>
                      </a:pPr>
                      <a:endPar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50000"/>
                        </a:lnSpc>
                        <a:spcAft>
                          <a:spcPts val="0"/>
                        </a:spcAft>
                      </a:pPr>
                      <a:endPar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50000"/>
                        </a:lnSpc>
                        <a:spcAft>
                          <a:spcPts val="0"/>
                        </a:spcAft>
                      </a:pPr>
                      <a:endPar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82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r>
                        <a:rPr lang="ru-RU" sz="1600" b="0"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35***+0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600" b="0"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1100" b="0" i="0" kern="1200" dirty="0">
                        <a:solidFill>
                          <a:schemeClr val="tx1"/>
                        </a:solidFill>
                        <a:effectLst/>
                        <a:latin typeface="Calibri" panose="020F0502020204030204" pitchFamily="34" charset="0"/>
                        <a:ea typeface="+mn-ea"/>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endParaRPr lang="ru-RU" sz="1400" b="0" i="0" kern="1200" dirty="0">
                        <a:solidFill>
                          <a:srgbClr val="660033"/>
                        </a:solidFill>
                        <a:effectLst/>
                        <a:latin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0000"/>
                        </a:lnSpc>
                        <a:spcAft>
                          <a:spcPts val="0"/>
                        </a:spcAft>
                      </a:pPr>
                      <a:endParaRPr lang="ru-RU" sz="2000" b="0" i="1" kern="1200" dirty="0">
                        <a:solidFill>
                          <a:schemeClr val="tx1"/>
                        </a:solidFill>
                        <a:effectLst/>
                        <a:latin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93704961"/>
                  </a:ext>
                </a:extLst>
              </a:tr>
              <a:tr h="335113">
                <a:tc>
                  <a:txBody>
                    <a:bodyPr/>
                    <a:lstStyle/>
                    <a:p>
                      <a:pPr marL="0" indent="0" algn="r" defTabSz="914400" rtl="0" eaLnBrk="1" latinLnBrk="0" hangingPunct="1">
                        <a:lnSpc>
                          <a:spcPct val="100000"/>
                        </a:lnSpc>
                        <a:spcAft>
                          <a:spcPts val="0"/>
                        </a:spcAft>
                        <a:buFont typeface="+mj-lt"/>
                        <a:buNone/>
                      </a:pPr>
                      <a:r>
                        <a:rPr lang="ru-RU" sz="16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fontAlgn="t">
                        <a:lnSpc>
                          <a:spcPct val="115000"/>
                        </a:lnSpc>
                        <a:spcAft>
                          <a:spcPts val="1000"/>
                        </a:spcAft>
                      </a:pPr>
                      <a:r>
                        <a:rPr lang="ru-RU" sz="2000" dirty="0">
                          <a:solidFill>
                            <a:schemeClr val="accent6">
                              <a:lumMod val="50000"/>
                            </a:schemeClr>
                          </a:solidFill>
                          <a:effectLst/>
                          <a:latin typeface="Arial" panose="020B0604020202020204" pitchFamily="34" charset="0"/>
                          <a:ea typeface="Calibri" panose="020F0502020204030204" pitchFamily="34" charset="0"/>
                          <a:cs typeface="Times New Roman" panose="02020603050405020304" pitchFamily="18" charset="0"/>
                        </a:rPr>
                        <a:t>Ли</a:t>
                      </a:r>
                      <a:r>
                        <a:rPr lang="ru-RU" sz="20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lang="ru-RU" sz="2000" dirty="0" err="1">
                          <a:solidFill>
                            <a:schemeClr val="tx1"/>
                          </a:solidFill>
                          <a:effectLst/>
                          <a:latin typeface="Arial" panose="020B0604020202020204" pitchFamily="34" charset="0"/>
                          <a:ea typeface="Calibri" panose="020F0502020204030204" pitchFamily="34" charset="0"/>
                          <a:cs typeface="Times New Roman" panose="02020603050405020304" pitchFamily="18" charset="0"/>
                        </a:rPr>
                        <a:t>Мяохао</a:t>
                      </a:r>
                      <a:endParaRPr lang="ru-RU" sz="20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marL="0" algn="ctr" defTabSz="914400" rtl="0" eaLnBrk="1" latinLnBrk="0" hangingPunct="1">
                        <a:lnSpc>
                          <a:spcPct val="100000"/>
                        </a:lnSpc>
                        <a:spcAft>
                          <a:spcPts val="0"/>
                        </a:spcAft>
                      </a:pPr>
                      <a:endParaRPr lang="ru-RU" sz="1800" b="1" i="1" kern="1200" dirty="0">
                        <a:solidFill>
                          <a:srgbClr val="C0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marL="0" algn="ctr" defTabSz="914400" rtl="0" eaLnBrk="1" latinLnBrk="0" hangingPunct="1">
                        <a:lnSpc>
                          <a:spcPct val="5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marL="0" algn="ctr" defTabSz="914400" rtl="0" eaLnBrk="1" latinLnBrk="0" hangingPunct="1">
                        <a:lnSpc>
                          <a:spcPct val="5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33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marL="0" algn="ctr" defTabSz="914400" rtl="0" eaLnBrk="1" latinLnBrk="0" hangingPunct="1">
                        <a:lnSpc>
                          <a:spcPct val="50000"/>
                        </a:lnSpc>
                        <a:spcAft>
                          <a:spcPts val="0"/>
                        </a:spcAft>
                      </a:pPr>
                      <a:endPar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92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marL="0" algn="ctr" defTabSz="914400" rtl="0" eaLnBrk="1" latinLnBrk="0" hangingPunct="1">
                        <a:lnSpc>
                          <a:spcPct val="100000"/>
                        </a:lnSpc>
                        <a:spcAft>
                          <a:spcPts val="0"/>
                        </a:spcAft>
                      </a:pPr>
                      <a:r>
                        <a:rPr lang="ru-RU" sz="1800" b="1" i="1"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72</a:t>
                      </a:r>
                      <a:r>
                        <a:rPr lang="ru-RU" sz="1600" b="0"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marL="0" algn="ctr" defTabSz="914400" rtl="0" eaLnBrk="1" latinLnBrk="0" hangingPunct="1">
                        <a:lnSpc>
                          <a:spcPct val="100000"/>
                        </a:lnSpc>
                        <a:spcAft>
                          <a:spcPts val="0"/>
                        </a:spcAft>
                      </a:pPr>
                      <a:r>
                        <a:rPr lang="ru-RU" sz="1600" b="0"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95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marL="0" algn="ctr" defTabSz="914400" rtl="0" eaLnBrk="1" latinLnBrk="0" hangingPunct="1">
                        <a:lnSpc>
                          <a:spcPct val="100000"/>
                        </a:lnSpc>
                        <a:spcAft>
                          <a:spcPts val="0"/>
                        </a:spcAft>
                      </a:pPr>
                      <a:r>
                        <a:rPr lang="ru-RU" sz="1100" b="0" i="0" kern="1200" dirty="0" err="1">
                          <a:solidFill>
                            <a:schemeClr val="tx1"/>
                          </a:solidFill>
                          <a:effectLst/>
                          <a:latin typeface="Calibri" panose="020F0502020204030204" pitchFamily="34" charset="0"/>
                          <a:ea typeface="+mn-ea"/>
                          <a:cs typeface="Times New Roman" panose="02020603050405020304" pitchFamily="18" charset="0"/>
                        </a:rPr>
                        <a:t>оч</a:t>
                      </a:r>
                      <a:endParaRPr lang="ru-RU" sz="1100" b="0" i="0" kern="1200" dirty="0">
                        <a:solidFill>
                          <a:schemeClr val="tx1"/>
                        </a:solidFill>
                        <a:effectLst/>
                        <a:latin typeface="Calibri" panose="020F0502020204030204" pitchFamily="34" charset="0"/>
                        <a:ea typeface="+mn-ea"/>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marL="0" algn="ctr" defTabSz="914400" rtl="0" eaLnBrk="1" latinLnBrk="0" hangingPunct="1">
                        <a:lnSpc>
                          <a:spcPct val="100000"/>
                        </a:lnSpc>
                        <a:spcAft>
                          <a:spcPts val="0"/>
                        </a:spcAft>
                      </a:pPr>
                      <a:endParaRPr lang="ru-RU" sz="1400" b="0" i="0" kern="1200" dirty="0">
                        <a:solidFill>
                          <a:srgbClr val="660033"/>
                        </a:solidFill>
                        <a:effectLst/>
                        <a:latin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marL="0" algn="ctr" defTabSz="914400" rtl="0" eaLnBrk="1" latinLnBrk="0" hangingPunct="1">
                        <a:lnSpc>
                          <a:spcPct val="100000"/>
                        </a:lnSpc>
                        <a:spcAft>
                          <a:spcPts val="0"/>
                        </a:spcAft>
                      </a:pPr>
                      <a:endParaRPr lang="ru-RU" sz="2000" b="0" i="1" kern="1200" dirty="0">
                        <a:solidFill>
                          <a:schemeClr val="tx1"/>
                        </a:solidFill>
                        <a:effectLst/>
                        <a:latin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extLst>
                  <a:ext uri="{0D108BD9-81ED-4DB2-BD59-A6C34878D82A}">
                    <a16:rowId xmlns:a16="http://schemas.microsoft.com/office/drawing/2014/main" val="1646346320"/>
                  </a:ext>
                </a:extLst>
              </a:tr>
              <a:tr h="316485">
                <a:tc>
                  <a:txBody>
                    <a:bodyPr/>
                    <a:lstStyle/>
                    <a:p>
                      <a:pPr marL="0" indent="0" algn="r" defTabSz="914400" rtl="0" eaLnBrk="1" latinLnBrk="0" hangingPunct="1">
                        <a:lnSpc>
                          <a:spcPct val="100000"/>
                        </a:lnSpc>
                        <a:spcAft>
                          <a:spcPts val="0"/>
                        </a:spcAft>
                        <a:buFont typeface="+mj-lt"/>
                        <a:buNone/>
                      </a:pPr>
                      <a:r>
                        <a:rPr lang="ru-RU" sz="16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8.</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fontAlgn="t">
                        <a:lnSpc>
                          <a:spcPct val="115000"/>
                        </a:lnSpc>
                        <a:spcAft>
                          <a:spcPts val="1000"/>
                        </a:spcAft>
                      </a:pPr>
                      <a:r>
                        <a:rPr lang="ru-RU" sz="2000" i="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Ли </a:t>
                      </a:r>
                      <a:r>
                        <a:rPr lang="ru-RU" sz="2000" i="1" dirty="0" err="1">
                          <a:solidFill>
                            <a:schemeClr val="tx1"/>
                          </a:solidFill>
                          <a:effectLst/>
                          <a:latin typeface="Arial" panose="020B0604020202020204" pitchFamily="34" charset="0"/>
                          <a:ea typeface="Calibri" panose="020F0502020204030204" pitchFamily="34" charset="0"/>
                          <a:cs typeface="Times New Roman" panose="02020603050405020304" pitchFamily="18" charset="0"/>
                        </a:rPr>
                        <a:t>Тяньхао</a:t>
                      </a:r>
                      <a:endParaRPr lang="ru-RU" sz="1000" kern="1200"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marL="0" algn="ctr" defTabSz="914400" rtl="0" eaLnBrk="1" latinLnBrk="0" hangingPunct="1">
                        <a:lnSpc>
                          <a:spcPct val="100000"/>
                        </a:lnSpc>
                        <a:spcAft>
                          <a:spcPts val="0"/>
                        </a:spcAft>
                      </a:pPr>
                      <a:endParaRPr lang="ru-RU" sz="1800" b="1" i="1" kern="1200" dirty="0">
                        <a:solidFill>
                          <a:srgbClr val="C0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marL="0" algn="ctr" defTabSz="914400" rtl="0" eaLnBrk="1" latinLnBrk="0" hangingPunct="1">
                        <a:lnSpc>
                          <a:spcPct val="5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marL="0" algn="ctr" defTabSz="914400" rtl="0" eaLnBrk="1" latinLnBrk="0" hangingPunct="1">
                        <a:lnSpc>
                          <a:spcPct val="5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marL="0" algn="ctr" defTabSz="914400" rtl="0" eaLnBrk="1" latinLnBrk="0" hangingPunct="1">
                        <a:lnSpc>
                          <a:spcPct val="50000"/>
                        </a:lnSpc>
                        <a:spcAft>
                          <a:spcPts val="0"/>
                        </a:spcAft>
                      </a:pPr>
                      <a:endPar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91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marL="0" algn="ctr" defTabSz="914400" rtl="0" eaLnBrk="1" latinLnBrk="0" hangingPunct="1">
                        <a:lnSpc>
                          <a:spcPct val="100000"/>
                        </a:lnSpc>
                        <a:spcAft>
                          <a:spcPts val="0"/>
                        </a:spcAft>
                      </a:pPr>
                      <a:r>
                        <a:rPr lang="ru-RU" sz="1600" b="1" i="1"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84</a:t>
                      </a:r>
                      <a:r>
                        <a:rPr lang="ru-RU" sz="1600" b="0"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marL="0" algn="ctr" defTabSz="914400" rtl="0" eaLnBrk="1" latinLnBrk="0" hangingPunct="1">
                        <a:lnSpc>
                          <a:spcPct val="100000"/>
                        </a:lnSpc>
                        <a:spcAft>
                          <a:spcPts val="0"/>
                        </a:spcAft>
                      </a:pPr>
                      <a:r>
                        <a:rPr lang="ru-RU" sz="1600" b="0"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93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marL="0" algn="ctr" defTabSz="914400" rtl="0" eaLnBrk="1" latinLnBrk="0" hangingPunct="1">
                        <a:lnSpc>
                          <a:spcPct val="100000"/>
                        </a:lnSpc>
                        <a:spcAft>
                          <a:spcPts val="0"/>
                        </a:spcAft>
                      </a:pPr>
                      <a:r>
                        <a:rPr lang="ru-RU" sz="1100" b="0" i="0" kern="1200" dirty="0" err="1">
                          <a:solidFill>
                            <a:schemeClr val="tx1"/>
                          </a:solidFill>
                          <a:effectLst/>
                          <a:latin typeface="Calibri" panose="020F0502020204030204" pitchFamily="34" charset="0"/>
                          <a:ea typeface="+mn-ea"/>
                          <a:cs typeface="Times New Roman" panose="02020603050405020304" pitchFamily="18" charset="0"/>
                        </a:rPr>
                        <a:t>оч</a:t>
                      </a:r>
                      <a:endParaRPr lang="ru-RU" sz="1100" b="0" i="0" kern="1200" dirty="0">
                        <a:solidFill>
                          <a:schemeClr val="tx1"/>
                        </a:solidFill>
                        <a:effectLst/>
                        <a:latin typeface="Calibri" panose="020F0502020204030204" pitchFamily="34" charset="0"/>
                        <a:ea typeface="+mn-ea"/>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endParaRPr lang="ru-RU" sz="1400" b="0" i="0" kern="1200" dirty="0">
                        <a:solidFill>
                          <a:srgbClr val="660033"/>
                        </a:solidFill>
                        <a:effectLst/>
                        <a:latin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marL="0" algn="ctr" defTabSz="914400" rtl="0" eaLnBrk="1" latinLnBrk="0" hangingPunct="1">
                        <a:lnSpc>
                          <a:spcPct val="100000"/>
                        </a:lnSpc>
                        <a:spcAft>
                          <a:spcPts val="0"/>
                        </a:spcAft>
                      </a:pPr>
                      <a:endParaRPr lang="ru-RU" sz="2000" b="0" i="1" kern="1200" dirty="0">
                        <a:solidFill>
                          <a:schemeClr val="tx1"/>
                        </a:solidFill>
                        <a:effectLst/>
                        <a:latin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extLst>
                  <a:ext uri="{0D108BD9-81ED-4DB2-BD59-A6C34878D82A}">
                    <a16:rowId xmlns:a16="http://schemas.microsoft.com/office/drawing/2014/main" val="280036288"/>
                  </a:ext>
                </a:extLst>
              </a:tr>
              <a:tr h="311631">
                <a:tc>
                  <a:txBody>
                    <a:bodyPr/>
                    <a:lstStyle/>
                    <a:p>
                      <a:pPr marL="0" indent="0" algn="r" defTabSz="914400" rtl="0" eaLnBrk="1" latinLnBrk="0" hangingPunct="1">
                        <a:lnSpc>
                          <a:spcPct val="100000"/>
                        </a:lnSpc>
                        <a:spcAft>
                          <a:spcPts val="0"/>
                        </a:spcAft>
                        <a:buFont typeface="+mj-lt"/>
                        <a:buNone/>
                      </a:pPr>
                      <a:r>
                        <a:rPr lang="ru-RU" sz="16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9.</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fontAlgn="t">
                        <a:lnSpc>
                          <a:spcPct val="115000"/>
                        </a:lnSpc>
                        <a:spcAft>
                          <a:spcPts val="1000"/>
                        </a:spcAft>
                      </a:pPr>
                      <a:r>
                        <a:rPr lang="ru-RU" sz="2000" dirty="0">
                          <a:solidFill>
                            <a:schemeClr val="accent6">
                              <a:lumMod val="50000"/>
                            </a:schemeClr>
                          </a:solidFill>
                          <a:effectLst/>
                          <a:latin typeface="Arial" panose="020B0604020202020204" pitchFamily="34" charset="0"/>
                          <a:ea typeface="Calibri" panose="020F0502020204030204" pitchFamily="34" charset="0"/>
                          <a:cs typeface="Times New Roman" panose="02020603050405020304" pitchFamily="18" charset="0"/>
                        </a:rPr>
                        <a:t>Ли</a:t>
                      </a:r>
                      <a:r>
                        <a:rPr lang="ru-RU" sz="20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lang="ru-RU" sz="2000" dirty="0" err="1">
                          <a:solidFill>
                            <a:schemeClr val="tx1"/>
                          </a:solidFill>
                          <a:effectLst/>
                          <a:latin typeface="Arial" panose="020B0604020202020204" pitchFamily="34" charset="0"/>
                          <a:ea typeface="Calibri" panose="020F0502020204030204" pitchFamily="34" charset="0"/>
                          <a:cs typeface="Times New Roman" panose="02020603050405020304" pitchFamily="18" charset="0"/>
                        </a:rPr>
                        <a:t>Чуньлэй</a:t>
                      </a:r>
                      <a:r>
                        <a:rPr lang="ru-RU" sz="20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endParaRPr lang="ru-RU"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marL="0" algn="ctr" defTabSz="914400" rtl="0" eaLnBrk="1" latinLnBrk="0" hangingPunct="1">
                        <a:lnSpc>
                          <a:spcPct val="100000"/>
                        </a:lnSpc>
                        <a:spcAft>
                          <a:spcPts val="0"/>
                        </a:spcAft>
                      </a:pPr>
                      <a:r>
                        <a:rPr lang="ru-RU" sz="1800" b="1" i="1" kern="1200" dirty="0">
                          <a:solidFill>
                            <a:srgbClr val="C0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marL="0" algn="ctr" defTabSz="914400" rtl="0" eaLnBrk="1" latinLnBrk="0" hangingPunct="1">
                        <a:lnSpc>
                          <a:spcPct val="5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marL="0" algn="ctr" defTabSz="914400" rtl="0" eaLnBrk="1" latinLnBrk="0" hangingPunct="1">
                        <a:lnSpc>
                          <a:spcPct val="5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34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marL="0" algn="ctr" defTabSz="914400" rtl="0" eaLnBrk="1" latinLnBrk="0" hangingPunct="1">
                        <a:lnSpc>
                          <a:spcPct val="50000"/>
                        </a:lnSpc>
                        <a:spcAft>
                          <a:spcPts val="0"/>
                        </a:spcAft>
                      </a:pPr>
                      <a:endPar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89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marL="0" algn="ctr" defTabSz="914400" rtl="0" eaLnBrk="1" latinLnBrk="0" hangingPunct="1">
                        <a:lnSpc>
                          <a:spcPct val="100000"/>
                        </a:lnSpc>
                        <a:spcAft>
                          <a:spcPts val="0"/>
                        </a:spcAft>
                      </a:pPr>
                      <a:r>
                        <a:rPr lang="ru-RU" sz="1800" b="1" i="1"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100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marL="0" algn="ctr" defTabSz="914400" rtl="0" eaLnBrk="1" latinLnBrk="0" hangingPunct="1">
                        <a:lnSpc>
                          <a:spcPct val="100000"/>
                        </a:lnSpc>
                        <a:spcAft>
                          <a:spcPts val="0"/>
                        </a:spcAft>
                      </a:pPr>
                      <a:r>
                        <a:rPr lang="ru-RU" sz="1600" b="0"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95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marL="0" algn="ctr" defTabSz="914400" rtl="0" eaLnBrk="1" latinLnBrk="0" hangingPunct="1">
                        <a:lnSpc>
                          <a:spcPct val="100000"/>
                        </a:lnSpc>
                        <a:spcAft>
                          <a:spcPts val="0"/>
                        </a:spcAft>
                      </a:pPr>
                      <a:r>
                        <a:rPr lang="ru-RU" sz="1100" b="0" i="0" kern="1200" dirty="0" err="1">
                          <a:solidFill>
                            <a:schemeClr val="tx1"/>
                          </a:solidFill>
                          <a:effectLst/>
                          <a:latin typeface="Calibri" panose="020F0502020204030204" pitchFamily="34" charset="0"/>
                          <a:ea typeface="+mn-ea"/>
                          <a:cs typeface="Times New Roman" panose="02020603050405020304" pitchFamily="18" charset="0"/>
                        </a:rPr>
                        <a:t>чо</a:t>
                      </a:r>
                      <a:endParaRPr lang="ru-RU" sz="1100" b="0" i="0" kern="1200" dirty="0">
                        <a:solidFill>
                          <a:schemeClr val="tx1"/>
                        </a:solidFill>
                        <a:effectLst/>
                        <a:latin typeface="Calibri" panose="020F0502020204030204" pitchFamily="34" charset="0"/>
                        <a:ea typeface="+mn-ea"/>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marL="0" algn="ctr" defTabSz="914400" rtl="0" eaLnBrk="1" latinLnBrk="0" hangingPunct="1">
                        <a:lnSpc>
                          <a:spcPct val="100000"/>
                        </a:lnSpc>
                        <a:spcAft>
                          <a:spcPts val="0"/>
                        </a:spcAft>
                      </a:pPr>
                      <a:r>
                        <a:rPr lang="ru-RU" sz="1400" b="0" i="0" kern="1200" dirty="0">
                          <a:solidFill>
                            <a:schemeClr val="tx1"/>
                          </a:solidFill>
                          <a:effectLst/>
                          <a:latin typeface="Calibri" panose="020F0502020204030204" pitchFamily="34" charset="0"/>
                          <a:cs typeface="Times New Roman" panose="02020603050405020304" pitchFamily="18" charset="0"/>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marL="0" algn="ctr" defTabSz="914400" rtl="0" eaLnBrk="1" latinLnBrk="0" hangingPunct="1">
                        <a:lnSpc>
                          <a:spcPct val="100000"/>
                        </a:lnSpc>
                        <a:spcAft>
                          <a:spcPts val="0"/>
                        </a:spcAft>
                      </a:pPr>
                      <a:endParaRPr lang="ru-RU" sz="2000" b="0" i="1" kern="1200" dirty="0">
                        <a:solidFill>
                          <a:schemeClr val="tx1"/>
                        </a:solidFill>
                        <a:effectLst/>
                        <a:latin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extLst>
                  <a:ext uri="{0D108BD9-81ED-4DB2-BD59-A6C34878D82A}">
                    <a16:rowId xmlns:a16="http://schemas.microsoft.com/office/drawing/2014/main" val="3287242275"/>
                  </a:ext>
                </a:extLst>
              </a:tr>
              <a:tr h="311631">
                <a:tc>
                  <a:txBody>
                    <a:bodyPr/>
                    <a:lstStyle/>
                    <a:p>
                      <a:pPr marL="0" indent="0" algn="r" defTabSz="914400" rtl="0" eaLnBrk="1" latinLnBrk="0" hangingPunct="1">
                        <a:lnSpc>
                          <a:spcPct val="100000"/>
                        </a:lnSpc>
                        <a:spcAft>
                          <a:spcPts val="0"/>
                        </a:spcAft>
                        <a:buFont typeface="+mj-lt"/>
                        <a:buNone/>
                      </a:pPr>
                      <a:r>
                        <a:rPr lang="ru-RU" sz="16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fontAlgn="t">
                        <a:lnSpc>
                          <a:spcPct val="115000"/>
                        </a:lnSpc>
                        <a:spcAft>
                          <a:spcPts val="1000"/>
                        </a:spcAft>
                      </a:pPr>
                      <a:r>
                        <a:rPr lang="ru-RU" sz="2000" i="1" dirty="0">
                          <a:solidFill>
                            <a:schemeClr val="accent6">
                              <a:lumMod val="50000"/>
                            </a:schemeClr>
                          </a:solidFill>
                          <a:effectLst/>
                          <a:latin typeface="Arial" panose="020B0604020202020204" pitchFamily="34" charset="0"/>
                          <a:ea typeface="Calibri" panose="020F0502020204030204" pitchFamily="34" charset="0"/>
                          <a:cs typeface="Times New Roman" panose="02020603050405020304" pitchFamily="18" charset="0"/>
                        </a:rPr>
                        <a:t>Сунь</a:t>
                      </a:r>
                      <a:r>
                        <a:rPr lang="ru-RU" sz="2000" i="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lang="ru-RU" sz="2000" i="1" dirty="0" err="1">
                          <a:solidFill>
                            <a:schemeClr val="tx1"/>
                          </a:solidFill>
                          <a:effectLst/>
                          <a:latin typeface="Arial" panose="020B0604020202020204" pitchFamily="34" charset="0"/>
                          <a:ea typeface="Calibri" panose="020F0502020204030204" pitchFamily="34" charset="0"/>
                          <a:cs typeface="Times New Roman" panose="02020603050405020304" pitchFamily="18" charset="0"/>
                        </a:rPr>
                        <a:t>Миньцзе</a:t>
                      </a:r>
                      <a:r>
                        <a:rPr lang="ru-RU" sz="2000" i="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endParaRPr lang="ru-RU" sz="2000" i="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marL="0" algn="ctr" defTabSz="914400" rtl="0" eaLnBrk="1" latinLnBrk="0" hangingPunct="1">
                        <a:lnSpc>
                          <a:spcPct val="100000"/>
                        </a:lnSpc>
                        <a:spcAft>
                          <a:spcPts val="0"/>
                        </a:spcAft>
                      </a:pPr>
                      <a:endParaRPr lang="ru-RU" sz="1800" b="1" i="1" kern="1200" dirty="0">
                        <a:solidFill>
                          <a:srgbClr val="C0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marL="0" marR="0" lvl="0" indent="0" algn="ctr" defTabSz="914400" rtl="0" eaLnBrk="1" fontAlgn="auto" latinLnBrk="0" hangingPunct="1">
                        <a:lnSpc>
                          <a:spcPct val="50000"/>
                        </a:lnSpc>
                        <a:spcBef>
                          <a:spcPts val="0"/>
                        </a:spcBef>
                        <a:spcAft>
                          <a:spcPts val="0"/>
                        </a:spcAft>
                        <a:buClrTx/>
                        <a:buSzTx/>
                        <a:buFontTx/>
                        <a:buNone/>
                        <a:tabLst/>
                        <a:defRPr/>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marL="0" algn="ctr" defTabSz="914400" rtl="0" eaLnBrk="1" latinLnBrk="0" hangingPunct="1">
                        <a:lnSpc>
                          <a:spcPct val="5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22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marL="0" marR="0" lvl="0" indent="0" algn="ctr" defTabSz="914400" rtl="0" eaLnBrk="1" fontAlgn="auto" latinLnBrk="0" hangingPunct="1">
                        <a:lnSpc>
                          <a:spcPct val="50000"/>
                        </a:lnSpc>
                        <a:spcBef>
                          <a:spcPts val="0"/>
                        </a:spcBef>
                        <a:spcAft>
                          <a:spcPts val="0"/>
                        </a:spcAft>
                        <a:buClrTx/>
                        <a:buSzTx/>
                        <a:buFontTx/>
                        <a:buNone/>
                        <a:tabLst/>
                        <a:defRPr/>
                      </a:pPr>
                      <a:endPar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marL="0" algn="ctr" defTabSz="914400" rtl="0" eaLnBrk="1" latinLnBrk="0" hangingPunct="1">
                        <a:lnSpc>
                          <a:spcPct val="100000"/>
                        </a:lnSpc>
                        <a:spcAft>
                          <a:spcPts val="0"/>
                        </a:spcAft>
                      </a:pPr>
                      <a:endParaRPr lang="ru-RU" sz="16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marL="0" algn="ctr" defTabSz="914400" rtl="0" eaLnBrk="1" latinLnBrk="0" hangingPunct="1">
                        <a:lnSpc>
                          <a:spcPct val="100000"/>
                        </a:lnSpc>
                        <a:spcAft>
                          <a:spcPts val="0"/>
                        </a:spcAft>
                      </a:pPr>
                      <a:r>
                        <a:rPr lang="ru-RU" sz="1600" b="1" i="1"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77</a:t>
                      </a:r>
                      <a:r>
                        <a:rPr lang="ru-RU" sz="1600" b="0"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marL="0" algn="ctr" defTabSz="914400" rtl="0" eaLnBrk="1" latinLnBrk="0" hangingPunct="1">
                        <a:lnSpc>
                          <a:spcPct val="100000"/>
                        </a:lnSpc>
                        <a:spcAft>
                          <a:spcPts val="0"/>
                        </a:spcAft>
                      </a:pPr>
                      <a:r>
                        <a:rPr lang="ru-RU" sz="1600" b="0"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93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marL="0" algn="ctr" defTabSz="914400" rtl="0" eaLnBrk="1" latinLnBrk="0" hangingPunct="1">
                        <a:lnSpc>
                          <a:spcPct val="100000"/>
                        </a:lnSpc>
                        <a:spcAft>
                          <a:spcPts val="0"/>
                        </a:spcAft>
                      </a:pPr>
                      <a:r>
                        <a:rPr lang="ru-RU" sz="1100" b="0" i="0" kern="1200" dirty="0" err="1">
                          <a:solidFill>
                            <a:schemeClr val="tx1"/>
                          </a:solidFill>
                          <a:effectLst/>
                          <a:latin typeface="Calibri" panose="020F0502020204030204" pitchFamily="34" charset="0"/>
                          <a:ea typeface="+mn-ea"/>
                          <a:cs typeface="Times New Roman" panose="02020603050405020304" pitchFamily="18" charset="0"/>
                        </a:rPr>
                        <a:t>чо</a:t>
                      </a:r>
                      <a:endParaRPr lang="ru-RU" sz="1100" b="0" i="0" kern="1200" dirty="0">
                        <a:solidFill>
                          <a:schemeClr val="tx1"/>
                        </a:solidFill>
                        <a:effectLst/>
                        <a:latin typeface="Calibri" panose="020F0502020204030204" pitchFamily="34" charset="0"/>
                        <a:ea typeface="+mn-ea"/>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marL="0" algn="ctr" defTabSz="914400" rtl="0" eaLnBrk="1" latinLnBrk="0" hangingPunct="1">
                        <a:lnSpc>
                          <a:spcPct val="100000"/>
                        </a:lnSpc>
                        <a:spcAft>
                          <a:spcPts val="0"/>
                        </a:spcAft>
                      </a:pPr>
                      <a:r>
                        <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marL="0" algn="ctr" defTabSz="914400" rtl="0" eaLnBrk="1" latinLnBrk="0" hangingPunct="1">
                        <a:lnSpc>
                          <a:spcPct val="100000"/>
                        </a:lnSpc>
                        <a:spcAft>
                          <a:spcPts val="0"/>
                        </a:spcAft>
                      </a:pPr>
                      <a:endParaRPr lang="ru-RU" sz="2000" b="0"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extLst>
                  <a:ext uri="{0D108BD9-81ED-4DB2-BD59-A6C34878D82A}">
                    <a16:rowId xmlns:a16="http://schemas.microsoft.com/office/drawing/2014/main" val="2382490812"/>
                  </a:ext>
                </a:extLst>
              </a:tr>
              <a:tr h="311631">
                <a:tc>
                  <a:txBody>
                    <a:bodyPr/>
                    <a:lstStyle/>
                    <a:p>
                      <a:pPr marL="0" indent="0" algn="r" defTabSz="914400" rtl="0" eaLnBrk="1" latinLnBrk="0" hangingPunct="1">
                        <a:lnSpc>
                          <a:spcPct val="100000"/>
                        </a:lnSpc>
                        <a:spcAft>
                          <a:spcPts val="0"/>
                        </a:spcAft>
                        <a:buFont typeface="+mj-lt"/>
                        <a:buNone/>
                      </a:pPr>
                      <a:r>
                        <a:rPr lang="ru-RU" sz="16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fontAlgn="t">
                        <a:lnSpc>
                          <a:spcPct val="115000"/>
                        </a:lnSpc>
                        <a:spcAft>
                          <a:spcPts val="1000"/>
                        </a:spcAft>
                      </a:pPr>
                      <a:r>
                        <a:rPr lang="ru-RU" sz="20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Сян </a:t>
                      </a:r>
                      <a:r>
                        <a:rPr lang="ru-RU" sz="2000" dirty="0" err="1">
                          <a:solidFill>
                            <a:schemeClr val="tx1"/>
                          </a:solidFill>
                          <a:effectLst/>
                          <a:latin typeface="Arial" panose="020B0604020202020204" pitchFamily="34" charset="0"/>
                          <a:ea typeface="Calibri" panose="020F0502020204030204" pitchFamily="34" charset="0"/>
                          <a:cs typeface="Times New Roman" panose="02020603050405020304" pitchFamily="18" charset="0"/>
                        </a:rPr>
                        <a:t>Цзятао</a:t>
                      </a:r>
                      <a:endParaRPr lang="ru-RU" sz="10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marL="0" algn="ctr" defTabSz="914400" rtl="0" eaLnBrk="1" latinLnBrk="0" hangingPunct="1">
                        <a:lnSpc>
                          <a:spcPct val="100000"/>
                        </a:lnSpc>
                        <a:spcAft>
                          <a:spcPts val="0"/>
                        </a:spcAft>
                      </a:pPr>
                      <a:r>
                        <a:rPr lang="ru-RU" sz="1800" b="1" i="1" kern="1200" dirty="0">
                          <a:solidFill>
                            <a:srgbClr val="C0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marL="0" algn="ctr" defTabSz="914400" rtl="0" eaLnBrk="1" latinLnBrk="0" hangingPunct="1">
                        <a:lnSpc>
                          <a:spcPct val="5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marL="0" algn="ctr" defTabSz="914400" rtl="0" eaLnBrk="1" latinLnBrk="0" hangingPunct="1">
                        <a:lnSpc>
                          <a:spcPct val="5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marL="0" algn="ctr" defTabSz="914400" rtl="0" eaLnBrk="1" latinLnBrk="0" hangingPunct="1">
                        <a:lnSpc>
                          <a:spcPct val="50000"/>
                        </a:lnSpc>
                        <a:spcAft>
                          <a:spcPts val="0"/>
                        </a:spcAft>
                      </a:pPr>
                      <a:endPar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84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marL="0" algn="ctr" defTabSz="914400" rtl="0" eaLnBrk="1" latinLnBrk="0" hangingPunct="1">
                        <a:lnSpc>
                          <a:spcPct val="100000"/>
                        </a:lnSpc>
                        <a:spcAft>
                          <a:spcPts val="0"/>
                        </a:spcAft>
                      </a:pPr>
                      <a:r>
                        <a:rPr lang="ru-RU" sz="1800" b="1" i="1"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96</a:t>
                      </a:r>
                      <a:r>
                        <a:rPr lang="ru-RU" sz="1600" b="0"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marL="0" algn="ctr" defTabSz="914400" rtl="0" eaLnBrk="1" latinLnBrk="0" hangingPunct="1">
                        <a:lnSpc>
                          <a:spcPct val="100000"/>
                        </a:lnSpc>
                        <a:spcAft>
                          <a:spcPts val="0"/>
                        </a:spcAft>
                      </a:pPr>
                      <a:r>
                        <a:rPr lang="ru-RU" sz="1600" b="0"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99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marL="0" algn="ctr" defTabSz="914400" rtl="0" eaLnBrk="1" latinLnBrk="0" hangingPunct="1">
                        <a:lnSpc>
                          <a:spcPct val="100000"/>
                        </a:lnSpc>
                        <a:spcAft>
                          <a:spcPts val="0"/>
                        </a:spcAft>
                      </a:pPr>
                      <a:r>
                        <a:rPr lang="ru-RU" sz="1100" b="0" i="0" kern="1200" dirty="0" err="1">
                          <a:solidFill>
                            <a:schemeClr val="tx1"/>
                          </a:solidFill>
                          <a:effectLst/>
                          <a:latin typeface="Calibri" panose="020F0502020204030204" pitchFamily="34" charset="0"/>
                          <a:ea typeface="+mn-ea"/>
                          <a:cs typeface="Times New Roman" panose="02020603050405020304" pitchFamily="18" charset="0"/>
                        </a:rPr>
                        <a:t>оч</a:t>
                      </a:r>
                      <a:endParaRPr lang="ru-RU" sz="1100" b="0" i="0" kern="1200" dirty="0">
                        <a:solidFill>
                          <a:schemeClr val="tx1"/>
                        </a:solidFill>
                        <a:effectLst/>
                        <a:latin typeface="Calibri" panose="020F0502020204030204" pitchFamily="34" charset="0"/>
                        <a:ea typeface="+mn-ea"/>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marL="0" algn="ctr" defTabSz="914400" rtl="0" eaLnBrk="1" latinLnBrk="0" hangingPunct="1">
                        <a:lnSpc>
                          <a:spcPct val="100000"/>
                        </a:lnSpc>
                        <a:spcAft>
                          <a:spcPts val="0"/>
                        </a:spcAft>
                      </a:pPr>
                      <a:r>
                        <a:rPr lang="ru-RU" sz="1400" b="0" i="1" kern="1200" dirty="0">
                          <a:solidFill>
                            <a:schemeClr val="accent6">
                              <a:lumMod val="50000"/>
                            </a:schemeClr>
                          </a:solidFill>
                          <a:effectLst/>
                          <a:latin typeface="Calibri" panose="020F0502020204030204" pitchFamily="34" charset="0"/>
                          <a:ea typeface="Calibri" panose="020F0502020204030204" pitchFamily="34" charset="0"/>
                          <a:cs typeface="Times New Roman" panose="02020603050405020304" pitchFamily="18" charset="0"/>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marL="0" algn="ctr" defTabSz="914400" rtl="0" eaLnBrk="1" latinLnBrk="0" hangingPunct="1">
                        <a:lnSpc>
                          <a:spcPct val="100000"/>
                        </a:lnSpc>
                        <a:spcAft>
                          <a:spcPts val="0"/>
                        </a:spcAft>
                      </a:pPr>
                      <a:endParaRPr lang="ru-RU" sz="2000" b="0"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extLst>
                  <a:ext uri="{0D108BD9-81ED-4DB2-BD59-A6C34878D82A}">
                    <a16:rowId xmlns:a16="http://schemas.microsoft.com/office/drawing/2014/main" val="2597524405"/>
                  </a:ext>
                </a:extLst>
              </a:tr>
              <a:tr h="311631">
                <a:tc>
                  <a:txBody>
                    <a:bodyPr/>
                    <a:lstStyle/>
                    <a:p>
                      <a:pPr marL="0" indent="0" algn="r" defTabSz="914400" rtl="0" eaLnBrk="1" latinLnBrk="0" hangingPunct="1">
                        <a:lnSpc>
                          <a:spcPct val="100000"/>
                        </a:lnSpc>
                        <a:spcAft>
                          <a:spcPts val="0"/>
                        </a:spcAft>
                        <a:buFont typeface="+mj-lt"/>
                        <a:buNone/>
                      </a:pPr>
                      <a:r>
                        <a:rPr lang="ru-RU" sz="16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E4A86"/>
                    </a:solidFill>
                  </a:tcPr>
                </a:tc>
                <a:tc>
                  <a:txBody>
                    <a:bodyPr/>
                    <a:lstStyle/>
                    <a:p>
                      <a:pPr fontAlgn="t">
                        <a:lnSpc>
                          <a:spcPct val="115000"/>
                        </a:lnSpc>
                        <a:spcAft>
                          <a:spcPts val="1000"/>
                        </a:spcAft>
                      </a:pPr>
                      <a:r>
                        <a:rPr lang="ru-RU" sz="1100" dirty="0" err="1">
                          <a:solidFill>
                            <a:schemeClr val="tx1"/>
                          </a:solidFill>
                          <a:effectLst/>
                          <a:latin typeface="Arial" panose="020B0604020202020204" pitchFamily="34" charset="0"/>
                          <a:ea typeface="Calibri" panose="020F0502020204030204" pitchFamily="34" charset="0"/>
                          <a:cs typeface="Times New Roman" panose="02020603050405020304" pitchFamily="18" charset="0"/>
                        </a:rPr>
                        <a:t>Чжай</a:t>
                      </a:r>
                      <a:r>
                        <a:rPr lang="ru-RU" sz="11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lang="ru-RU" sz="1100" dirty="0" err="1">
                          <a:solidFill>
                            <a:schemeClr val="tx1"/>
                          </a:solidFill>
                          <a:effectLst/>
                          <a:latin typeface="Arial" panose="020B0604020202020204" pitchFamily="34" charset="0"/>
                          <a:ea typeface="Calibri" panose="020F0502020204030204" pitchFamily="34" charset="0"/>
                          <a:cs typeface="Times New Roman" panose="02020603050405020304" pitchFamily="18" charset="0"/>
                        </a:rPr>
                        <a:t>Циньи</a:t>
                      </a:r>
                      <a:r>
                        <a:rPr lang="ru-RU" sz="11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endParaRPr lang="ru-RU"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E4A86"/>
                    </a:solidFill>
                  </a:tcPr>
                </a:tc>
                <a:tc>
                  <a:txBody>
                    <a:bodyPr/>
                    <a:lstStyle/>
                    <a:p>
                      <a:pPr marL="0" algn="ctr" defTabSz="914400" rtl="0" eaLnBrk="1" latinLnBrk="0" hangingPunct="1">
                        <a:lnSpc>
                          <a:spcPct val="100000"/>
                        </a:lnSpc>
                        <a:spcAft>
                          <a:spcPts val="0"/>
                        </a:spcAft>
                      </a:pPr>
                      <a:endParaRPr lang="ru-RU" sz="1800" b="1" i="1" kern="1200" dirty="0">
                        <a:solidFill>
                          <a:srgbClr val="C0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E4A86"/>
                    </a:solidFill>
                  </a:tcPr>
                </a:tc>
                <a:tc>
                  <a:txBody>
                    <a:bodyPr/>
                    <a:lstStyle/>
                    <a:p>
                      <a:pPr marL="0" algn="ctr" defTabSz="914400" rtl="0" eaLnBrk="1" latinLnBrk="0" hangingPunct="1">
                        <a:lnSpc>
                          <a:spcPct val="50000"/>
                        </a:lnSpc>
                        <a:spcAft>
                          <a:spcPts val="0"/>
                        </a:spcAft>
                      </a:pPr>
                      <a:endPar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E4A86"/>
                    </a:solidFill>
                  </a:tcPr>
                </a:tc>
                <a:tc>
                  <a:txBody>
                    <a:bodyPr/>
                    <a:lstStyle/>
                    <a:p>
                      <a:pPr marL="0" algn="ctr" defTabSz="914400" rtl="0" eaLnBrk="1" latinLnBrk="0" hangingPunct="1">
                        <a:lnSpc>
                          <a:spcPct val="50000"/>
                        </a:lnSpc>
                        <a:spcAft>
                          <a:spcPts val="0"/>
                        </a:spcAft>
                      </a:pPr>
                      <a:endPar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E4A86"/>
                    </a:solidFill>
                  </a:tcPr>
                </a:tc>
                <a:tc>
                  <a:txBody>
                    <a:bodyPr/>
                    <a:lstStyle/>
                    <a:p>
                      <a:pPr marL="0" algn="ctr" defTabSz="914400" rtl="0" eaLnBrk="1" latinLnBrk="0" hangingPunct="1">
                        <a:lnSpc>
                          <a:spcPct val="50000"/>
                        </a:lnSpc>
                        <a:spcAft>
                          <a:spcPts val="0"/>
                        </a:spcAft>
                      </a:pPr>
                      <a:endPar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E4A86"/>
                    </a:solidFill>
                  </a:tcPr>
                </a:tc>
                <a:tc>
                  <a:txBody>
                    <a:bodyPr/>
                    <a:lstStyle/>
                    <a:p>
                      <a:pPr marL="0" algn="ctr" defTabSz="914400" rtl="0" eaLnBrk="1" latinLnBrk="0" hangingPunct="1">
                        <a:lnSpc>
                          <a:spcPct val="100000"/>
                        </a:lnSpc>
                        <a:spcAft>
                          <a:spcPts val="0"/>
                        </a:spcAft>
                      </a:pPr>
                      <a:endParaRPr lang="ru-RU" sz="16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E4A86"/>
                    </a:solidFill>
                  </a:tcPr>
                </a:tc>
                <a:tc>
                  <a:txBody>
                    <a:bodyPr/>
                    <a:lstStyle/>
                    <a:p>
                      <a:pPr marL="0" algn="ctr" defTabSz="914400" rtl="0" eaLnBrk="1" latinLnBrk="0" hangingPunct="1">
                        <a:lnSpc>
                          <a:spcPct val="100000"/>
                        </a:lnSpc>
                        <a:spcAft>
                          <a:spcPts val="0"/>
                        </a:spcAft>
                      </a:pPr>
                      <a:endParaRPr lang="ru-RU" sz="1600" b="0"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E4A86"/>
                    </a:solidFill>
                  </a:tcPr>
                </a:tc>
                <a:tc>
                  <a:txBody>
                    <a:bodyPr/>
                    <a:lstStyle/>
                    <a:p>
                      <a:pPr marL="0" algn="ctr" defTabSz="914400" rtl="0" eaLnBrk="1" latinLnBrk="0" hangingPunct="1">
                        <a:lnSpc>
                          <a:spcPct val="100000"/>
                        </a:lnSpc>
                        <a:spcAft>
                          <a:spcPts val="0"/>
                        </a:spcAft>
                      </a:pPr>
                      <a:endParaRPr lang="ru-RU" sz="1600" b="0"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E4A86"/>
                    </a:solidFill>
                  </a:tcPr>
                </a:tc>
                <a:tc>
                  <a:txBody>
                    <a:bodyPr/>
                    <a:lstStyle/>
                    <a:p>
                      <a:pPr marL="0" algn="ctr" defTabSz="914400" rtl="0" eaLnBrk="1" latinLnBrk="0" hangingPunct="1">
                        <a:lnSpc>
                          <a:spcPct val="100000"/>
                        </a:lnSpc>
                        <a:spcAft>
                          <a:spcPts val="0"/>
                        </a:spcAft>
                      </a:pPr>
                      <a:endParaRPr lang="ru-RU" sz="1100" b="0" i="0" kern="1200" dirty="0">
                        <a:solidFill>
                          <a:schemeClr val="tx1"/>
                        </a:solidFill>
                        <a:effectLst/>
                        <a:latin typeface="Calibri" panose="020F0502020204030204" pitchFamily="34" charset="0"/>
                        <a:ea typeface="+mn-ea"/>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E4A86"/>
                    </a:solidFill>
                  </a:tcPr>
                </a:tc>
                <a:tc>
                  <a:txBody>
                    <a:bodyPr/>
                    <a:lstStyle/>
                    <a:p>
                      <a:pPr marL="0" algn="ctr" defTabSz="914400" rtl="0" eaLnBrk="1" latinLnBrk="0" hangingPunct="1">
                        <a:lnSpc>
                          <a:spcPct val="100000"/>
                        </a:lnSpc>
                        <a:spcAft>
                          <a:spcPts val="0"/>
                        </a:spcAft>
                      </a:pP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E4A86"/>
                    </a:solidFill>
                  </a:tcPr>
                </a:tc>
                <a:tc>
                  <a:txBody>
                    <a:bodyPr/>
                    <a:lstStyle/>
                    <a:p>
                      <a:pPr marL="0" algn="ctr" defTabSz="914400" rtl="0" eaLnBrk="1" latinLnBrk="0" hangingPunct="1">
                        <a:lnSpc>
                          <a:spcPct val="100000"/>
                        </a:lnSpc>
                        <a:spcAft>
                          <a:spcPts val="0"/>
                        </a:spcAft>
                      </a:pPr>
                      <a:endParaRPr lang="ru-RU" sz="2000" b="0"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E4A86"/>
                    </a:solidFill>
                  </a:tcPr>
                </a:tc>
                <a:extLst>
                  <a:ext uri="{0D108BD9-81ED-4DB2-BD59-A6C34878D82A}">
                    <a16:rowId xmlns:a16="http://schemas.microsoft.com/office/drawing/2014/main" val="4175062265"/>
                  </a:ext>
                </a:extLst>
              </a:tr>
              <a:tr h="311631">
                <a:tc>
                  <a:txBody>
                    <a:bodyPr/>
                    <a:lstStyle/>
                    <a:p>
                      <a:pPr marL="0" indent="0" algn="r" defTabSz="914400" rtl="0" eaLnBrk="1" latinLnBrk="0" hangingPunct="1">
                        <a:lnSpc>
                          <a:spcPct val="100000"/>
                        </a:lnSpc>
                        <a:spcAft>
                          <a:spcPts val="0"/>
                        </a:spcAft>
                        <a:buFont typeface="+mj-lt"/>
                        <a:buNone/>
                      </a:pPr>
                      <a:r>
                        <a:rPr lang="ru-RU" sz="16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fontAlgn="t">
                        <a:lnSpc>
                          <a:spcPct val="115000"/>
                        </a:lnSpc>
                        <a:spcAft>
                          <a:spcPts val="1000"/>
                        </a:spcAft>
                      </a:pPr>
                      <a:r>
                        <a:rPr lang="ru-RU" sz="2000" dirty="0">
                          <a:solidFill>
                            <a:schemeClr val="accent6">
                              <a:lumMod val="50000"/>
                            </a:schemeClr>
                          </a:solidFill>
                          <a:effectLst/>
                          <a:latin typeface="Arial" panose="020B0604020202020204" pitchFamily="34" charset="0"/>
                          <a:ea typeface="Calibri" panose="020F0502020204030204" pitchFamily="34" charset="0"/>
                          <a:cs typeface="Times New Roman" panose="02020603050405020304" pitchFamily="18" charset="0"/>
                        </a:rPr>
                        <a:t>Чжан</a:t>
                      </a:r>
                      <a:r>
                        <a:rPr lang="ru-RU" sz="20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lang="ru-RU" sz="2000" dirty="0" err="1">
                          <a:solidFill>
                            <a:schemeClr val="tx1"/>
                          </a:solidFill>
                          <a:effectLst/>
                          <a:latin typeface="Arial" panose="020B0604020202020204" pitchFamily="34" charset="0"/>
                          <a:ea typeface="Calibri" panose="020F0502020204030204" pitchFamily="34" charset="0"/>
                          <a:cs typeface="Times New Roman" panose="02020603050405020304" pitchFamily="18" charset="0"/>
                        </a:rPr>
                        <a:t>Чуж</a:t>
                      </a:r>
                      <a:r>
                        <a:rPr lang="ru-RU" sz="2000" dirty="0" err="1">
                          <a:solidFill>
                            <a:srgbClr val="FF0000"/>
                          </a:solidFill>
                          <a:effectLst/>
                          <a:latin typeface="Arial" panose="020B0604020202020204" pitchFamily="34" charset="0"/>
                          <a:ea typeface="Calibri" panose="020F0502020204030204" pitchFamily="34" charset="0"/>
                          <a:cs typeface="Times New Roman" panose="02020603050405020304" pitchFamily="18" charset="0"/>
                        </a:rPr>
                        <a:t>о</a:t>
                      </a:r>
                      <a:endParaRPr lang="ru-RU" sz="1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marL="0" algn="ctr" defTabSz="914400" rtl="0" eaLnBrk="1" latinLnBrk="0" hangingPunct="1">
                        <a:lnSpc>
                          <a:spcPct val="100000"/>
                        </a:lnSpc>
                        <a:spcAft>
                          <a:spcPts val="0"/>
                        </a:spcAft>
                      </a:pPr>
                      <a:r>
                        <a:rPr lang="ru-RU" sz="1800" b="1" i="1" kern="1200" dirty="0">
                          <a:solidFill>
                            <a:srgbClr val="C0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marL="0" algn="ctr" defTabSz="914400" rtl="0" eaLnBrk="1" latinLnBrk="0" hangingPunct="1">
                        <a:lnSpc>
                          <a:spcPct val="5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marL="0" algn="ctr" defTabSz="914400" rtl="0" eaLnBrk="1" latinLnBrk="0" hangingPunct="1">
                        <a:lnSpc>
                          <a:spcPct val="50000"/>
                        </a:lnSpc>
                        <a:spcAft>
                          <a:spcPts val="0"/>
                        </a:spcAft>
                      </a:pPr>
                      <a:r>
                        <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34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marL="0" algn="ctr" defTabSz="914400" rtl="0" eaLnBrk="1" latinLnBrk="0" hangingPunct="1">
                        <a:lnSpc>
                          <a:spcPct val="50000"/>
                        </a:lnSpc>
                        <a:spcAft>
                          <a:spcPts val="0"/>
                        </a:spcAft>
                      </a:pPr>
                      <a:endPar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marL="0" algn="ctr" defTabSz="914400" rtl="0" eaLnBrk="1" latinLnBrk="0" hangingPunct="1">
                        <a:lnSpc>
                          <a:spcPct val="100000"/>
                        </a:lnSpc>
                        <a:spcAft>
                          <a:spcPts val="0"/>
                        </a:spcAft>
                      </a:pPr>
                      <a:r>
                        <a:rPr lang="ru-RU" sz="16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94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marL="0" algn="ctr" defTabSz="914400" rtl="0" eaLnBrk="1" latinLnBrk="0" hangingPunct="1">
                        <a:lnSpc>
                          <a:spcPct val="100000"/>
                        </a:lnSpc>
                        <a:spcAft>
                          <a:spcPts val="0"/>
                        </a:spcAft>
                      </a:pPr>
                      <a:r>
                        <a:rPr lang="ru-RU" sz="1800" b="1" i="1"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80</a:t>
                      </a:r>
                      <a:r>
                        <a:rPr lang="ru-RU" sz="1600" b="0"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marL="0" algn="ctr" defTabSz="914400" rtl="0" eaLnBrk="1" latinLnBrk="0" hangingPunct="1">
                        <a:lnSpc>
                          <a:spcPct val="100000"/>
                        </a:lnSpc>
                        <a:spcAft>
                          <a:spcPts val="0"/>
                        </a:spcAft>
                      </a:pPr>
                      <a:r>
                        <a:rPr lang="ru-RU" sz="1600" b="0"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95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marL="0" algn="ctr" defTabSz="914400" rtl="0" eaLnBrk="1" latinLnBrk="0" hangingPunct="1">
                        <a:lnSpc>
                          <a:spcPct val="100000"/>
                        </a:lnSpc>
                        <a:spcAft>
                          <a:spcPts val="0"/>
                        </a:spcAft>
                      </a:pPr>
                      <a:r>
                        <a:rPr lang="ru-RU" sz="1100" b="0" i="0" kern="1200" dirty="0" err="1">
                          <a:solidFill>
                            <a:schemeClr val="tx1"/>
                          </a:solidFill>
                          <a:effectLst/>
                          <a:latin typeface="Calibri" panose="020F0502020204030204" pitchFamily="34" charset="0"/>
                          <a:ea typeface="+mn-ea"/>
                          <a:cs typeface="Times New Roman" panose="02020603050405020304" pitchFamily="18" charset="0"/>
                        </a:rPr>
                        <a:t>оч</a:t>
                      </a:r>
                      <a:endParaRPr lang="ru-RU" sz="1100" b="0" i="0" kern="1200" dirty="0">
                        <a:solidFill>
                          <a:schemeClr val="tx1"/>
                        </a:solidFill>
                        <a:effectLst/>
                        <a:latin typeface="Calibri" panose="020F0502020204030204" pitchFamily="34" charset="0"/>
                        <a:ea typeface="+mn-ea"/>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marL="0" algn="ctr" defTabSz="914400" rtl="0" eaLnBrk="1" latinLnBrk="0" hangingPunct="1">
                        <a:lnSpc>
                          <a:spcPct val="100000"/>
                        </a:lnSpc>
                        <a:spcAft>
                          <a:spcPts val="0"/>
                        </a:spcAft>
                      </a:pPr>
                      <a:r>
                        <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tc>
                  <a:txBody>
                    <a:bodyPr/>
                    <a:lstStyle/>
                    <a:p>
                      <a:pPr marL="0" algn="ctr" defTabSz="914400" rtl="0" eaLnBrk="1" latinLnBrk="0" hangingPunct="1">
                        <a:lnSpc>
                          <a:spcPct val="100000"/>
                        </a:lnSpc>
                        <a:spcAft>
                          <a:spcPts val="0"/>
                        </a:spcAft>
                      </a:pPr>
                      <a:endParaRPr lang="ru-RU" sz="2000" b="0"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F8F3"/>
                    </a:solidFill>
                  </a:tcPr>
                </a:tc>
                <a:extLst>
                  <a:ext uri="{0D108BD9-81ED-4DB2-BD59-A6C34878D82A}">
                    <a16:rowId xmlns:a16="http://schemas.microsoft.com/office/drawing/2014/main" val="3513594204"/>
                  </a:ext>
                </a:extLst>
              </a:tr>
              <a:tr h="311631">
                <a:tc>
                  <a:txBody>
                    <a:bodyPr/>
                    <a:lstStyle/>
                    <a:p>
                      <a:pPr marL="0" indent="0" algn="r" defTabSz="914400" rtl="0" eaLnBrk="1" latinLnBrk="0" hangingPunct="1">
                        <a:lnSpc>
                          <a:spcPct val="100000"/>
                        </a:lnSpc>
                        <a:spcAft>
                          <a:spcPts val="0"/>
                        </a:spcAft>
                        <a:buFont typeface="+mj-lt"/>
                        <a:buNone/>
                      </a:pPr>
                      <a:r>
                        <a:rPr lang="ru-RU" sz="16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E4A86"/>
                    </a:solidFill>
                  </a:tcPr>
                </a:tc>
                <a:tc>
                  <a:txBody>
                    <a:bodyPr/>
                    <a:lstStyle/>
                    <a:p>
                      <a:pPr fontAlgn="t">
                        <a:lnSpc>
                          <a:spcPct val="115000"/>
                        </a:lnSpc>
                        <a:spcAft>
                          <a:spcPts val="1000"/>
                        </a:spcAft>
                      </a:pPr>
                      <a:r>
                        <a:rPr lang="ru-RU" sz="10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Чжан </a:t>
                      </a:r>
                      <a:r>
                        <a:rPr lang="ru-RU" sz="1000" dirty="0" err="1">
                          <a:solidFill>
                            <a:schemeClr val="tx1"/>
                          </a:solidFill>
                          <a:effectLst/>
                          <a:latin typeface="Arial" panose="020B0604020202020204" pitchFamily="34" charset="0"/>
                          <a:ea typeface="Calibri" panose="020F0502020204030204" pitchFamily="34" charset="0"/>
                          <a:cs typeface="Times New Roman" panose="02020603050405020304" pitchFamily="18" charset="0"/>
                        </a:rPr>
                        <a:t>Эньцун</a:t>
                      </a:r>
                      <a:r>
                        <a:rPr lang="ru-RU" sz="10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endParaRPr lang="ru-RU" sz="1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E4A86"/>
                    </a:solidFill>
                  </a:tcPr>
                </a:tc>
                <a:tc>
                  <a:txBody>
                    <a:bodyPr/>
                    <a:lstStyle/>
                    <a:p>
                      <a:pPr marL="0" algn="ctr" defTabSz="914400" rtl="0" eaLnBrk="1" latinLnBrk="0" hangingPunct="1">
                        <a:lnSpc>
                          <a:spcPct val="100000"/>
                        </a:lnSpc>
                        <a:spcAft>
                          <a:spcPts val="0"/>
                        </a:spcAft>
                      </a:pPr>
                      <a:endParaRPr lang="ru-RU" sz="1800" b="1" i="1" kern="1200" dirty="0">
                        <a:solidFill>
                          <a:srgbClr val="C0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E4A86"/>
                    </a:solidFill>
                  </a:tcPr>
                </a:tc>
                <a:tc>
                  <a:txBody>
                    <a:bodyPr/>
                    <a:lstStyle/>
                    <a:p>
                      <a:pPr marL="0" algn="ctr" defTabSz="914400" rtl="0" eaLnBrk="1" latinLnBrk="0" hangingPunct="1">
                        <a:lnSpc>
                          <a:spcPct val="50000"/>
                        </a:lnSpc>
                        <a:spcAft>
                          <a:spcPts val="0"/>
                        </a:spcAft>
                      </a:pPr>
                      <a:endPar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E4A86"/>
                    </a:solidFill>
                  </a:tcPr>
                </a:tc>
                <a:tc>
                  <a:txBody>
                    <a:bodyPr/>
                    <a:lstStyle/>
                    <a:p>
                      <a:pPr marL="0" algn="ctr" defTabSz="914400" rtl="0" eaLnBrk="1" latinLnBrk="0" hangingPunct="1">
                        <a:lnSpc>
                          <a:spcPct val="50000"/>
                        </a:lnSpc>
                        <a:spcAft>
                          <a:spcPts val="0"/>
                        </a:spcAft>
                      </a:pPr>
                      <a:endPar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E4A86"/>
                    </a:solidFill>
                  </a:tcPr>
                </a:tc>
                <a:tc>
                  <a:txBody>
                    <a:bodyPr/>
                    <a:lstStyle/>
                    <a:p>
                      <a:pPr marL="0" algn="ctr" defTabSz="914400" rtl="0" eaLnBrk="1" latinLnBrk="0" hangingPunct="1">
                        <a:lnSpc>
                          <a:spcPct val="50000"/>
                        </a:lnSpc>
                        <a:spcAft>
                          <a:spcPts val="0"/>
                        </a:spcAft>
                      </a:pPr>
                      <a:endPar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E4A86"/>
                    </a:solidFill>
                  </a:tcPr>
                </a:tc>
                <a:tc>
                  <a:txBody>
                    <a:bodyPr/>
                    <a:lstStyle/>
                    <a:p>
                      <a:pPr marL="0" algn="ctr" defTabSz="914400" rtl="0" eaLnBrk="1" latinLnBrk="0" hangingPunct="1">
                        <a:lnSpc>
                          <a:spcPct val="100000"/>
                        </a:lnSpc>
                        <a:spcAft>
                          <a:spcPts val="0"/>
                        </a:spcAft>
                      </a:pPr>
                      <a:endParaRPr lang="ru-RU" sz="16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E4A86"/>
                    </a:solidFill>
                  </a:tcPr>
                </a:tc>
                <a:tc>
                  <a:txBody>
                    <a:bodyPr/>
                    <a:lstStyle/>
                    <a:p>
                      <a:pPr marL="0" algn="ctr" defTabSz="914400" rtl="0" eaLnBrk="1" latinLnBrk="0" hangingPunct="1">
                        <a:lnSpc>
                          <a:spcPct val="100000"/>
                        </a:lnSpc>
                        <a:spcAft>
                          <a:spcPts val="0"/>
                        </a:spcAft>
                      </a:pPr>
                      <a:endParaRPr lang="ru-RU" sz="1600" b="0"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E4A86"/>
                    </a:solidFill>
                  </a:tcPr>
                </a:tc>
                <a:tc>
                  <a:txBody>
                    <a:bodyPr/>
                    <a:lstStyle/>
                    <a:p>
                      <a:pPr marL="0" algn="ctr" defTabSz="914400" rtl="0" eaLnBrk="1" latinLnBrk="0" hangingPunct="1">
                        <a:lnSpc>
                          <a:spcPct val="100000"/>
                        </a:lnSpc>
                        <a:spcAft>
                          <a:spcPts val="0"/>
                        </a:spcAft>
                      </a:pPr>
                      <a:endParaRPr lang="ru-RU" sz="1600" b="0"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E4A86"/>
                    </a:solidFill>
                  </a:tcPr>
                </a:tc>
                <a:tc>
                  <a:txBody>
                    <a:bodyPr/>
                    <a:lstStyle/>
                    <a:p>
                      <a:pPr marL="0" algn="ctr" defTabSz="914400" rtl="0" eaLnBrk="1" latinLnBrk="0" hangingPunct="1">
                        <a:lnSpc>
                          <a:spcPct val="100000"/>
                        </a:lnSpc>
                        <a:spcAft>
                          <a:spcPts val="0"/>
                        </a:spcAft>
                      </a:pPr>
                      <a:endParaRPr lang="ru-RU" sz="1100" b="0" i="0" kern="1200" dirty="0">
                        <a:solidFill>
                          <a:schemeClr val="tx1"/>
                        </a:solidFill>
                        <a:effectLst/>
                        <a:latin typeface="Calibri" panose="020F0502020204030204" pitchFamily="34" charset="0"/>
                        <a:ea typeface="+mn-ea"/>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E4A86"/>
                    </a:solidFill>
                  </a:tcPr>
                </a:tc>
                <a:tc>
                  <a:txBody>
                    <a:bodyPr/>
                    <a:lstStyle/>
                    <a:p>
                      <a:pPr marL="0" algn="ctr" defTabSz="914400" rtl="0" eaLnBrk="1" latinLnBrk="0" hangingPunct="1">
                        <a:lnSpc>
                          <a:spcPct val="100000"/>
                        </a:lnSpc>
                        <a:spcAft>
                          <a:spcPts val="0"/>
                        </a:spcAft>
                      </a:pP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E4A86"/>
                    </a:solidFill>
                  </a:tcPr>
                </a:tc>
                <a:tc>
                  <a:txBody>
                    <a:bodyPr/>
                    <a:lstStyle/>
                    <a:p>
                      <a:pPr marL="0" algn="ctr" defTabSz="914400" rtl="0" eaLnBrk="1" latinLnBrk="0" hangingPunct="1">
                        <a:lnSpc>
                          <a:spcPct val="100000"/>
                        </a:lnSpc>
                        <a:spcAft>
                          <a:spcPts val="0"/>
                        </a:spcAft>
                      </a:pPr>
                      <a:endParaRPr lang="ru-RU" sz="2000" b="0"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E4A86"/>
                    </a:solidFill>
                  </a:tcPr>
                </a:tc>
                <a:extLst>
                  <a:ext uri="{0D108BD9-81ED-4DB2-BD59-A6C34878D82A}">
                    <a16:rowId xmlns:a16="http://schemas.microsoft.com/office/drawing/2014/main" val="3936061542"/>
                  </a:ext>
                </a:extLst>
              </a:tr>
              <a:tr h="311631">
                <a:tc>
                  <a:txBody>
                    <a:bodyPr/>
                    <a:lstStyle/>
                    <a:p>
                      <a:pPr marL="0" indent="0" algn="r" defTabSz="914400" rtl="0" eaLnBrk="1" latinLnBrk="0" hangingPunct="1">
                        <a:lnSpc>
                          <a:spcPct val="100000"/>
                        </a:lnSpc>
                        <a:spcAft>
                          <a:spcPts val="0"/>
                        </a:spcAft>
                        <a:buFont typeface="+mj-lt"/>
                        <a:buNone/>
                      </a:pPr>
                      <a:r>
                        <a:rPr lang="ru-RU" sz="16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49BFC"/>
                    </a:solidFill>
                  </a:tcPr>
                </a:tc>
                <a:tc>
                  <a:txBody>
                    <a:bodyPr/>
                    <a:lstStyle/>
                    <a:p>
                      <a:pPr fontAlgn="t">
                        <a:lnSpc>
                          <a:spcPct val="115000"/>
                        </a:lnSpc>
                        <a:spcAft>
                          <a:spcPts val="1000"/>
                        </a:spcAft>
                      </a:pPr>
                      <a:r>
                        <a:rPr lang="ru-RU" sz="2000" dirty="0" err="1">
                          <a:solidFill>
                            <a:schemeClr val="accent6">
                              <a:lumMod val="50000"/>
                            </a:schemeClr>
                          </a:solidFill>
                          <a:effectLst/>
                          <a:latin typeface="Arial" panose="020B0604020202020204" pitchFamily="34" charset="0"/>
                          <a:ea typeface="Calibri" panose="020F0502020204030204" pitchFamily="34" charset="0"/>
                          <a:cs typeface="Times New Roman" panose="02020603050405020304" pitchFamily="18" charset="0"/>
                        </a:rPr>
                        <a:t>Чой</a:t>
                      </a:r>
                      <a:r>
                        <a:rPr lang="ru-RU" sz="20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lang="ru-RU" sz="2000" dirty="0" err="1">
                          <a:solidFill>
                            <a:schemeClr val="tx1"/>
                          </a:solidFill>
                          <a:effectLst/>
                          <a:latin typeface="Arial" panose="020B0604020202020204" pitchFamily="34" charset="0"/>
                          <a:ea typeface="Calibri" panose="020F0502020204030204" pitchFamily="34" charset="0"/>
                          <a:cs typeface="Times New Roman" panose="02020603050405020304" pitchFamily="18" charset="0"/>
                        </a:rPr>
                        <a:t>Дэун</a:t>
                      </a:r>
                      <a:r>
                        <a:rPr lang="ru-RU" sz="20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endParaRPr lang="ru-RU"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49BFC"/>
                    </a:solidFill>
                  </a:tcPr>
                </a:tc>
                <a:tc>
                  <a:txBody>
                    <a:bodyPr/>
                    <a:lstStyle/>
                    <a:p>
                      <a:pPr marL="0" algn="ctr" defTabSz="914400" rtl="0" eaLnBrk="1" latinLnBrk="0" hangingPunct="1">
                        <a:lnSpc>
                          <a:spcPct val="100000"/>
                        </a:lnSpc>
                        <a:spcAft>
                          <a:spcPts val="0"/>
                        </a:spcAft>
                      </a:pPr>
                      <a:endParaRPr lang="ru-RU" sz="1800" b="1" i="1" kern="1200" dirty="0">
                        <a:solidFill>
                          <a:srgbClr val="C0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49BFC"/>
                    </a:solidFill>
                  </a:tcPr>
                </a:tc>
                <a:tc>
                  <a:txBody>
                    <a:bodyPr/>
                    <a:lstStyle/>
                    <a:p>
                      <a:pPr marL="0" algn="ctr" defTabSz="914400" rtl="0" eaLnBrk="1" latinLnBrk="0" hangingPunct="1">
                        <a:lnSpc>
                          <a:spcPct val="50000"/>
                        </a:lnSpc>
                        <a:spcAft>
                          <a:spcPts val="0"/>
                        </a:spcAft>
                      </a:pPr>
                      <a:endPar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49BFC"/>
                    </a:solidFill>
                  </a:tcPr>
                </a:tc>
                <a:tc>
                  <a:txBody>
                    <a:bodyPr/>
                    <a:lstStyle/>
                    <a:p>
                      <a:pPr marL="0" algn="ctr" defTabSz="914400" rtl="0" eaLnBrk="1" latinLnBrk="0" hangingPunct="1">
                        <a:lnSpc>
                          <a:spcPct val="50000"/>
                        </a:lnSpc>
                        <a:spcAft>
                          <a:spcPts val="0"/>
                        </a:spcAft>
                      </a:pPr>
                      <a:endPar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49BFC"/>
                    </a:solidFill>
                  </a:tcPr>
                </a:tc>
                <a:tc>
                  <a:txBody>
                    <a:bodyPr/>
                    <a:lstStyle/>
                    <a:p>
                      <a:pPr marL="0" algn="ctr" defTabSz="914400" rtl="0" eaLnBrk="1" latinLnBrk="0" hangingPunct="1">
                        <a:lnSpc>
                          <a:spcPct val="50000"/>
                        </a:lnSpc>
                        <a:spcAft>
                          <a:spcPts val="0"/>
                        </a:spcAft>
                      </a:pPr>
                      <a:endParaRPr lang="ru-RU" sz="1600" b="1" i="0" kern="12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49BFC"/>
                    </a:solidFill>
                  </a:tcPr>
                </a:tc>
                <a:tc>
                  <a:txBody>
                    <a:bodyPr/>
                    <a:lstStyle/>
                    <a:p>
                      <a:pPr marL="0" algn="ctr" defTabSz="914400" rtl="0" eaLnBrk="1" latinLnBrk="0" hangingPunct="1">
                        <a:lnSpc>
                          <a:spcPct val="100000"/>
                        </a:lnSpc>
                        <a:spcAft>
                          <a:spcPts val="0"/>
                        </a:spcAft>
                      </a:pPr>
                      <a:endParaRPr lang="ru-RU" sz="1600" b="1"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49BFC"/>
                    </a:solidFill>
                  </a:tcPr>
                </a:tc>
                <a:tc>
                  <a:txBody>
                    <a:bodyPr/>
                    <a:lstStyle/>
                    <a:p>
                      <a:pPr marL="0" algn="ctr" defTabSz="914400" rtl="0" eaLnBrk="1" latinLnBrk="0" hangingPunct="1">
                        <a:lnSpc>
                          <a:spcPct val="100000"/>
                        </a:lnSpc>
                        <a:spcAft>
                          <a:spcPts val="0"/>
                        </a:spcAft>
                      </a:pPr>
                      <a:endParaRPr lang="ru-RU" sz="1600" b="0"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49BFC"/>
                    </a:solidFill>
                  </a:tcPr>
                </a:tc>
                <a:tc>
                  <a:txBody>
                    <a:bodyPr/>
                    <a:lstStyle/>
                    <a:p>
                      <a:pPr marL="0" algn="ctr" defTabSz="914400" rtl="0" eaLnBrk="1" latinLnBrk="0" hangingPunct="1">
                        <a:lnSpc>
                          <a:spcPct val="100000"/>
                        </a:lnSpc>
                        <a:spcAft>
                          <a:spcPts val="0"/>
                        </a:spcAft>
                      </a:pPr>
                      <a:endParaRPr lang="ru-RU" sz="1600" b="0"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49BFC"/>
                    </a:solidFill>
                  </a:tcPr>
                </a:tc>
                <a:tc>
                  <a:txBody>
                    <a:bodyPr/>
                    <a:lstStyle/>
                    <a:p>
                      <a:pPr marL="0" algn="ctr" defTabSz="914400" rtl="0" eaLnBrk="1" latinLnBrk="0" hangingPunct="1">
                        <a:lnSpc>
                          <a:spcPct val="100000"/>
                        </a:lnSpc>
                        <a:spcAft>
                          <a:spcPts val="0"/>
                        </a:spcAft>
                      </a:pPr>
                      <a:endParaRPr lang="ru-RU" sz="1100" b="0" i="0" kern="1200" dirty="0">
                        <a:solidFill>
                          <a:schemeClr val="tx1"/>
                        </a:solidFill>
                        <a:effectLst/>
                        <a:latin typeface="Calibri" panose="020F0502020204030204" pitchFamily="34" charset="0"/>
                        <a:ea typeface="+mn-ea"/>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49BFC"/>
                    </a:solidFill>
                  </a:tcPr>
                </a:tc>
                <a:tc>
                  <a:txBody>
                    <a:bodyPr/>
                    <a:lstStyle/>
                    <a:p>
                      <a:pPr marL="0" algn="ctr" defTabSz="914400" rtl="0" eaLnBrk="1" latinLnBrk="0" hangingPunct="1">
                        <a:lnSpc>
                          <a:spcPct val="100000"/>
                        </a:lnSpc>
                        <a:spcAft>
                          <a:spcPts val="0"/>
                        </a:spcAft>
                      </a:pPr>
                      <a:endParaRPr lang="ru-RU" sz="14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49BFC"/>
                    </a:solidFill>
                  </a:tcPr>
                </a:tc>
                <a:tc>
                  <a:txBody>
                    <a:bodyPr/>
                    <a:lstStyle/>
                    <a:p>
                      <a:pPr marL="0" algn="ctr" defTabSz="914400" rtl="0" eaLnBrk="1" latinLnBrk="0" hangingPunct="1">
                        <a:lnSpc>
                          <a:spcPct val="100000"/>
                        </a:lnSpc>
                        <a:spcAft>
                          <a:spcPts val="0"/>
                        </a:spcAft>
                      </a:pPr>
                      <a:endParaRPr lang="ru-RU" sz="2000" b="0" i="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49BFC"/>
                    </a:solidFill>
                  </a:tcPr>
                </a:tc>
                <a:extLst>
                  <a:ext uri="{0D108BD9-81ED-4DB2-BD59-A6C34878D82A}">
                    <a16:rowId xmlns:a16="http://schemas.microsoft.com/office/drawing/2014/main" val="423099964"/>
                  </a:ext>
                </a:extLst>
              </a:tr>
            </a:tbl>
          </a:graphicData>
        </a:graphic>
      </p:graphicFrame>
      <p:sp>
        <p:nvSpPr>
          <p:cNvPr id="3" name="TextBox 2">
            <a:extLst>
              <a:ext uri="{FF2B5EF4-FFF2-40B4-BE49-F238E27FC236}">
                <a16:creationId xmlns:a16="http://schemas.microsoft.com/office/drawing/2014/main" id="{7556778D-BCED-A3D6-1F3A-C70A92D1F95B}"/>
              </a:ext>
            </a:extLst>
          </p:cNvPr>
          <p:cNvSpPr txBox="1"/>
          <p:nvPr/>
        </p:nvSpPr>
        <p:spPr>
          <a:xfrm>
            <a:off x="-57682" y="2579082"/>
            <a:ext cx="2815024" cy="1015663"/>
          </a:xfrm>
          <a:prstGeom prst="rect">
            <a:avLst/>
          </a:prstGeom>
          <a:noFill/>
        </p:spPr>
        <p:txBody>
          <a:bodyPr wrap="square" rtlCol="0">
            <a:spAutoFit/>
          </a:bodyPr>
          <a:lstStyle/>
          <a:p>
            <a:pPr algn="ctr"/>
            <a:r>
              <a:rPr lang="ru-RU" sz="2000" dirty="0"/>
              <a:t>Не забывайте записать своё </a:t>
            </a:r>
            <a:r>
              <a:rPr lang="ru-RU" sz="2000" b="1" dirty="0"/>
              <a:t>имя</a:t>
            </a:r>
            <a:r>
              <a:rPr lang="ru-RU" sz="2000" dirty="0"/>
              <a:t> </a:t>
            </a:r>
            <a:r>
              <a:rPr lang="ru-RU" sz="2000" b="1" dirty="0">
                <a:effectLst>
                  <a:outerShdw blurRad="38100" dist="38100" dir="2700000" algn="tl">
                    <a:srgbClr val="000000">
                      <a:alpha val="43137"/>
                    </a:srgbClr>
                  </a:outerShdw>
                </a:effectLst>
              </a:rPr>
              <a:t>русскими</a:t>
            </a:r>
            <a:r>
              <a:rPr lang="ru-RU" sz="2000" dirty="0"/>
              <a:t> буквами!</a:t>
            </a:r>
          </a:p>
        </p:txBody>
      </p:sp>
    </p:spTree>
    <p:extLst>
      <p:ext uri="{BB962C8B-B14F-4D97-AF65-F5344CB8AC3E}">
        <p14:creationId xmlns:p14="http://schemas.microsoft.com/office/powerpoint/2010/main" val="5948474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a:extLst>
            <a:ext uri="{FF2B5EF4-FFF2-40B4-BE49-F238E27FC236}">
              <a16:creationId xmlns:a16="http://schemas.microsoft.com/office/drawing/2014/main" id="{87C37AFA-463A-9798-8973-96AEA79352FE}"/>
            </a:ext>
          </a:extLst>
        </p:cNvPr>
        <p:cNvGrpSpPr/>
        <p:nvPr/>
      </p:nvGrpSpPr>
      <p:grpSpPr>
        <a:xfrm>
          <a:off x="0" y="0"/>
          <a:ext cx="0" cy="0"/>
          <a:chOff x="0" y="0"/>
          <a:chExt cx="0" cy="0"/>
        </a:xfrm>
      </p:grpSpPr>
      <p:sp>
        <p:nvSpPr>
          <p:cNvPr id="3" name="Заголовок 1">
            <a:extLst>
              <a:ext uri="{FF2B5EF4-FFF2-40B4-BE49-F238E27FC236}">
                <a16:creationId xmlns:a16="http://schemas.microsoft.com/office/drawing/2014/main" id="{84F9A646-6DA0-F268-6617-C485E693A968}"/>
              </a:ext>
            </a:extLst>
          </p:cNvPr>
          <p:cNvSpPr txBox="1">
            <a:spLocks/>
          </p:cNvSpPr>
          <p:nvPr/>
        </p:nvSpPr>
        <p:spPr>
          <a:xfrm>
            <a:off x="260350" y="128588"/>
            <a:ext cx="11726863" cy="740142"/>
          </a:xfrm>
          <a:prstGeom prst="rect">
            <a:avLst/>
          </a:prstGeom>
          <a:solidFill>
            <a:srgbClr val="B4A3E5"/>
          </a:solidFill>
        </p:spPr>
        <p:txBody>
          <a:bodyPr vert="horz" lIns="91440" tIns="45720" rIns="91440" bIns="45720" rtlCol="0" anchor="b">
            <a:normAutofit fontScale="75000" lnSpcReduction="20000"/>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5400" b="1" i="0" u="none" strike="noStrike" kern="1200" cap="none" spc="300" normalizeH="0" baseline="0" noProof="0" dirty="0">
                <a:ln>
                  <a:noFill/>
                </a:ln>
                <a:solidFill>
                  <a:srgbClr val="7030A0"/>
                </a:solidFill>
                <a:effectLst>
                  <a:outerShdw blurRad="38100" dist="38100" dir="2700000" algn="tl">
                    <a:srgbClr val="000000">
                      <a:alpha val="43137"/>
                    </a:srgbClr>
                  </a:outerShdw>
                </a:effectLst>
                <a:uLnTx/>
                <a:uFillTx/>
                <a:latin typeface="Times New Roman" panose="02020603050405020304" pitchFamily="18" charset="0"/>
                <a:ea typeface="Calibri" panose="020F0502020204030204" pitchFamily="34" charset="0"/>
                <a:cs typeface="+mj-cs"/>
              </a:rPr>
              <a:t>Домашнее задание на 13 декабря 2024 г.</a:t>
            </a:r>
            <a:endParaRPr kumimoji="0" lang="ru-RU" sz="5400" b="1" i="0" u="none" strike="noStrike" kern="1200" cap="none" spc="300" normalizeH="0" baseline="0" noProof="0" dirty="0">
              <a:ln>
                <a:noFill/>
              </a:ln>
              <a:solidFill>
                <a:srgbClr val="7030A0"/>
              </a:solidFill>
              <a:effectLst>
                <a:outerShdw blurRad="38100" dist="38100" dir="2700000" algn="tl">
                  <a:srgbClr val="000000">
                    <a:alpha val="43137"/>
                  </a:srgbClr>
                </a:outerShdw>
              </a:effectLst>
              <a:uLnTx/>
              <a:uFillTx/>
              <a:latin typeface="Calibri Light" panose="020F0302020204030204"/>
              <a:ea typeface="+mj-ea"/>
              <a:cs typeface="+mj-cs"/>
            </a:endParaRPr>
          </a:p>
        </p:txBody>
      </p:sp>
      <p:sp>
        <p:nvSpPr>
          <p:cNvPr id="2" name="Прямоугольник 1">
            <a:extLst>
              <a:ext uri="{FF2B5EF4-FFF2-40B4-BE49-F238E27FC236}">
                <a16:creationId xmlns:a16="http://schemas.microsoft.com/office/drawing/2014/main" id="{257A3DE2-AD68-30AE-3A13-5AC428903C46}"/>
              </a:ext>
            </a:extLst>
          </p:cNvPr>
          <p:cNvSpPr/>
          <p:nvPr/>
        </p:nvSpPr>
        <p:spPr>
          <a:xfrm>
            <a:off x="171450" y="5074920"/>
            <a:ext cx="11726863" cy="1543050"/>
          </a:xfrm>
          <a:prstGeom prst="rect">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TextBox 7">
            <a:extLst>
              <a:ext uri="{FF2B5EF4-FFF2-40B4-BE49-F238E27FC236}">
                <a16:creationId xmlns:a16="http://schemas.microsoft.com/office/drawing/2014/main" id="{8EC38A4C-ED9D-B4BD-C029-028CAD56FCF8}"/>
              </a:ext>
            </a:extLst>
          </p:cNvPr>
          <p:cNvSpPr txBox="1"/>
          <p:nvPr/>
        </p:nvSpPr>
        <p:spPr>
          <a:xfrm>
            <a:off x="260350" y="1060641"/>
            <a:ext cx="11726863" cy="5536259"/>
          </a:xfrm>
          <a:prstGeom prst="rect">
            <a:avLst/>
          </a:prstGeom>
          <a:noFill/>
        </p:spPr>
        <p:txBody>
          <a:bodyPr wrap="square">
            <a:spAutoFit/>
          </a:bodyPr>
          <a:lstStyle/>
          <a:p>
            <a:pPr marL="0" marR="0" lvl="0" indent="0" algn="l" defTabSz="914400" rtl="0" eaLnBrk="1" fontAlgn="auto" latinLnBrk="0" hangingPunct="1">
              <a:lnSpc>
                <a:spcPct val="120000"/>
              </a:lnSpc>
              <a:spcBef>
                <a:spcPts val="600"/>
              </a:spcBef>
              <a:spcAft>
                <a:spcPts val="600"/>
              </a:spcAft>
              <a:buClrTx/>
              <a:buSzTx/>
              <a:buFontTx/>
              <a:buNone/>
              <a:tabLst/>
              <a:defRPr/>
            </a:pPr>
            <a:r>
              <a:rPr kumimoji="0" lang="ru-RU" sz="2800" b="0" i="0" u="none" strike="noStrike" kern="1200" cap="none" spc="0" normalizeH="0" baseline="0" noProof="0" dirty="0">
                <a:ln>
                  <a:noFill/>
                </a:ln>
                <a:solidFill>
                  <a:srgbClr val="749BFC"/>
                </a:solidFill>
                <a:effectLst/>
                <a:uLnTx/>
                <a:uFillTx/>
                <a:latin typeface="Calibri" panose="020F0502020204030204"/>
                <a:ea typeface="+mn-ea"/>
                <a:cs typeface="+mn-cs"/>
              </a:rPr>
              <a:t>1. Выучить скороговорки «Ехал Грека…», «Карл у Клары…», «Регулировщик…», «Варя…», «Три сороки…», «Съел…».</a:t>
            </a:r>
          </a:p>
          <a:p>
            <a:pPr marL="0" marR="0" lvl="0" indent="0" algn="l" defTabSz="914400" rtl="0" eaLnBrk="1" fontAlgn="auto" latinLnBrk="0" hangingPunct="1">
              <a:lnSpc>
                <a:spcPct val="120000"/>
              </a:lnSpc>
              <a:spcBef>
                <a:spcPts val="600"/>
              </a:spcBef>
              <a:spcAft>
                <a:spcPts val="600"/>
              </a:spcAft>
              <a:buClrTx/>
              <a:buSzTx/>
              <a:buFontTx/>
              <a:buNone/>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2. </a:t>
            </a:r>
            <a:r>
              <a:rPr kumimoji="0" lang="ru-RU" sz="28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По фильму «Бумеранг»: </a:t>
            </a:r>
            <a:br>
              <a:rPr kumimoji="0" lang="ru-RU" sz="28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br>
            <a:r>
              <a:rPr kumimoji="0" lang="ru-RU" sz="28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 ответить на вопросы урока (</a:t>
            </a: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О чем фильм? Какую проблему поднимает автор фильма? Почему фильм называется «Бумеранг»? Как вы понимаете последнюю фразу: «И помните, мы, каждый, здесь и сейчас, запускаем свой БУМЕРАНГ»?</a:t>
            </a:r>
            <a:r>
              <a:rPr kumimoji="0" lang="ru-RU" sz="28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 </a:t>
            </a:r>
          </a:p>
          <a:p>
            <a:pPr marL="0" marR="0" lvl="0" indent="0" algn="l" defTabSz="914400" rtl="0" eaLnBrk="1" fontAlgn="auto" latinLnBrk="0" hangingPunct="1">
              <a:lnSpc>
                <a:spcPct val="120000"/>
              </a:lnSpc>
              <a:spcBef>
                <a:spcPts val="600"/>
              </a:spcBef>
              <a:spcAft>
                <a:spcPts val="600"/>
              </a:spcAft>
              <a:buClrTx/>
              <a:buSzTx/>
              <a:buFontTx/>
              <a:buNone/>
              <a:tabLst/>
              <a:defRPr/>
            </a:pPr>
            <a:r>
              <a:rPr kumimoji="0" lang="ru-RU" sz="2800" b="0" i="0" u="none" strike="noStrike" kern="1200" cap="none" spc="0" normalizeH="0" baseline="0" noProof="0" dirty="0">
                <a:ln>
                  <a:noFill/>
                </a:ln>
                <a:solidFill>
                  <a:srgbClr val="660033"/>
                </a:solidFill>
                <a:effectLst>
                  <a:outerShdw blurRad="38100" dist="38100" dir="2700000" algn="tl">
                    <a:srgbClr val="000000">
                      <a:alpha val="43137"/>
                    </a:srgbClr>
                  </a:outerShdw>
                </a:effectLst>
                <a:uLnTx/>
                <a:uFillTx/>
                <a:latin typeface="Calibri" panose="020F0502020204030204"/>
                <a:ea typeface="+mn-ea"/>
                <a:cs typeface="+mn-cs"/>
              </a:rPr>
              <a:t>— оценка фильма с точки зрения представления основной идеи (приёмы, представление героев и проч. — то есть о том, КАК автор фильма доносит до зрителя идею фильма).</a:t>
            </a:r>
          </a:p>
        </p:txBody>
      </p:sp>
    </p:spTree>
    <p:extLst>
      <p:ext uri="{BB962C8B-B14F-4D97-AF65-F5344CB8AC3E}">
        <p14:creationId xmlns:p14="http://schemas.microsoft.com/office/powerpoint/2010/main" val="27893388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35931CF-8EF8-43CA-B0A3-EDA79014FFD0}"/>
              </a:ext>
            </a:extLst>
          </p:cNvPr>
          <p:cNvSpPr>
            <a:spLocks noGrp="1"/>
          </p:cNvSpPr>
          <p:nvPr>
            <p:ph type="title"/>
          </p:nvPr>
        </p:nvSpPr>
        <p:spPr>
          <a:xfrm>
            <a:off x="960437" y="0"/>
            <a:ext cx="10515600" cy="6143625"/>
          </a:xfrm>
        </p:spPr>
        <p:txBody>
          <a:bodyPr anchor="ctr">
            <a:normAutofit/>
          </a:bodyPr>
          <a:lstStyle/>
          <a:p>
            <a:pPr algn="ctr">
              <a:lnSpc>
                <a:spcPct val="100000"/>
              </a:lnSpc>
              <a:spcBef>
                <a:spcPts val="2400"/>
              </a:spcBef>
              <a:spcAft>
                <a:spcPts val="2400"/>
              </a:spcAft>
            </a:pPr>
            <a:r>
              <a:rPr lang="ru-RU" sz="16600" b="1" dirty="0">
                <a:solidFill>
                  <a:srgbClr val="006600"/>
                </a:solidFill>
                <a:effectLst>
                  <a:outerShdw blurRad="38100" dist="38100" dir="2700000" algn="tl">
                    <a:srgbClr val="000000">
                      <a:alpha val="43137"/>
                    </a:srgbClr>
                  </a:outerShdw>
                </a:effectLst>
              </a:rPr>
              <a:t>Фонетика</a:t>
            </a:r>
            <a:br>
              <a:rPr lang="ru-RU" sz="6600" dirty="0"/>
            </a:br>
            <a:r>
              <a:rPr lang="ru-RU" sz="6600" dirty="0"/>
              <a:t>Русские скороговорки и стихотворения</a:t>
            </a:r>
          </a:p>
        </p:txBody>
      </p:sp>
    </p:spTree>
    <p:extLst>
      <p:ext uri="{BB962C8B-B14F-4D97-AF65-F5344CB8AC3E}">
        <p14:creationId xmlns:p14="http://schemas.microsoft.com/office/powerpoint/2010/main" val="4446426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a:extLst>
            <a:ext uri="{FF2B5EF4-FFF2-40B4-BE49-F238E27FC236}">
              <a16:creationId xmlns:a16="http://schemas.microsoft.com/office/drawing/2014/main" id="{0072042D-901D-7C10-FD28-A046EE64CF85}"/>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7987533B-E8BA-2D22-30EC-C0D3EE311653}"/>
              </a:ext>
            </a:extLst>
          </p:cNvPr>
          <p:cNvSpPr>
            <a:spLocks noGrp="1"/>
          </p:cNvSpPr>
          <p:nvPr>
            <p:ph type="title"/>
          </p:nvPr>
        </p:nvSpPr>
        <p:spPr>
          <a:xfrm>
            <a:off x="960437" y="0"/>
            <a:ext cx="10515600" cy="6143625"/>
          </a:xfrm>
        </p:spPr>
        <p:txBody>
          <a:bodyPr anchor="ctr">
            <a:noAutofit/>
          </a:bodyPr>
          <a:lstStyle/>
          <a:p>
            <a:pPr algn="ctr">
              <a:lnSpc>
                <a:spcPct val="100000"/>
              </a:lnSpc>
              <a:spcBef>
                <a:spcPts val="2400"/>
              </a:spcBef>
              <a:spcAft>
                <a:spcPts val="2400"/>
              </a:spcAft>
            </a:pPr>
            <a:r>
              <a:rPr lang="ru-RU" sz="21500" b="1" dirty="0">
                <a:solidFill>
                  <a:srgbClr val="006600"/>
                </a:solidFill>
                <a:effectLst>
                  <a:outerShdw blurRad="38100" dist="38100" dir="2700000" algn="tl">
                    <a:srgbClr val="000000">
                      <a:alpha val="43137"/>
                    </a:srgbClr>
                  </a:outerShdw>
                </a:effectLst>
              </a:rPr>
              <a:t>Р/Л</a:t>
            </a:r>
            <a:endParaRPr lang="ru-RU" sz="8000" dirty="0"/>
          </a:p>
        </p:txBody>
      </p:sp>
    </p:spTree>
    <p:extLst>
      <p:ext uri="{BB962C8B-B14F-4D97-AF65-F5344CB8AC3E}">
        <p14:creationId xmlns:p14="http://schemas.microsoft.com/office/powerpoint/2010/main" val="7157702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90000">
              <a:srgbClr val="FFFFCC"/>
            </a:gs>
            <a:gs pos="96000">
              <a:srgbClr val="FFFFBD"/>
            </a:gs>
            <a:gs pos="100000">
              <a:srgbClr val="FFE79B"/>
            </a:gs>
          </a:gsLst>
          <a:lin ang="5400000" scaled="1"/>
        </a:gradFill>
        <a:effectLst/>
      </p:bgPr>
    </p:bg>
    <p:spTree>
      <p:nvGrpSpPr>
        <p:cNvPr id="1" name=""/>
        <p:cNvGrpSpPr/>
        <p:nvPr/>
      </p:nvGrpSpPr>
      <p:grpSpPr>
        <a:xfrm>
          <a:off x="0" y="0"/>
          <a:ext cx="0" cy="0"/>
          <a:chOff x="0" y="0"/>
          <a:chExt cx="0" cy="0"/>
        </a:xfrm>
      </p:grpSpPr>
      <p:pic>
        <p:nvPicPr>
          <p:cNvPr id="13" name="Рисунок 12">
            <a:extLst>
              <a:ext uri="{FF2B5EF4-FFF2-40B4-BE49-F238E27FC236}">
                <a16:creationId xmlns:a16="http://schemas.microsoft.com/office/drawing/2014/main" id="{D5413D2E-C729-40BB-945A-F9D21681BA15}"/>
              </a:ext>
            </a:extLst>
          </p:cNvPr>
          <p:cNvPicPr>
            <a:picLocks noChangeAspect="1"/>
          </p:cNvPicPr>
          <p:nvPr/>
        </p:nvPicPr>
        <p:blipFill>
          <a:blip r:embed="rId2"/>
          <a:stretch>
            <a:fillRect/>
          </a:stretch>
        </p:blipFill>
        <p:spPr>
          <a:xfrm flipH="1">
            <a:off x="1617517" y="3951748"/>
            <a:ext cx="2124075" cy="2152650"/>
          </a:xfrm>
          <a:prstGeom prst="rect">
            <a:avLst/>
          </a:prstGeom>
        </p:spPr>
      </p:pic>
      <p:sp>
        <p:nvSpPr>
          <p:cNvPr id="2" name="Заголовок 1">
            <a:extLst>
              <a:ext uri="{FF2B5EF4-FFF2-40B4-BE49-F238E27FC236}">
                <a16:creationId xmlns:a16="http://schemas.microsoft.com/office/drawing/2014/main" id="{76F97138-D0F1-4A29-8981-3689CD249A14}"/>
              </a:ext>
            </a:extLst>
          </p:cNvPr>
          <p:cNvSpPr>
            <a:spLocks noGrp="1"/>
          </p:cNvSpPr>
          <p:nvPr>
            <p:ph type="title"/>
          </p:nvPr>
        </p:nvSpPr>
        <p:spPr>
          <a:xfrm>
            <a:off x="698685" y="342576"/>
            <a:ext cx="10515600" cy="731621"/>
          </a:xfrm>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p:spPr>
        <p:txBody>
          <a:bodyPr>
            <a:normAutofit fontScale="90000"/>
          </a:bodyPr>
          <a:lstStyle/>
          <a:p>
            <a:pPr algn="ctr"/>
            <a:r>
              <a:rPr lang="ru-RU" b="1" spc="300" dirty="0">
                <a:solidFill>
                  <a:schemeClr val="accent6">
                    <a:lumMod val="50000"/>
                  </a:schemeClr>
                </a:solidFill>
                <a:effectLst>
                  <a:outerShdw blurRad="38100" dist="38100" dir="2700000" algn="tl">
                    <a:srgbClr val="000000">
                      <a:alpha val="43137"/>
                    </a:srgbClr>
                  </a:outerShdw>
                </a:effectLst>
              </a:rPr>
              <a:t>Скороговорки</a:t>
            </a:r>
          </a:p>
        </p:txBody>
      </p:sp>
      <p:sp>
        <p:nvSpPr>
          <p:cNvPr id="10" name="TextBox 9">
            <a:extLst>
              <a:ext uri="{FF2B5EF4-FFF2-40B4-BE49-F238E27FC236}">
                <a16:creationId xmlns:a16="http://schemas.microsoft.com/office/drawing/2014/main" id="{94DD9E69-3314-47C6-B35E-3B8A7061D938}"/>
              </a:ext>
            </a:extLst>
          </p:cNvPr>
          <p:cNvSpPr txBox="1"/>
          <p:nvPr/>
        </p:nvSpPr>
        <p:spPr>
          <a:xfrm>
            <a:off x="277586" y="1074197"/>
            <a:ext cx="11446328" cy="5755102"/>
          </a:xfrm>
          <a:prstGeom prst="rect">
            <a:avLst/>
          </a:prstGeom>
          <a:noFill/>
        </p:spPr>
        <p:txBody>
          <a:bodyPr wrap="square">
            <a:spAutoFit/>
          </a:bodyPr>
          <a:lstStyle/>
          <a:p>
            <a:pPr marL="0" marR="0" lvl="0" indent="0" algn="l" defTabSz="914400" rtl="0" eaLnBrk="1" fontAlgn="auto" latinLnBrk="0" hangingPunct="1">
              <a:lnSpc>
                <a:spcPct val="115000"/>
              </a:lnSpc>
              <a:spcBef>
                <a:spcPts val="1800"/>
              </a:spcBef>
              <a:spcAft>
                <a:spcPts val="1800"/>
              </a:spcAft>
              <a:buClrTx/>
              <a:buSzTx/>
              <a:buFontTx/>
              <a:buNone/>
              <a:tabLst/>
              <a:defRPr/>
            </a:pPr>
            <a:r>
              <a:rPr kumimoji="0" lang="ru-RU" sz="36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Три́дцать</a:t>
            </a:r>
            <a:r>
              <a:rPr kumimoji="0" lang="ru-RU" sz="3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три корабля́ </a:t>
            </a:r>
            <a:br>
              <a:rPr kumimoji="0" lang="ru-RU" sz="3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br>
            <a:r>
              <a:rPr kumimoji="0" lang="ru-RU" sz="36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лави́ровали</a:t>
            </a:r>
            <a:r>
              <a:rPr kumimoji="0" lang="ru-RU" sz="3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36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лави́ровали</a:t>
            </a:r>
            <a:r>
              <a:rPr kumimoji="0" lang="ru-RU" sz="3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br>
              <a:rPr kumimoji="0" lang="ru-RU" sz="3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br>
            <a:r>
              <a:rPr kumimoji="0" lang="ru-RU" sz="3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да </a:t>
            </a:r>
            <a:r>
              <a:rPr kumimoji="0" lang="ru-RU" sz="36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та́к</a:t>
            </a:r>
            <a:r>
              <a:rPr kumimoji="0" lang="ru-RU" sz="3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и не </a:t>
            </a:r>
            <a:r>
              <a:rPr kumimoji="0" lang="ru-RU" sz="36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вы́лавировали</a:t>
            </a:r>
            <a:r>
              <a:rPr kumimoji="0" lang="ru-RU" sz="3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t>
            </a:r>
          </a:p>
          <a:p>
            <a:pPr marL="0" marR="0" lvl="0" indent="0" algn="l" defTabSz="914400" rtl="0" eaLnBrk="1" fontAlgn="auto" latinLnBrk="0" hangingPunct="1">
              <a:lnSpc>
                <a:spcPct val="115000"/>
              </a:lnSpc>
              <a:spcBef>
                <a:spcPts val="1800"/>
              </a:spcBef>
              <a:spcAft>
                <a:spcPts val="1800"/>
              </a:spcAft>
              <a:buClrTx/>
              <a:buSzTx/>
              <a:buFontTx/>
              <a:buNone/>
              <a:tabLst/>
              <a:defRPr/>
            </a:pPr>
            <a:endParaRPr kumimoji="0" lang="ru-RU" sz="44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15000"/>
              </a:lnSpc>
              <a:spcBef>
                <a:spcPts val="1800"/>
              </a:spcBef>
              <a:spcAft>
                <a:spcPts val="1800"/>
              </a:spcAft>
              <a:buClrTx/>
              <a:buSzTx/>
              <a:buFontTx/>
              <a:buNone/>
              <a:tabLst/>
              <a:defRPr/>
            </a:pPr>
            <a:endPar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r" defTabSz="914400" rtl="0" eaLnBrk="1" fontAlgn="auto" latinLnBrk="0" hangingPunct="1">
              <a:lnSpc>
                <a:spcPct val="115000"/>
              </a:lnSpc>
              <a:spcBef>
                <a:spcPts val="1800"/>
              </a:spcBef>
              <a:spcAft>
                <a:spcPts val="1800"/>
              </a:spcAft>
              <a:buClrTx/>
              <a:buSzTx/>
              <a:buFontTx/>
              <a:buNone/>
              <a:tabLst/>
              <a:defRPr/>
            </a:pPr>
            <a:r>
              <a:rPr kumimoji="0" lang="ru-RU" sz="3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Всех </a:t>
            </a:r>
            <a:r>
              <a:rPr kumimoji="0" lang="ru-RU" sz="36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скорогово́рок</a:t>
            </a:r>
            <a:r>
              <a:rPr kumimoji="0" lang="ru-RU" sz="3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не </a:t>
            </a:r>
            <a:r>
              <a:rPr kumimoji="0" lang="ru-RU" sz="36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перескороговори́шь</a:t>
            </a:r>
            <a:r>
              <a:rPr kumimoji="0" lang="ru-RU" sz="3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br>
              <a:rPr kumimoji="0" lang="ru-RU" sz="3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br>
            <a:r>
              <a:rPr kumimoji="0" lang="ru-RU" sz="3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не </a:t>
            </a:r>
            <a:r>
              <a:rPr kumimoji="0" lang="ru-RU" sz="36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перевы́скороговоришь</a:t>
            </a:r>
            <a:r>
              <a:rPr kumimoji="0" lang="ru-RU" sz="3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t>
            </a:r>
            <a:endParaRPr kumimoji="0" lang="ru-RU" sz="44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11" name="Рисунок 10">
            <a:extLst>
              <a:ext uri="{FF2B5EF4-FFF2-40B4-BE49-F238E27FC236}">
                <a16:creationId xmlns:a16="http://schemas.microsoft.com/office/drawing/2014/main" id="{21431478-7CDC-4D9D-B97C-47785891B44E}"/>
              </a:ext>
            </a:extLst>
          </p:cNvPr>
          <p:cNvPicPr>
            <a:picLocks noChangeAspect="1"/>
          </p:cNvPicPr>
          <p:nvPr/>
        </p:nvPicPr>
        <p:blipFill>
          <a:blip r:embed="rId3"/>
          <a:stretch>
            <a:fillRect/>
          </a:stretch>
        </p:blipFill>
        <p:spPr>
          <a:xfrm>
            <a:off x="5804807" y="1247095"/>
            <a:ext cx="2705100" cy="1685925"/>
          </a:xfrm>
          <a:prstGeom prst="rect">
            <a:avLst/>
          </a:prstGeom>
        </p:spPr>
      </p:pic>
      <p:pic>
        <p:nvPicPr>
          <p:cNvPr id="12" name="Рисунок 11">
            <a:extLst>
              <a:ext uri="{FF2B5EF4-FFF2-40B4-BE49-F238E27FC236}">
                <a16:creationId xmlns:a16="http://schemas.microsoft.com/office/drawing/2014/main" id="{D0ED9DCE-C22C-44E0-9B27-8649FB9E3CFC}"/>
              </a:ext>
            </a:extLst>
          </p:cNvPr>
          <p:cNvPicPr>
            <a:picLocks noChangeAspect="1"/>
          </p:cNvPicPr>
          <p:nvPr/>
        </p:nvPicPr>
        <p:blipFill>
          <a:blip r:embed="rId4"/>
          <a:stretch>
            <a:fillRect/>
          </a:stretch>
        </p:blipFill>
        <p:spPr>
          <a:xfrm>
            <a:off x="9695089" y="3186793"/>
            <a:ext cx="2028825" cy="2247900"/>
          </a:xfrm>
          <a:prstGeom prst="rect">
            <a:avLst/>
          </a:prstGeom>
        </p:spPr>
      </p:pic>
      <p:pic>
        <p:nvPicPr>
          <p:cNvPr id="14" name="Рисунок 13">
            <a:extLst>
              <a:ext uri="{FF2B5EF4-FFF2-40B4-BE49-F238E27FC236}">
                <a16:creationId xmlns:a16="http://schemas.microsoft.com/office/drawing/2014/main" id="{98FE9355-6F1A-4F80-8EEB-372997A1BF98}"/>
              </a:ext>
            </a:extLst>
          </p:cNvPr>
          <p:cNvPicPr>
            <a:picLocks noChangeAspect="1"/>
          </p:cNvPicPr>
          <p:nvPr/>
        </p:nvPicPr>
        <p:blipFill>
          <a:blip r:embed="rId5"/>
          <a:stretch>
            <a:fillRect/>
          </a:stretch>
        </p:blipFill>
        <p:spPr>
          <a:xfrm>
            <a:off x="5703412" y="3664641"/>
            <a:ext cx="2486025" cy="1838325"/>
          </a:xfrm>
          <a:prstGeom prst="rect">
            <a:avLst/>
          </a:prstGeom>
        </p:spPr>
      </p:pic>
    </p:spTree>
    <p:extLst>
      <p:ext uri="{BB962C8B-B14F-4D97-AF65-F5344CB8AC3E}">
        <p14:creationId xmlns:p14="http://schemas.microsoft.com/office/powerpoint/2010/main" val="21897648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90000">
              <a:srgbClr val="FFFFCC"/>
            </a:gs>
            <a:gs pos="96000">
              <a:srgbClr val="FFFFBD"/>
            </a:gs>
            <a:gs pos="100000">
              <a:srgbClr val="FFE79B"/>
            </a:gs>
          </a:gsLst>
          <a:lin ang="5400000" scaled="1"/>
        </a:gradFill>
        <a:effectLst/>
      </p:bgPr>
    </p:bg>
    <p:spTree>
      <p:nvGrpSpPr>
        <p:cNvPr id="1" name="">
          <a:extLst>
            <a:ext uri="{FF2B5EF4-FFF2-40B4-BE49-F238E27FC236}">
              <a16:creationId xmlns:a16="http://schemas.microsoft.com/office/drawing/2014/main" id="{91C80000-5D11-0353-97D6-E6D08F23EBB2}"/>
            </a:ext>
          </a:extLst>
        </p:cNvPr>
        <p:cNvGrpSpPr/>
        <p:nvPr/>
      </p:nvGrpSpPr>
      <p:grpSpPr>
        <a:xfrm>
          <a:off x="0" y="0"/>
          <a:ext cx="0" cy="0"/>
          <a:chOff x="0" y="0"/>
          <a:chExt cx="0" cy="0"/>
        </a:xfrm>
      </p:grpSpPr>
      <p:pic>
        <p:nvPicPr>
          <p:cNvPr id="13" name="Рисунок 12">
            <a:extLst>
              <a:ext uri="{FF2B5EF4-FFF2-40B4-BE49-F238E27FC236}">
                <a16:creationId xmlns:a16="http://schemas.microsoft.com/office/drawing/2014/main" id="{EDD0D5CC-6541-7204-0504-5C3443C102CF}"/>
              </a:ext>
            </a:extLst>
          </p:cNvPr>
          <p:cNvPicPr>
            <a:picLocks noChangeAspect="1"/>
          </p:cNvPicPr>
          <p:nvPr/>
        </p:nvPicPr>
        <p:blipFill>
          <a:blip r:embed="rId2"/>
          <a:stretch>
            <a:fillRect/>
          </a:stretch>
        </p:blipFill>
        <p:spPr>
          <a:xfrm flipH="1">
            <a:off x="1617517" y="3951748"/>
            <a:ext cx="2124075" cy="2152650"/>
          </a:xfrm>
          <a:prstGeom prst="rect">
            <a:avLst/>
          </a:prstGeom>
        </p:spPr>
      </p:pic>
      <p:sp>
        <p:nvSpPr>
          <p:cNvPr id="2" name="Заголовок 1">
            <a:extLst>
              <a:ext uri="{FF2B5EF4-FFF2-40B4-BE49-F238E27FC236}">
                <a16:creationId xmlns:a16="http://schemas.microsoft.com/office/drawing/2014/main" id="{83E0700F-D38E-F0D0-5399-FDACCB94B526}"/>
              </a:ext>
            </a:extLst>
          </p:cNvPr>
          <p:cNvSpPr>
            <a:spLocks noGrp="1"/>
          </p:cNvSpPr>
          <p:nvPr>
            <p:ph type="title"/>
          </p:nvPr>
        </p:nvSpPr>
        <p:spPr>
          <a:xfrm>
            <a:off x="698685" y="342576"/>
            <a:ext cx="10515600" cy="731621"/>
          </a:xfrm>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p:spPr>
        <p:txBody>
          <a:bodyPr>
            <a:normAutofit fontScale="90000"/>
          </a:bodyPr>
          <a:lstStyle/>
          <a:p>
            <a:pPr algn="ctr"/>
            <a:r>
              <a:rPr lang="ru-RU" b="1" spc="300" dirty="0">
                <a:solidFill>
                  <a:schemeClr val="accent6">
                    <a:lumMod val="50000"/>
                  </a:schemeClr>
                </a:solidFill>
                <a:effectLst>
                  <a:outerShdw blurRad="38100" dist="38100" dir="2700000" algn="tl">
                    <a:srgbClr val="000000">
                      <a:alpha val="43137"/>
                    </a:srgbClr>
                  </a:outerShdw>
                </a:effectLst>
              </a:rPr>
              <a:t>Скороговорки</a:t>
            </a:r>
          </a:p>
        </p:txBody>
      </p:sp>
      <p:sp>
        <p:nvSpPr>
          <p:cNvPr id="10" name="TextBox 9">
            <a:extLst>
              <a:ext uri="{FF2B5EF4-FFF2-40B4-BE49-F238E27FC236}">
                <a16:creationId xmlns:a16="http://schemas.microsoft.com/office/drawing/2014/main" id="{BEA13F80-F2ED-4202-BC5F-11A73CC7908E}"/>
              </a:ext>
            </a:extLst>
          </p:cNvPr>
          <p:cNvSpPr txBox="1"/>
          <p:nvPr/>
        </p:nvSpPr>
        <p:spPr>
          <a:xfrm>
            <a:off x="277586" y="1074197"/>
            <a:ext cx="11446328" cy="5755102"/>
          </a:xfrm>
          <a:prstGeom prst="rect">
            <a:avLst/>
          </a:prstGeom>
          <a:noFill/>
        </p:spPr>
        <p:txBody>
          <a:bodyPr wrap="square">
            <a:spAutoFit/>
          </a:bodyPr>
          <a:lstStyle/>
          <a:p>
            <a:pPr marL="0" marR="0" lvl="0" indent="0" algn="l" defTabSz="914400" rtl="0" eaLnBrk="1" fontAlgn="auto" latinLnBrk="0" hangingPunct="1">
              <a:lnSpc>
                <a:spcPct val="115000"/>
              </a:lnSpc>
              <a:spcBef>
                <a:spcPts val="1800"/>
              </a:spcBef>
              <a:spcAft>
                <a:spcPts val="1800"/>
              </a:spcAft>
              <a:buClrTx/>
              <a:buSzTx/>
              <a:buFontTx/>
              <a:buNone/>
              <a:tabLst/>
              <a:defRPr/>
            </a:pPr>
            <a:r>
              <a:rPr kumimoji="0" lang="ru-RU" sz="3600" b="0" i="0" u="none" strike="noStrike" kern="1200" cap="none" spc="0" normalizeH="0" baseline="0" noProof="0" dirty="0" err="1">
                <a:ln>
                  <a:noFill/>
                </a:ln>
                <a:solidFill>
                  <a:schemeClr val="accent6">
                    <a:lumMod val="60000"/>
                    <a:lumOff val="40000"/>
                  </a:schemeClr>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Три́дцать</a:t>
            </a:r>
            <a:r>
              <a:rPr kumimoji="0" lang="ru-RU" sz="3600" b="0" i="0" u="none" strike="noStrike" kern="1200" cap="none" spc="0" normalizeH="0" baseline="0" noProof="0" dirty="0">
                <a:ln>
                  <a:noFill/>
                </a:ln>
                <a:solidFill>
                  <a:schemeClr val="accent6">
                    <a:lumMod val="60000"/>
                    <a:lumOff val="40000"/>
                  </a:schemeClr>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три корабля́ </a:t>
            </a:r>
            <a:br>
              <a:rPr kumimoji="0" lang="ru-RU" sz="3600" b="0" i="0" u="none" strike="noStrike" kern="1200" cap="none" spc="0" normalizeH="0" baseline="0" noProof="0" dirty="0">
                <a:ln>
                  <a:noFill/>
                </a:ln>
                <a:solidFill>
                  <a:schemeClr val="accent6">
                    <a:lumMod val="60000"/>
                    <a:lumOff val="40000"/>
                  </a:schemeClr>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br>
            <a:r>
              <a:rPr kumimoji="0" lang="ru-RU" sz="3600" b="0" i="0" u="none" strike="noStrike" kern="1200" cap="none" spc="0" normalizeH="0" baseline="0" noProof="0" dirty="0" err="1">
                <a:ln>
                  <a:noFill/>
                </a:ln>
                <a:solidFill>
                  <a:schemeClr val="accent6">
                    <a:lumMod val="60000"/>
                    <a:lumOff val="40000"/>
                  </a:schemeClr>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лави́ровали</a:t>
            </a:r>
            <a:r>
              <a:rPr kumimoji="0" lang="ru-RU" sz="3600" b="0" i="0" u="none" strike="noStrike" kern="1200" cap="none" spc="0" normalizeH="0" baseline="0" noProof="0" dirty="0">
                <a:ln>
                  <a:noFill/>
                </a:ln>
                <a:solidFill>
                  <a:schemeClr val="accent6">
                    <a:lumMod val="60000"/>
                    <a:lumOff val="40000"/>
                  </a:schemeClr>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3600" b="0" i="0" u="none" strike="noStrike" kern="1200" cap="none" spc="0" normalizeH="0" baseline="0" noProof="0" dirty="0" err="1">
                <a:ln>
                  <a:noFill/>
                </a:ln>
                <a:solidFill>
                  <a:schemeClr val="accent6">
                    <a:lumMod val="60000"/>
                    <a:lumOff val="40000"/>
                  </a:schemeClr>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лави́ровали</a:t>
            </a:r>
            <a:r>
              <a:rPr kumimoji="0" lang="ru-RU" sz="3600" b="0" i="0" u="none" strike="noStrike" kern="1200" cap="none" spc="0" normalizeH="0" baseline="0" noProof="0" dirty="0">
                <a:ln>
                  <a:noFill/>
                </a:ln>
                <a:solidFill>
                  <a:schemeClr val="accent6">
                    <a:lumMod val="60000"/>
                    <a:lumOff val="40000"/>
                  </a:schemeClr>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br>
              <a:rPr kumimoji="0" lang="ru-RU" sz="3600" b="0" i="0" u="none" strike="noStrike" kern="1200" cap="none" spc="0" normalizeH="0" baseline="0" noProof="0" dirty="0">
                <a:ln>
                  <a:noFill/>
                </a:ln>
                <a:solidFill>
                  <a:schemeClr val="accent6">
                    <a:lumMod val="60000"/>
                    <a:lumOff val="40000"/>
                  </a:schemeClr>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br>
            <a:r>
              <a:rPr kumimoji="0" lang="ru-RU" sz="3600" b="0" i="0" u="none" strike="noStrike" kern="1200" cap="none" spc="0" normalizeH="0" baseline="0" noProof="0" dirty="0">
                <a:ln>
                  <a:noFill/>
                </a:ln>
                <a:solidFill>
                  <a:schemeClr val="accent6">
                    <a:lumMod val="60000"/>
                    <a:lumOff val="40000"/>
                  </a:schemeClr>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да </a:t>
            </a:r>
            <a:r>
              <a:rPr kumimoji="0" lang="ru-RU" sz="3600" b="0" i="0" u="none" strike="noStrike" kern="1200" cap="none" spc="0" normalizeH="0" baseline="0" noProof="0" dirty="0" err="1">
                <a:ln>
                  <a:noFill/>
                </a:ln>
                <a:solidFill>
                  <a:schemeClr val="accent6">
                    <a:lumMod val="60000"/>
                    <a:lumOff val="40000"/>
                  </a:schemeClr>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та́к</a:t>
            </a:r>
            <a:r>
              <a:rPr kumimoji="0" lang="ru-RU" sz="3600" b="0" i="0" u="none" strike="noStrike" kern="1200" cap="none" spc="0" normalizeH="0" baseline="0" noProof="0" dirty="0">
                <a:ln>
                  <a:noFill/>
                </a:ln>
                <a:solidFill>
                  <a:schemeClr val="accent6">
                    <a:lumMod val="60000"/>
                    <a:lumOff val="40000"/>
                  </a:schemeClr>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и не </a:t>
            </a:r>
            <a:r>
              <a:rPr kumimoji="0" lang="ru-RU" sz="3600" b="0" i="0" u="none" strike="noStrike" kern="1200" cap="none" spc="0" normalizeH="0" baseline="0" noProof="0" dirty="0" err="1">
                <a:ln>
                  <a:noFill/>
                </a:ln>
                <a:solidFill>
                  <a:schemeClr val="accent6">
                    <a:lumMod val="60000"/>
                    <a:lumOff val="40000"/>
                  </a:schemeClr>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вы́лавировали</a:t>
            </a:r>
            <a:r>
              <a:rPr kumimoji="0" lang="ru-RU" sz="3600" b="0" i="0" u="none" strike="noStrike" kern="1200" cap="none" spc="0" normalizeH="0" baseline="0" noProof="0" dirty="0">
                <a:ln>
                  <a:noFill/>
                </a:ln>
                <a:solidFill>
                  <a:schemeClr val="accent6">
                    <a:lumMod val="60000"/>
                    <a:lumOff val="40000"/>
                  </a:schemeClr>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t>
            </a:r>
          </a:p>
          <a:p>
            <a:pPr marL="0" marR="0" lvl="0" indent="0" algn="l" defTabSz="914400" rtl="0" eaLnBrk="1" fontAlgn="auto" latinLnBrk="0" hangingPunct="1">
              <a:lnSpc>
                <a:spcPct val="115000"/>
              </a:lnSpc>
              <a:spcBef>
                <a:spcPts val="1800"/>
              </a:spcBef>
              <a:spcAft>
                <a:spcPts val="1800"/>
              </a:spcAft>
              <a:buClrTx/>
              <a:buSzTx/>
              <a:buFontTx/>
              <a:buNone/>
              <a:tabLst/>
              <a:defRPr/>
            </a:pPr>
            <a:endParaRPr kumimoji="0" lang="ru-RU" sz="4400" b="0" i="0" u="none" strike="noStrike" kern="1200" cap="none" spc="0" normalizeH="0" baseline="0" noProof="0" dirty="0">
              <a:ln>
                <a:noFill/>
              </a:ln>
              <a:solidFill>
                <a:schemeClr val="accent6">
                  <a:lumMod val="60000"/>
                  <a:lumOff val="40000"/>
                </a:schemeClr>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15000"/>
              </a:lnSpc>
              <a:spcBef>
                <a:spcPts val="1800"/>
              </a:spcBef>
              <a:spcAft>
                <a:spcPts val="1800"/>
              </a:spcAft>
              <a:buClrTx/>
              <a:buSzTx/>
              <a:buFontTx/>
              <a:buNone/>
              <a:tabLst/>
              <a:defRPr/>
            </a:pPr>
            <a:endParaRPr kumimoji="0" lang="ru-RU" sz="2000" b="0" i="0" u="none" strike="noStrike" kern="1200" cap="none" spc="0" normalizeH="0" baseline="0" noProof="0" dirty="0">
              <a:ln>
                <a:noFill/>
              </a:ln>
              <a:solidFill>
                <a:schemeClr val="accent6">
                  <a:lumMod val="60000"/>
                  <a:lumOff val="40000"/>
                </a:schemeClr>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r" defTabSz="914400" rtl="0" eaLnBrk="1" fontAlgn="auto" latinLnBrk="0" hangingPunct="1">
              <a:lnSpc>
                <a:spcPct val="115000"/>
              </a:lnSpc>
              <a:spcBef>
                <a:spcPts val="1800"/>
              </a:spcBef>
              <a:spcAft>
                <a:spcPts val="1800"/>
              </a:spcAft>
              <a:buClrTx/>
              <a:buSzTx/>
              <a:buFontTx/>
              <a:buNone/>
              <a:tabLst/>
              <a:defRPr/>
            </a:pPr>
            <a:r>
              <a:rPr kumimoji="0" lang="ru-RU" sz="3600" b="0" i="0" u="none" strike="noStrike" kern="1200" cap="none" spc="0" normalizeH="0" baseline="0" noProof="0" dirty="0">
                <a:ln>
                  <a:noFill/>
                </a:ln>
                <a:solidFill>
                  <a:schemeClr val="accent6">
                    <a:lumMod val="60000"/>
                    <a:lumOff val="40000"/>
                  </a:schemeClr>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Всех </a:t>
            </a:r>
            <a:r>
              <a:rPr kumimoji="0" lang="ru-RU" sz="3600" b="0" i="0" u="none" strike="noStrike" kern="1200" cap="none" spc="0" normalizeH="0" baseline="0" noProof="0" dirty="0" err="1">
                <a:ln>
                  <a:noFill/>
                </a:ln>
                <a:solidFill>
                  <a:schemeClr val="accent6">
                    <a:lumMod val="60000"/>
                    <a:lumOff val="40000"/>
                  </a:schemeClr>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скорогово́рок</a:t>
            </a:r>
            <a:r>
              <a:rPr kumimoji="0" lang="ru-RU" sz="3600" b="0" i="0" u="none" strike="noStrike" kern="1200" cap="none" spc="0" normalizeH="0" baseline="0" noProof="0" dirty="0">
                <a:ln>
                  <a:noFill/>
                </a:ln>
                <a:solidFill>
                  <a:schemeClr val="accent6">
                    <a:lumMod val="60000"/>
                    <a:lumOff val="40000"/>
                  </a:schemeClr>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не </a:t>
            </a:r>
            <a:r>
              <a:rPr kumimoji="0" lang="ru-RU" sz="3600" b="0" i="0" u="none" strike="noStrike" kern="1200" cap="none" spc="0" normalizeH="0" baseline="0" noProof="0" dirty="0" err="1">
                <a:ln>
                  <a:noFill/>
                </a:ln>
                <a:solidFill>
                  <a:schemeClr val="accent6">
                    <a:lumMod val="60000"/>
                    <a:lumOff val="40000"/>
                  </a:schemeClr>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перескороговори́шь</a:t>
            </a:r>
            <a:r>
              <a:rPr kumimoji="0" lang="ru-RU" sz="3600" b="0" i="0" u="none" strike="noStrike" kern="1200" cap="none" spc="0" normalizeH="0" baseline="0" noProof="0" dirty="0">
                <a:ln>
                  <a:noFill/>
                </a:ln>
                <a:solidFill>
                  <a:schemeClr val="accent6">
                    <a:lumMod val="60000"/>
                    <a:lumOff val="40000"/>
                  </a:schemeClr>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br>
              <a:rPr kumimoji="0" lang="ru-RU" sz="3600" b="0" i="0" u="none" strike="noStrike" kern="1200" cap="none" spc="0" normalizeH="0" baseline="0" noProof="0" dirty="0">
                <a:ln>
                  <a:noFill/>
                </a:ln>
                <a:solidFill>
                  <a:schemeClr val="accent6">
                    <a:lumMod val="60000"/>
                    <a:lumOff val="40000"/>
                  </a:schemeClr>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br>
            <a:r>
              <a:rPr kumimoji="0" lang="ru-RU" sz="3600" b="0" i="0" u="none" strike="noStrike" kern="1200" cap="none" spc="0" normalizeH="0" baseline="0" noProof="0" dirty="0">
                <a:ln>
                  <a:noFill/>
                </a:ln>
                <a:solidFill>
                  <a:schemeClr val="accent6">
                    <a:lumMod val="60000"/>
                    <a:lumOff val="40000"/>
                  </a:schemeClr>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не </a:t>
            </a:r>
            <a:r>
              <a:rPr kumimoji="0" lang="ru-RU" sz="3600" b="0" i="0" u="none" strike="noStrike" kern="1200" cap="none" spc="0" normalizeH="0" baseline="0" noProof="0" dirty="0" err="1">
                <a:ln>
                  <a:noFill/>
                </a:ln>
                <a:solidFill>
                  <a:schemeClr val="accent6">
                    <a:lumMod val="60000"/>
                    <a:lumOff val="40000"/>
                  </a:schemeClr>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перевы́скороговоришь</a:t>
            </a:r>
            <a:r>
              <a:rPr kumimoji="0" lang="ru-RU" sz="3600" b="0" i="0" u="none" strike="noStrike" kern="1200" cap="none" spc="0" normalizeH="0" baseline="0" noProof="0" dirty="0">
                <a:ln>
                  <a:noFill/>
                </a:ln>
                <a:solidFill>
                  <a:schemeClr val="accent6">
                    <a:lumMod val="60000"/>
                    <a:lumOff val="40000"/>
                  </a:schemeClr>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t>
            </a:r>
            <a:endParaRPr kumimoji="0" lang="ru-RU" sz="4400" b="0" i="0" u="none" strike="noStrike" kern="1200" cap="none" spc="0" normalizeH="0" baseline="0" noProof="0" dirty="0">
              <a:ln>
                <a:noFill/>
              </a:ln>
              <a:solidFill>
                <a:schemeClr val="accent6">
                  <a:lumMod val="60000"/>
                  <a:lumOff val="40000"/>
                </a:schemeClr>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11" name="Рисунок 10">
            <a:extLst>
              <a:ext uri="{FF2B5EF4-FFF2-40B4-BE49-F238E27FC236}">
                <a16:creationId xmlns:a16="http://schemas.microsoft.com/office/drawing/2014/main" id="{C133024F-3CB7-20F9-1D44-4F9B0C462DD0}"/>
              </a:ext>
            </a:extLst>
          </p:cNvPr>
          <p:cNvPicPr>
            <a:picLocks noChangeAspect="1"/>
          </p:cNvPicPr>
          <p:nvPr/>
        </p:nvPicPr>
        <p:blipFill>
          <a:blip r:embed="rId3"/>
          <a:stretch>
            <a:fillRect/>
          </a:stretch>
        </p:blipFill>
        <p:spPr>
          <a:xfrm>
            <a:off x="5804807" y="1247095"/>
            <a:ext cx="2705100" cy="1685925"/>
          </a:xfrm>
          <a:prstGeom prst="rect">
            <a:avLst/>
          </a:prstGeom>
        </p:spPr>
      </p:pic>
      <p:pic>
        <p:nvPicPr>
          <p:cNvPr id="12" name="Рисунок 11">
            <a:extLst>
              <a:ext uri="{FF2B5EF4-FFF2-40B4-BE49-F238E27FC236}">
                <a16:creationId xmlns:a16="http://schemas.microsoft.com/office/drawing/2014/main" id="{9D2A9514-C902-AC28-0EC7-4A68BE4DDC81}"/>
              </a:ext>
            </a:extLst>
          </p:cNvPr>
          <p:cNvPicPr>
            <a:picLocks noChangeAspect="1"/>
          </p:cNvPicPr>
          <p:nvPr/>
        </p:nvPicPr>
        <p:blipFill>
          <a:blip r:embed="rId4"/>
          <a:stretch>
            <a:fillRect/>
          </a:stretch>
        </p:blipFill>
        <p:spPr>
          <a:xfrm>
            <a:off x="9695089" y="3186793"/>
            <a:ext cx="2028825" cy="2247900"/>
          </a:xfrm>
          <a:prstGeom prst="rect">
            <a:avLst/>
          </a:prstGeom>
        </p:spPr>
      </p:pic>
      <p:pic>
        <p:nvPicPr>
          <p:cNvPr id="14" name="Рисунок 13">
            <a:extLst>
              <a:ext uri="{FF2B5EF4-FFF2-40B4-BE49-F238E27FC236}">
                <a16:creationId xmlns:a16="http://schemas.microsoft.com/office/drawing/2014/main" id="{D2A5448F-A353-E8C1-C700-E32444D09468}"/>
              </a:ext>
            </a:extLst>
          </p:cNvPr>
          <p:cNvPicPr>
            <a:picLocks noChangeAspect="1"/>
          </p:cNvPicPr>
          <p:nvPr/>
        </p:nvPicPr>
        <p:blipFill>
          <a:blip r:embed="rId5"/>
          <a:stretch>
            <a:fillRect/>
          </a:stretch>
        </p:blipFill>
        <p:spPr>
          <a:xfrm>
            <a:off x="5703412" y="3664641"/>
            <a:ext cx="2486025" cy="1838325"/>
          </a:xfrm>
          <a:prstGeom prst="rect">
            <a:avLst/>
          </a:prstGeom>
        </p:spPr>
      </p:pic>
    </p:spTree>
    <p:extLst>
      <p:ext uri="{BB962C8B-B14F-4D97-AF65-F5344CB8AC3E}">
        <p14:creationId xmlns:p14="http://schemas.microsoft.com/office/powerpoint/2010/main" val="38718376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90000">
              <a:srgbClr val="FFFFCC"/>
            </a:gs>
            <a:gs pos="96000">
              <a:srgbClr val="FFFFBD"/>
            </a:gs>
            <a:gs pos="100000">
              <a:srgbClr val="FFE79B"/>
            </a:gs>
          </a:gsLst>
          <a:lin ang="5400000" scaled="1"/>
        </a:gradFill>
        <a:effectLst/>
      </p:bgPr>
    </p:bg>
    <p:spTree>
      <p:nvGrpSpPr>
        <p:cNvPr id="1" name="">
          <a:extLst>
            <a:ext uri="{FF2B5EF4-FFF2-40B4-BE49-F238E27FC236}">
              <a16:creationId xmlns:a16="http://schemas.microsoft.com/office/drawing/2014/main" id="{43FE0969-0009-CEC8-F4A5-117B92ED6119}"/>
            </a:ext>
          </a:extLst>
        </p:cNvPr>
        <p:cNvGrpSpPr/>
        <p:nvPr/>
      </p:nvGrpSpPr>
      <p:grpSpPr>
        <a:xfrm>
          <a:off x="0" y="0"/>
          <a:ext cx="0" cy="0"/>
          <a:chOff x="0" y="0"/>
          <a:chExt cx="0" cy="0"/>
        </a:xfrm>
      </p:grpSpPr>
      <p:pic>
        <p:nvPicPr>
          <p:cNvPr id="17" name="Рисунок 16">
            <a:extLst>
              <a:ext uri="{FF2B5EF4-FFF2-40B4-BE49-F238E27FC236}">
                <a16:creationId xmlns:a16="http://schemas.microsoft.com/office/drawing/2014/main" id="{8EB5ED10-8CAF-E0E3-5436-BCAE401BB16C}"/>
              </a:ext>
            </a:extLst>
          </p:cNvPr>
          <p:cNvPicPr>
            <a:picLocks noChangeAspect="1"/>
          </p:cNvPicPr>
          <p:nvPr/>
        </p:nvPicPr>
        <p:blipFill>
          <a:blip r:embed="rId2"/>
          <a:stretch>
            <a:fillRect/>
          </a:stretch>
        </p:blipFill>
        <p:spPr>
          <a:xfrm>
            <a:off x="-9786" y="3091872"/>
            <a:ext cx="5719275" cy="4142785"/>
          </a:xfrm>
          <a:prstGeom prst="rect">
            <a:avLst/>
          </a:prstGeom>
        </p:spPr>
      </p:pic>
      <p:sp>
        <p:nvSpPr>
          <p:cNvPr id="2" name="Заголовок 1">
            <a:extLst>
              <a:ext uri="{FF2B5EF4-FFF2-40B4-BE49-F238E27FC236}">
                <a16:creationId xmlns:a16="http://schemas.microsoft.com/office/drawing/2014/main" id="{C9E077F3-C743-42AA-0DD9-44C34C28E87D}"/>
              </a:ext>
            </a:extLst>
          </p:cNvPr>
          <p:cNvSpPr>
            <a:spLocks noGrp="1"/>
          </p:cNvSpPr>
          <p:nvPr>
            <p:ph type="title"/>
          </p:nvPr>
        </p:nvSpPr>
        <p:spPr>
          <a:xfrm>
            <a:off x="1166045" y="193476"/>
            <a:ext cx="10515600" cy="731621"/>
          </a:xfrm>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p:spPr>
        <p:txBody>
          <a:bodyPr>
            <a:normAutofit fontScale="90000"/>
          </a:bodyPr>
          <a:lstStyle/>
          <a:p>
            <a:pPr algn="ctr"/>
            <a:r>
              <a:rPr lang="ru-RU" b="1" spc="300" dirty="0">
                <a:solidFill>
                  <a:schemeClr val="accent6">
                    <a:lumMod val="50000"/>
                  </a:schemeClr>
                </a:solidFill>
                <a:effectLst>
                  <a:outerShdw blurRad="38100" dist="38100" dir="2700000" algn="tl">
                    <a:srgbClr val="000000">
                      <a:alpha val="43137"/>
                    </a:srgbClr>
                  </a:outerShdw>
                </a:effectLst>
              </a:rPr>
              <a:t>Скороговорки</a:t>
            </a:r>
          </a:p>
        </p:txBody>
      </p:sp>
      <p:pic>
        <p:nvPicPr>
          <p:cNvPr id="4" name="Рисунок 3">
            <a:extLst>
              <a:ext uri="{FF2B5EF4-FFF2-40B4-BE49-F238E27FC236}">
                <a16:creationId xmlns:a16="http://schemas.microsoft.com/office/drawing/2014/main" id="{A66A9C66-50AD-4830-7568-6740DE872304}"/>
              </a:ext>
            </a:extLst>
          </p:cNvPr>
          <p:cNvPicPr>
            <a:picLocks noChangeAspect="1"/>
          </p:cNvPicPr>
          <p:nvPr/>
        </p:nvPicPr>
        <p:blipFill>
          <a:blip r:embed="rId3"/>
          <a:stretch>
            <a:fillRect/>
          </a:stretch>
        </p:blipFill>
        <p:spPr>
          <a:xfrm>
            <a:off x="0" y="193476"/>
            <a:ext cx="4234158" cy="2997213"/>
          </a:xfrm>
          <a:prstGeom prst="rect">
            <a:avLst/>
          </a:prstGeom>
        </p:spPr>
      </p:pic>
      <p:pic>
        <p:nvPicPr>
          <p:cNvPr id="5" name="Рисунок 4">
            <a:extLst>
              <a:ext uri="{FF2B5EF4-FFF2-40B4-BE49-F238E27FC236}">
                <a16:creationId xmlns:a16="http://schemas.microsoft.com/office/drawing/2014/main" id="{37287098-6672-5FC3-9A9C-4A44CB9DFC73}"/>
              </a:ext>
            </a:extLst>
          </p:cNvPr>
          <p:cNvPicPr>
            <a:picLocks noChangeAspect="1"/>
          </p:cNvPicPr>
          <p:nvPr/>
        </p:nvPicPr>
        <p:blipFill>
          <a:blip r:embed="rId4"/>
          <a:stretch>
            <a:fillRect/>
          </a:stretch>
        </p:blipFill>
        <p:spPr>
          <a:xfrm>
            <a:off x="8886663" y="280787"/>
            <a:ext cx="3305337" cy="2997212"/>
          </a:xfrm>
          <a:prstGeom prst="rect">
            <a:avLst/>
          </a:prstGeom>
        </p:spPr>
      </p:pic>
      <p:pic>
        <p:nvPicPr>
          <p:cNvPr id="9" name="Рисунок 8">
            <a:extLst>
              <a:ext uri="{FF2B5EF4-FFF2-40B4-BE49-F238E27FC236}">
                <a16:creationId xmlns:a16="http://schemas.microsoft.com/office/drawing/2014/main" id="{B4B28E11-E972-7911-4D71-280695508D12}"/>
              </a:ext>
            </a:extLst>
          </p:cNvPr>
          <p:cNvPicPr>
            <a:picLocks noChangeAspect="1"/>
          </p:cNvPicPr>
          <p:nvPr/>
        </p:nvPicPr>
        <p:blipFill>
          <a:blip r:embed="rId5"/>
          <a:stretch>
            <a:fillRect/>
          </a:stretch>
        </p:blipFill>
        <p:spPr>
          <a:xfrm flipH="1">
            <a:off x="8868787" y="2743803"/>
            <a:ext cx="3294637" cy="4114197"/>
          </a:xfrm>
          <a:prstGeom prst="rect">
            <a:avLst/>
          </a:prstGeom>
        </p:spPr>
      </p:pic>
      <p:sp>
        <p:nvSpPr>
          <p:cNvPr id="3" name="TextBox 2">
            <a:extLst>
              <a:ext uri="{FF2B5EF4-FFF2-40B4-BE49-F238E27FC236}">
                <a16:creationId xmlns:a16="http://schemas.microsoft.com/office/drawing/2014/main" id="{AF67469D-6C80-C476-FD91-6CD6FEADD6A0}"/>
              </a:ext>
            </a:extLst>
          </p:cNvPr>
          <p:cNvSpPr txBox="1"/>
          <p:nvPr/>
        </p:nvSpPr>
        <p:spPr>
          <a:xfrm>
            <a:off x="14289" y="3091872"/>
            <a:ext cx="5709488" cy="1165578"/>
          </a:xfrm>
          <a:prstGeom prst="rect">
            <a:avLst/>
          </a:prstGeom>
          <a:gradFill>
            <a:gsLst>
              <a:gs pos="0">
                <a:srgbClr val="CAE1A7"/>
              </a:gs>
              <a:gs pos="100000">
                <a:srgbClr val="DAEAB1"/>
              </a:gs>
            </a:gsLst>
            <a:lin ang="5400000" scaled="1"/>
          </a:gradFill>
        </p:spPr>
        <p:txBody>
          <a:bodyPr wrap="square" rtlCol="0">
            <a:spAutoFit/>
          </a:bodyPr>
          <a:lstStyle/>
          <a:p>
            <a:endParaRPr lang="ru-RU" dirty="0"/>
          </a:p>
        </p:txBody>
      </p:sp>
      <p:sp>
        <p:nvSpPr>
          <p:cNvPr id="13" name="TextBox 12">
            <a:extLst>
              <a:ext uri="{FF2B5EF4-FFF2-40B4-BE49-F238E27FC236}">
                <a16:creationId xmlns:a16="http://schemas.microsoft.com/office/drawing/2014/main" id="{5AA43BC6-C1D0-ACA5-D7FA-E6F7220EF1CB}"/>
              </a:ext>
            </a:extLst>
          </p:cNvPr>
          <p:cNvSpPr txBox="1"/>
          <p:nvPr/>
        </p:nvSpPr>
        <p:spPr>
          <a:xfrm>
            <a:off x="4385723" y="1113472"/>
            <a:ext cx="4646979" cy="4362926"/>
          </a:xfrm>
          <a:prstGeom prst="rect">
            <a:avLst/>
          </a:prstGeom>
          <a:noFill/>
        </p:spPr>
        <p:txBody>
          <a:bodyPr wrap="square">
            <a:spAutoFit/>
          </a:bodyPr>
          <a:lstStyle/>
          <a:p>
            <a:pPr marL="0" marR="0" lvl="0" indent="0" algn="l" defTabSz="914400" rtl="0" eaLnBrk="1" fontAlgn="auto" latinLnBrk="0" hangingPunct="1">
              <a:lnSpc>
                <a:spcPct val="115000"/>
              </a:lnSpc>
              <a:spcBef>
                <a:spcPts val="0"/>
              </a:spcBef>
              <a:spcAft>
                <a:spcPts val="1000"/>
              </a:spcAft>
              <a:buClrTx/>
              <a:buSzTx/>
              <a:buFontTx/>
              <a:buNone/>
              <a:tabLst/>
              <a:defRPr/>
            </a:pPr>
            <a:r>
              <a:rPr kumimoji="0" lang="ru-RU" sz="2400" b="1" i="0" u="none" strike="noStrike" kern="1200" cap="none" spc="0" normalizeH="0" baseline="0" noProof="0" dirty="0">
                <a:ln>
                  <a:noFill/>
                </a:ln>
                <a:effectLst/>
                <a:uLnTx/>
                <a:uFillTx/>
                <a:latin typeface="Calibri" panose="020F0502020204030204" pitchFamily="34" charset="0"/>
                <a:ea typeface="Times New Roman" panose="02020603050405020304" pitchFamily="18" charset="0"/>
                <a:cs typeface="Times New Roman" panose="02020603050405020304" pitchFamily="18" charset="0"/>
              </a:rPr>
              <a:t>В </a:t>
            </a:r>
            <a:r>
              <a:rPr kumimoji="0" lang="ru-RU" sz="2400" b="1" i="0" u="none" strike="noStrike" kern="1200" cap="none" spc="0" normalizeH="0" baseline="0" noProof="0" dirty="0" err="1">
                <a:ln>
                  <a:noFill/>
                </a:ln>
                <a:effectLst/>
                <a:uLnTx/>
                <a:uFillTx/>
                <a:latin typeface="Calibri" panose="020F0502020204030204" pitchFamily="34" charset="0"/>
                <a:ea typeface="Times New Roman" panose="02020603050405020304" pitchFamily="18" charset="0"/>
                <a:cs typeface="Times New Roman" panose="02020603050405020304" pitchFamily="18" charset="0"/>
              </a:rPr>
              <a:t>не́драх</a:t>
            </a:r>
            <a:r>
              <a:rPr kumimoji="0" lang="ru-RU" sz="2400" b="1" i="0" u="none" strike="noStrike" kern="1200" cap="none" spc="0" normalizeH="0" baseline="0" noProof="0" dirty="0">
                <a:ln>
                  <a:noFill/>
                </a:ln>
                <a:effectLst/>
                <a:uLnTx/>
                <a:uFillTx/>
                <a:latin typeface="Calibri" panose="020F0502020204030204" pitchFamily="34" charset="0"/>
                <a:ea typeface="Times New Roman" panose="02020603050405020304" pitchFamily="18" charset="0"/>
                <a:cs typeface="Times New Roman" panose="02020603050405020304" pitchFamily="18" charset="0"/>
              </a:rPr>
              <a:t> </a:t>
            </a:r>
            <a:r>
              <a:rPr kumimoji="0" lang="ru-RU" sz="2400" b="1" i="0" u="none" strike="noStrike" kern="1200" cap="none" spc="0" normalizeH="0" baseline="0" noProof="0" dirty="0" err="1">
                <a:ln>
                  <a:noFill/>
                </a:ln>
                <a:effectLst/>
                <a:uLnTx/>
                <a:uFillTx/>
                <a:latin typeface="Calibri" panose="020F0502020204030204" pitchFamily="34" charset="0"/>
                <a:ea typeface="Times New Roman" panose="02020603050405020304" pitchFamily="18" charset="0"/>
                <a:cs typeface="Times New Roman" panose="02020603050405020304" pitchFamily="18" charset="0"/>
              </a:rPr>
              <a:t>ту́ндры</a:t>
            </a:r>
            <a:r>
              <a:rPr kumimoji="0" lang="ru-RU" sz="2400" b="1" i="0" u="none" strike="noStrike" kern="1200" cap="none" spc="0" normalizeH="0" baseline="0" noProof="0" dirty="0">
                <a:ln>
                  <a:noFill/>
                </a:ln>
                <a:effectLst/>
                <a:uLnTx/>
                <a:uFillTx/>
                <a:latin typeface="Calibri" panose="020F0502020204030204" pitchFamily="34" charset="0"/>
                <a:ea typeface="Times New Roman" panose="02020603050405020304" pitchFamily="18" charset="0"/>
                <a:cs typeface="Times New Roman" panose="02020603050405020304" pitchFamily="18" charset="0"/>
              </a:rPr>
              <a:t> </a:t>
            </a:r>
            <a:r>
              <a:rPr kumimoji="0" lang="ru-RU" sz="2400" b="1" i="0" u="none" strike="noStrike" kern="1200" cap="none" spc="0" normalizeH="0" baseline="0" noProof="0" dirty="0" err="1">
                <a:ln>
                  <a:noFill/>
                </a:ln>
                <a:effectLst/>
                <a:uLnTx/>
                <a:uFillTx/>
                <a:latin typeface="Calibri" panose="020F0502020204030204" pitchFamily="34" charset="0"/>
                <a:ea typeface="Times New Roman" panose="02020603050405020304" pitchFamily="18" charset="0"/>
                <a:cs typeface="Times New Roman" panose="02020603050405020304" pitchFamily="18" charset="0"/>
              </a:rPr>
              <a:t>вы́дры</a:t>
            </a:r>
            <a:r>
              <a:rPr kumimoji="0" lang="ru-RU" sz="2400" b="1" i="0" u="none" strike="noStrike" kern="1200" cap="none" spc="0" normalizeH="0" baseline="0" noProof="0" dirty="0">
                <a:ln>
                  <a:noFill/>
                </a:ln>
                <a:effectLst/>
                <a:uLnTx/>
                <a:uFillTx/>
                <a:latin typeface="Calibri" panose="020F0502020204030204" pitchFamily="34" charset="0"/>
                <a:ea typeface="Times New Roman" panose="02020603050405020304" pitchFamily="18" charset="0"/>
                <a:cs typeface="Times New Roman" panose="02020603050405020304" pitchFamily="18" charset="0"/>
              </a:rPr>
              <a:t> в </a:t>
            </a:r>
            <a:r>
              <a:rPr kumimoji="0" lang="ru-RU" sz="2400" b="1" i="0" u="none" strike="noStrike" kern="1200" cap="none" spc="0" normalizeH="0" baseline="0" noProof="0" dirty="0" err="1">
                <a:ln>
                  <a:noFill/>
                </a:ln>
                <a:effectLst/>
                <a:uLnTx/>
                <a:uFillTx/>
                <a:latin typeface="Calibri" panose="020F0502020204030204" pitchFamily="34" charset="0"/>
                <a:ea typeface="Times New Roman" panose="02020603050405020304" pitchFamily="18" charset="0"/>
                <a:cs typeface="Times New Roman" panose="02020603050405020304" pitchFamily="18" charset="0"/>
              </a:rPr>
              <a:t>ге́трах</a:t>
            </a:r>
            <a:r>
              <a:rPr kumimoji="0" lang="ru-RU" sz="2400" b="1" i="0" u="none" strike="noStrike" kern="1200" cap="none" spc="0" normalizeH="0" baseline="0" noProof="0" dirty="0">
                <a:ln>
                  <a:noFill/>
                </a:ln>
                <a:effectLst/>
                <a:uLnTx/>
                <a:uFillTx/>
                <a:latin typeface="Calibri" panose="020F0502020204030204" pitchFamily="34" charset="0"/>
                <a:ea typeface="Times New Roman" panose="02020603050405020304" pitchFamily="18" charset="0"/>
                <a:cs typeface="Times New Roman" panose="02020603050405020304" pitchFamily="18" charset="0"/>
              </a:rPr>
              <a:t> </a:t>
            </a:r>
            <a:endParaRPr kumimoji="0" lang="ru-RU" sz="3200" b="1" i="0" u="none" strike="noStrike" kern="1200" cap="none" spc="0" normalizeH="0" baseline="0" noProof="0" dirty="0">
              <a:ln>
                <a:noFill/>
              </a:ln>
              <a:effectLst/>
              <a:uLnTx/>
              <a:uFillTx/>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15000"/>
              </a:lnSpc>
              <a:spcBef>
                <a:spcPts val="0"/>
              </a:spcBef>
              <a:spcAft>
                <a:spcPts val="1000"/>
              </a:spcAft>
              <a:buClrTx/>
              <a:buSzTx/>
              <a:buFontTx/>
              <a:buNone/>
              <a:tabLst/>
              <a:defRPr/>
            </a:pPr>
            <a:r>
              <a:rPr kumimoji="0" lang="ru-RU" sz="2400" b="1" i="0" u="none" strike="noStrike" kern="1200" cap="none" spc="0" normalizeH="0" baseline="0" noProof="0" dirty="0" err="1">
                <a:ln>
                  <a:noFill/>
                </a:ln>
                <a:effectLst/>
                <a:uLnTx/>
                <a:uFillTx/>
                <a:latin typeface="Calibri" panose="020F0502020204030204" pitchFamily="34" charset="0"/>
                <a:ea typeface="Times New Roman" panose="02020603050405020304" pitchFamily="18" charset="0"/>
                <a:cs typeface="Times New Roman" panose="02020603050405020304" pitchFamily="18" charset="0"/>
              </a:rPr>
              <a:t>ты́рят</a:t>
            </a:r>
            <a:r>
              <a:rPr kumimoji="0" lang="ru-RU" sz="2400" b="1" i="0" u="none" strike="noStrike" kern="1200" cap="none" spc="0" normalizeH="0" baseline="0" noProof="0" dirty="0">
                <a:ln>
                  <a:noFill/>
                </a:ln>
                <a:effectLst/>
                <a:uLnTx/>
                <a:uFillTx/>
                <a:latin typeface="Calibri" panose="020F0502020204030204" pitchFamily="34" charset="0"/>
                <a:ea typeface="Times New Roman" panose="02020603050405020304" pitchFamily="18" charset="0"/>
                <a:cs typeface="Times New Roman" panose="02020603050405020304" pitchFamily="18" charset="0"/>
              </a:rPr>
              <a:t> в вёдра </a:t>
            </a:r>
            <a:r>
              <a:rPr kumimoji="0" lang="ru-RU" sz="2400" b="1" i="0" u="none" strike="noStrike" kern="1200" cap="none" spc="0" normalizeH="0" baseline="0" noProof="0" dirty="0" err="1">
                <a:ln>
                  <a:noFill/>
                </a:ln>
                <a:effectLst/>
                <a:uLnTx/>
                <a:uFillTx/>
                <a:latin typeface="Calibri" panose="020F0502020204030204" pitchFamily="34" charset="0"/>
                <a:ea typeface="Times New Roman" panose="02020603050405020304" pitchFamily="18" charset="0"/>
                <a:cs typeface="Times New Roman" panose="02020603050405020304" pitchFamily="18" charset="0"/>
              </a:rPr>
              <a:t>я́дра</a:t>
            </a:r>
            <a:r>
              <a:rPr kumimoji="0" lang="ru-RU" sz="2400" b="1" i="0" u="none" strike="noStrike" kern="1200" cap="none" spc="0" normalizeH="0" baseline="0" noProof="0" dirty="0">
                <a:ln>
                  <a:noFill/>
                </a:ln>
                <a:effectLst/>
                <a:uLnTx/>
                <a:uFillTx/>
                <a:latin typeface="Calibri" panose="020F0502020204030204" pitchFamily="34" charset="0"/>
                <a:ea typeface="Times New Roman" panose="02020603050405020304" pitchFamily="18" charset="0"/>
                <a:cs typeface="Times New Roman" panose="02020603050405020304" pitchFamily="18" charset="0"/>
              </a:rPr>
              <a:t> </a:t>
            </a:r>
            <a:r>
              <a:rPr kumimoji="0" lang="ru-RU" sz="2400" b="1" i="0" u="none" strike="noStrike" kern="1200" cap="none" spc="0" normalizeH="0" baseline="0" noProof="0" dirty="0" err="1">
                <a:ln>
                  <a:noFill/>
                </a:ln>
                <a:effectLst/>
                <a:uLnTx/>
                <a:uFillTx/>
                <a:latin typeface="Calibri" panose="020F0502020204030204" pitchFamily="34" charset="0"/>
                <a:ea typeface="Times New Roman" panose="02020603050405020304" pitchFamily="18" charset="0"/>
                <a:cs typeface="Times New Roman" panose="02020603050405020304" pitchFamily="18" charset="0"/>
              </a:rPr>
              <a:t>ке́дров</a:t>
            </a:r>
            <a:r>
              <a:rPr kumimoji="0" lang="ru-RU" sz="2400" b="1" i="0" u="none" strike="noStrike" kern="1200" cap="none" spc="0" normalizeH="0" baseline="0" noProof="0" dirty="0">
                <a:ln>
                  <a:noFill/>
                </a:ln>
                <a:effectLst/>
                <a:uLnTx/>
                <a:uFillTx/>
                <a:latin typeface="Calibri" panose="020F0502020204030204" pitchFamily="34" charset="0"/>
                <a:ea typeface="Times New Roman" panose="02020603050405020304" pitchFamily="18" charset="0"/>
                <a:cs typeface="Times New Roman" panose="02020603050405020304" pitchFamily="18" charset="0"/>
              </a:rPr>
              <a:t>. </a:t>
            </a:r>
            <a:endParaRPr kumimoji="0" lang="ru-RU" sz="3200" b="1" i="0" u="none" strike="noStrike" kern="1200" cap="none" spc="0" normalizeH="0" baseline="0" noProof="0" dirty="0">
              <a:ln>
                <a:noFill/>
              </a:ln>
              <a:effectLst/>
              <a:uLnTx/>
              <a:uFillTx/>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15000"/>
              </a:lnSpc>
              <a:spcBef>
                <a:spcPts val="0"/>
              </a:spcBef>
              <a:spcAft>
                <a:spcPts val="1000"/>
              </a:spcAft>
              <a:buClrTx/>
              <a:buSzTx/>
              <a:buFontTx/>
              <a:buNone/>
              <a:tabLst/>
              <a:defRPr/>
            </a:pPr>
            <a:r>
              <a:rPr kumimoji="0" lang="ru-RU" sz="2400" b="1" i="0" u="none" strike="noStrike" kern="1200" cap="none" spc="0" normalizeH="0" baseline="0" noProof="0" dirty="0" err="1">
                <a:ln>
                  <a:noFill/>
                </a:ln>
                <a:effectLst/>
                <a:uLnTx/>
                <a:uFillTx/>
                <a:latin typeface="Calibri" panose="020F0502020204030204" pitchFamily="34" charset="0"/>
                <a:ea typeface="Times New Roman" panose="02020603050405020304" pitchFamily="18" charset="0"/>
                <a:cs typeface="Times New Roman" panose="02020603050405020304" pitchFamily="18" charset="0"/>
              </a:rPr>
              <a:t>Вы́драв</a:t>
            </a:r>
            <a:r>
              <a:rPr kumimoji="0" lang="ru-RU" sz="2400" b="1" i="0" u="none" strike="noStrike" kern="1200" cap="none" spc="0" normalizeH="0" baseline="0" noProof="0" dirty="0">
                <a:ln>
                  <a:noFill/>
                </a:ln>
                <a:effectLst/>
                <a:uLnTx/>
                <a:uFillTx/>
                <a:latin typeface="Calibri" panose="020F0502020204030204" pitchFamily="34" charset="0"/>
                <a:ea typeface="Times New Roman" panose="02020603050405020304" pitchFamily="18" charset="0"/>
                <a:cs typeface="Times New Roman" panose="02020603050405020304" pitchFamily="18" charset="0"/>
              </a:rPr>
              <a:t> с </a:t>
            </a:r>
            <a:r>
              <a:rPr kumimoji="0" lang="ru-RU" sz="2400" b="1" i="0" u="none" strike="noStrike" kern="1200" cap="none" spc="0" normalizeH="0" baseline="0" noProof="0" dirty="0" err="1">
                <a:ln>
                  <a:noFill/>
                </a:ln>
                <a:effectLst/>
                <a:uLnTx/>
                <a:uFillTx/>
                <a:latin typeface="Calibri" panose="020F0502020204030204" pitchFamily="34" charset="0"/>
                <a:ea typeface="Times New Roman" panose="02020603050405020304" pitchFamily="18" charset="0"/>
                <a:cs typeface="Times New Roman" panose="02020603050405020304" pitchFamily="18" charset="0"/>
              </a:rPr>
              <a:t>вы́дры</a:t>
            </a:r>
            <a:r>
              <a:rPr kumimoji="0" lang="ru-RU" sz="2400" b="1" i="0" u="none" strike="noStrike" kern="1200" cap="none" spc="0" normalizeH="0" baseline="0" noProof="0" dirty="0">
                <a:ln>
                  <a:noFill/>
                </a:ln>
                <a:effectLst/>
                <a:uLnTx/>
                <a:uFillTx/>
                <a:latin typeface="Calibri" panose="020F0502020204030204" pitchFamily="34" charset="0"/>
                <a:ea typeface="Times New Roman" panose="02020603050405020304" pitchFamily="18" charset="0"/>
                <a:cs typeface="Times New Roman" panose="02020603050405020304" pitchFamily="18" charset="0"/>
              </a:rPr>
              <a:t> в </a:t>
            </a:r>
            <a:r>
              <a:rPr kumimoji="0" lang="ru-RU" sz="2400" b="1" i="0" u="none" strike="noStrike" kern="1200" cap="none" spc="0" normalizeH="0" baseline="0" noProof="0" dirty="0" err="1">
                <a:ln>
                  <a:noFill/>
                </a:ln>
                <a:effectLst/>
                <a:uLnTx/>
                <a:uFillTx/>
                <a:latin typeface="Calibri" panose="020F0502020204030204" pitchFamily="34" charset="0"/>
                <a:ea typeface="Times New Roman" panose="02020603050405020304" pitchFamily="18" charset="0"/>
                <a:cs typeface="Times New Roman" panose="02020603050405020304" pitchFamily="18" charset="0"/>
              </a:rPr>
              <a:t>ту́ндре</a:t>
            </a:r>
            <a:r>
              <a:rPr kumimoji="0" lang="ru-RU" sz="2400" b="1" i="0" u="none" strike="noStrike" kern="1200" cap="none" spc="0" normalizeH="0" baseline="0" noProof="0" dirty="0">
                <a:ln>
                  <a:noFill/>
                </a:ln>
                <a:effectLst/>
                <a:uLnTx/>
                <a:uFillTx/>
                <a:latin typeface="Calibri" panose="020F0502020204030204" pitchFamily="34" charset="0"/>
                <a:ea typeface="Times New Roman" panose="02020603050405020304" pitchFamily="18" charset="0"/>
                <a:cs typeface="Times New Roman" panose="02020603050405020304" pitchFamily="18" charset="0"/>
              </a:rPr>
              <a:t> </a:t>
            </a:r>
            <a:r>
              <a:rPr kumimoji="0" lang="ru-RU" sz="2400" b="1" i="0" u="none" strike="noStrike" kern="1200" cap="none" spc="0" normalizeH="0" baseline="0" noProof="0" dirty="0" err="1">
                <a:ln>
                  <a:noFill/>
                </a:ln>
                <a:effectLst/>
                <a:uLnTx/>
                <a:uFillTx/>
                <a:latin typeface="Calibri" panose="020F0502020204030204" pitchFamily="34" charset="0"/>
                <a:ea typeface="Times New Roman" panose="02020603050405020304" pitchFamily="18" charset="0"/>
                <a:cs typeface="Times New Roman" panose="02020603050405020304" pitchFamily="18" charset="0"/>
              </a:rPr>
              <a:t>ге́тры</a:t>
            </a:r>
            <a:r>
              <a:rPr kumimoji="0" lang="ru-RU" sz="2400" b="1" i="0" u="none" strike="noStrike" kern="1200" cap="none" spc="0" normalizeH="0" baseline="0" noProof="0" dirty="0">
                <a:ln>
                  <a:noFill/>
                </a:ln>
                <a:effectLst/>
                <a:uLnTx/>
                <a:uFillTx/>
                <a:latin typeface="Calibri" panose="020F0502020204030204" pitchFamily="34" charset="0"/>
                <a:ea typeface="Times New Roman" panose="02020603050405020304" pitchFamily="18" charset="0"/>
                <a:cs typeface="Times New Roman" panose="02020603050405020304" pitchFamily="18" charset="0"/>
              </a:rPr>
              <a:t>, </a:t>
            </a:r>
            <a:endParaRPr kumimoji="0" lang="ru-RU" sz="3200" b="1" i="0" u="none" strike="noStrike" kern="1200" cap="none" spc="0" normalizeH="0" baseline="0" noProof="0" dirty="0">
              <a:ln>
                <a:noFill/>
              </a:ln>
              <a:effectLst/>
              <a:uLnTx/>
              <a:uFillTx/>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15000"/>
              </a:lnSpc>
              <a:spcBef>
                <a:spcPts val="0"/>
              </a:spcBef>
              <a:spcAft>
                <a:spcPts val="1000"/>
              </a:spcAft>
              <a:buClrTx/>
              <a:buSzTx/>
              <a:buFontTx/>
              <a:buNone/>
              <a:tabLst/>
              <a:defRPr/>
            </a:pPr>
            <a:r>
              <a:rPr kumimoji="0" lang="ru-RU" sz="2400" b="1" i="0" u="none" strike="noStrike" kern="1200" cap="none" spc="0" normalizeH="0" baseline="0" noProof="0" dirty="0" err="1">
                <a:ln>
                  <a:noFill/>
                </a:ln>
                <a:effectLst/>
                <a:uLnTx/>
                <a:uFillTx/>
                <a:latin typeface="Calibri" panose="020F0502020204030204" pitchFamily="34" charset="0"/>
                <a:ea typeface="Times New Roman" panose="02020603050405020304" pitchFamily="18" charset="0"/>
                <a:cs typeface="Times New Roman" panose="02020603050405020304" pitchFamily="18" charset="0"/>
              </a:rPr>
              <a:t>вы́тру</a:t>
            </a:r>
            <a:r>
              <a:rPr kumimoji="0" lang="ru-RU" sz="2400" b="1" i="0" u="none" strike="noStrike" kern="1200" cap="none" spc="0" normalizeH="0" baseline="0" noProof="0" dirty="0">
                <a:ln>
                  <a:noFill/>
                </a:ln>
                <a:effectLst/>
                <a:uLnTx/>
                <a:uFillTx/>
                <a:latin typeface="Calibri" panose="020F0502020204030204" pitchFamily="34" charset="0"/>
                <a:ea typeface="Times New Roman" panose="02020603050405020304" pitchFamily="18" charset="0"/>
                <a:cs typeface="Times New Roman" panose="02020603050405020304" pitchFamily="18" charset="0"/>
              </a:rPr>
              <a:t> </a:t>
            </a:r>
            <a:r>
              <a:rPr kumimoji="0" lang="ru-RU" sz="2400" b="1" i="0" u="none" strike="noStrike" kern="1200" cap="none" spc="0" normalizeH="0" baseline="0" noProof="0" dirty="0" err="1">
                <a:ln>
                  <a:noFill/>
                </a:ln>
                <a:effectLst/>
                <a:uLnTx/>
                <a:uFillTx/>
                <a:latin typeface="Calibri" panose="020F0502020204030204" pitchFamily="34" charset="0"/>
                <a:ea typeface="Times New Roman" panose="02020603050405020304" pitchFamily="18" charset="0"/>
                <a:cs typeface="Times New Roman" panose="02020603050405020304" pitchFamily="18" charset="0"/>
              </a:rPr>
              <a:t>вы́дрой</a:t>
            </a:r>
            <a:r>
              <a:rPr kumimoji="0" lang="ru-RU" sz="2400" b="1" i="0" u="none" strike="noStrike" kern="1200" cap="none" spc="0" normalizeH="0" baseline="0" noProof="0" dirty="0">
                <a:ln>
                  <a:noFill/>
                </a:ln>
                <a:effectLst/>
                <a:uLnTx/>
                <a:uFillTx/>
                <a:latin typeface="Calibri" panose="020F0502020204030204" pitchFamily="34" charset="0"/>
                <a:ea typeface="Times New Roman" panose="02020603050405020304" pitchFamily="18" charset="0"/>
                <a:cs typeface="Times New Roman" panose="02020603050405020304" pitchFamily="18" charset="0"/>
              </a:rPr>
              <a:t> </a:t>
            </a:r>
            <a:r>
              <a:rPr kumimoji="0" lang="ru-RU" sz="2400" b="1" i="0" u="none" strike="noStrike" kern="1200" cap="none" spc="0" normalizeH="0" baseline="0" noProof="0" dirty="0" err="1">
                <a:ln>
                  <a:noFill/>
                </a:ln>
                <a:effectLst/>
                <a:uLnTx/>
                <a:uFillTx/>
                <a:latin typeface="Calibri" panose="020F0502020204030204" pitchFamily="34" charset="0"/>
                <a:ea typeface="Times New Roman" panose="02020603050405020304" pitchFamily="18" charset="0"/>
                <a:cs typeface="Times New Roman" panose="02020603050405020304" pitchFamily="18" charset="0"/>
              </a:rPr>
              <a:t>я́дра</a:t>
            </a:r>
            <a:r>
              <a:rPr kumimoji="0" lang="ru-RU" sz="2400" b="1" i="0" u="none" strike="noStrike" kern="1200" cap="none" spc="0" normalizeH="0" baseline="0" noProof="0" dirty="0">
                <a:ln>
                  <a:noFill/>
                </a:ln>
                <a:effectLst/>
                <a:uLnTx/>
                <a:uFillTx/>
                <a:latin typeface="Calibri" panose="020F0502020204030204" pitchFamily="34" charset="0"/>
                <a:ea typeface="Times New Roman" panose="02020603050405020304" pitchFamily="18" charset="0"/>
                <a:cs typeface="Times New Roman" panose="02020603050405020304" pitchFamily="18" charset="0"/>
              </a:rPr>
              <a:t> </a:t>
            </a:r>
            <a:r>
              <a:rPr kumimoji="0" lang="ru-RU" sz="2400" b="1" i="0" u="none" strike="noStrike" kern="1200" cap="none" spc="0" normalizeH="0" baseline="0" noProof="0" dirty="0" err="1">
                <a:ln>
                  <a:noFill/>
                </a:ln>
                <a:effectLst/>
                <a:uLnTx/>
                <a:uFillTx/>
                <a:latin typeface="Calibri" panose="020F0502020204030204" pitchFamily="34" charset="0"/>
                <a:ea typeface="Times New Roman" panose="02020603050405020304" pitchFamily="18" charset="0"/>
                <a:cs typeface="Times New Roman" panose="02020603050405020304" pitchFamily="18" charset="0"/>
              </a:rPr>
              <a:t>ке́дра</a:t>
            </a:r>
            <a:r>
              <a:rPr kumimoji="0" lang="ru-RU" sz="2400" b="1" i="0" u="none" strike="noStrike" kern="1200" cap="none" spc="0" normalizeH="0" baseline="0" noProof="0" dirty="0">
                <a:ln>
                  <a:noFill/>
                </a:ln>
                <a:effectLst/>
                <a:uLnTx/>
                <a:uFillTx/>
                <a:latin typeface="Calibri" panose="020F0502020204030204" pitchFamily="34" charset="0"/>
                <a:ea typeface="Times New Roman" panose="02020603050405020304" pitchFamily="18" charset="0"/>
                <a:cs typeface="Times New Roman" panose="02020603050405020304" pitchFamily="18" charset="0"/>
              </a:rPr>
              <a:t>, </a:t>
            </a:r>
            <a:endParaRPr kumimoji="0" lang="ru-RU" sz="3200" b="1" i="0" u="none" strike="noStrike" kern="1200" cap="none" spc="0" normalizeH="0" baseline="0" noProof="0" dirty="0">
              <a:ln>
                <a:noFill/>
              </a:ln>
              <a:effectLst/>
              <a:uLnTx/>
              <a:uFillTx/>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15000"/>
              </a:lnSpc>
              <a:spcBef>
                <a:spcPts val="0"/>
              </a:spcBef>
              <a:spcAft>
                <a:spcPts val="1000"/>
              </a:spcAft>
              <a:buClrTx/>
              <a:buSzTx/>
              <a:buFontTx/>
              <a:buNone/>
              <a:tabLst/>
              <a:defRPr/>
            </a:pPr>
            <a:r>
              <a:rPr kumimoji="0" lang="ru-RU" sz="2400" b="1" i="0" u="none" strike="noStrike" kern="1200" cap="none" spc="0" normalizeH="0" baseline="0" noProof="0" dirty="0" err="1">
                <a:ln>
                  <a:noFill/>
                </a:ln>
                <a:effectLst/>
                <a:uLnTx/>
                <a:uFillTx/>
                <a:latin typeface="Calibri" panose="020F0502020204030204" pitchFamily="34" charset="0"/>
                <a:ea typeface="Times New Roman" panose="02020603050405020304" pitchFamily="18" charset="0"/>
                <a:cs typeface="Times New Roman" panose="02020603050405020304" pitchFamily="18" charset="0"/>
              </a:rPr>
              <a:t>вы́тру</a:t>
            </a:r>
            <a:r>
              <a:rPr kumimoji="0" lang="ru-RU" sz="2400" b="1" i="0" u="none" strike="noStrike" kern="1200" cap="none" spc="0" normalizeH="0" baseline="0" noProof="0" dirty="0">
                <a:ln>
                  <a:noFill/>
                </a:ln>
                <a:effectLst/>
                <a:uLnTx/>
                <a:uFillTx/>
                <a:latin typeface="Calibri" panose="020F0502020204030204" pitchFamily="34" charset="0"/>
                <a:ea typeface="Times New Roman" panose="02020603050405020304" pitchFamily="18" charset="0"/>
                <a:cs typeface="Times New Roman" panose="02020603050405020304" pitchFamily="18" charset="0"/>
              </a:rPr>
              <a:t> </a:t>
            </a:r>
            <a:r>
              <a:rPr kumimoji="0" lang="ru-RU" sz="2400" b="1" i="0" u="none" strike="noStrike" kern="1200" cap="none" spc="0" normalizeH="0" baseline="0" noProof="0" dirty="0" err="1">
                <a:ln>
                  <a:noFill/>
                </a:ln>
                <a:effectLst/>
                <a:uLnTx/>
                <a:uFillTx/>
                <a:latin typeface="Calibri" panose="020F0502020204030204" pitchFamily="34" charset="0"/>
                <a:ea typeface="Times New Roman" panose="02020603050405020304" pitchFamily="18" charset="0"/>
                <a:cs typeface="Times New Roman" panose="02020603050405020304" pitchFamily="18" charset="0"/>
              </a:rPr>
              <a:t>ге́трой</a:t>
            </a:r>
            <a:r>
              <a:rPr kumimoji="0" lang="ru-RU" sz="2400" b="1" i="0" u="none" strike="noStrike" kern="1200" cap="none" spc="0" normalizeH="0" baseline="0" noProof="0" dirty="0">
                <a:ln>
                  <a:noFill/>
                </a:ln>
                <a:effectLst/>
                <a:uLnTx/>
                <a:uFillTx/>
                <a:latin typeface="Calibri" panose="020F0502020204030204" pitchFamily="34" charset="0"/>
                <a:ea typeface="Times New Roman" panose="02020603050405020304" pitchFamily="18" charset="0"/>
                <a:cs typeface="Times New Roman" panose="02020603050405020304" pitchFamily="18" charset="0"/>
              </a:rPr>
              <a:t> </a:t>
            </a:r>
            <a:r>
              <a:rPr kumimoji="0" lang="ru-RU" sz="2400" b="1" i="0" u="none" strike="noStrike" kern="1200" cap="none" spc="0" normalizeH="0" baseline="0" noProof="0" dirty="0" err="1">
                <a:ln>
                  <a:noFill/>
                </a:ln>
                <a:effectLst/>
                <a:uLnTx/>
                <a:uFillTx/>
                <a:latin typeface="Calibri" panose="020F0502020204030204" pitchFamily="34" charset="0"/>
                <a:ea typeface="Times New Roman" panose="02020603050405020304" pitchFamily="18" charset="0"/>
                <a:cs typeface="Times New Roman" panose="02020603050405020304" pitchFamily="18" charset="0"/>
              </a:rPr>
              <a:t>вы́дре</a:t>
            </a:r>
            <a:r>
              <a:rPr kumimoji="0" lang="ru-RU" sz="2400" b="1" i="0" u="none" strike="noStrike" kern="1200" cap="none" spc="0" normalizeH="0" baseline="0" noProof="0" dirty="0">
                <a:ln>
                  <a:noFill/>
                </a:ln>
                <a:effectLst/>
                <a:uLnTx/>
                <a:uFillTx/>
                <a:latin typeface="Calibri" panose="020F0502020204030204" pitchFamily="34" charset="0"/>
                <a:ea typeface="Times New Roman" panose="02020603050405020304" pitchFamily="18" charset="0"/>
                <a:cs typeface="Times New Roman" panose="02020603050405020304" pitchFamily="18" charset="0"/>
              </a:rPr>
              <a:t> </a:t>
            </a:r>
            <a:r>
              <a:rPr kumimoji="0" lang="ru-RU" sz="2400" b="1" i="0" u="none" strike="noStrike" kern="1200" cap="none" spc="0" normalizeH="0" baseline="0" noProof="0" dirty="0" err="1">
                <a:ln>
                  <a:noFill/>
                </a:ln>
                <a:effectLst/>
                <a:uLnTx/>
                <a:uFillTx/>
                <a:latin typeface="Calibri" panose="020F0502020204030204" pitchFamily="34" charset="0"/>
                <a:ea typeface="Times New Roman" panose="02020603050405020304" pitchFamily="18" charset="0"/>
                <a:cs typeface="Times New Roman" panose="02020603050405020304" pitchFamily="18" charset="0"/>
              </a:rPr>
              <a:t>мо́рду</a:t>
            </a:r>
            <a:r>
              <a:rPr kumimoji="0" lang="ru-RU" sz="2400" b="1" i="0" u="none" strike="noStrike" kern="1200" cap="none" spc="0" normalizeH="0" baseline="0" noProof="0" dirty="0">
                <a:ln>
                  <a:noFill/>
                </a:ln>
                <a:effectLst/>
                <a:uLnTx/>
                <a:uFillTx/>
                <a:latin typeface="Calibri" panose="020F0502020204030204" pitchFamily="34" charset="0"/>
                <a:ea typeface="Times New Roman" panose="02020603050405020304" pitchFamily="18" charset="0"/>
                <a:cs typeface="Times New Roman" panose="02020603050405020304" pitchFamily="18" charset="0"/>
              </a:rPr>
              <a:t>, </a:t>
            </a:r>
            <a:endParaRPr kumimoji="0" lang="ru-RU" sz="3200" b="1" i="0" u="none" strike="noStrike" kern="1200" cap="none" spc="0" normalizeH="0" baseline="0" noProof="0" dirty="0">
              <a:ln>
                <a:noFill/>
              </a:ln>
              <a:effectLst/>
              <a:uLnTx/>
              <a:uFillTx/>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ctr" defTabSz="914400" rtl="0" eaLnBrk="1" fontAlgn="auto" latinLnBrk="0" hangingPunct="1">
              <a:lnSpc>
                <a:spcPct val="115000"/>
              </a:lnSpc>
              <a:spcBef>
                <a:spcPts val="0"/>
              </a:spcBef>
              <a:spcAft>
                <a:spcPts val="1000"/>
              </a:spcAft>
              <a:buClrTx/>
              <a:buSzTx/>
              <a:buFontTx/>
              <a:buNone/>
              <a:tabLst/>
              <a:defRPr/>
            </a:pPr>
            <a:r>
              <a:rPr kumimoji="0" lang="ru-RU" sz="2400" b="1" i="0" u="none" strike="noStrike" kern="1200" cap="none" spc="0" normalizeH="0" baseline="0" noProof="0" dirty="0">
                <a:ln>
                  <a:noFill/>
                </a:ln>
                <a:effectLst/>
                <a:uLnTx/>
                <a:uFillTx/>
                <a:latin typeface="Calibri" panose="020F0502020204030204" pitchFamily="34" charset="0"/>
                <a:ea typeface="Times New Roman" panose="02020603050405020304" pitchFamily="18" charset="0"/>
                <a:cs typeface="Times New Roman" panose="02020603050405020304" pitchFamily="18" charset="0"/>
              </a:rPr>
              <a:t>               </a:t>
            </a:r>
            <a:r>
              <a:rPr kumimoji="0" lang="ru-RU" sz="2400" b="1" i="0" u="none" strike="noStrike" kern="1200" cap="none" spc="0" normalizeH="0" baseline="0" noProof="0" dirty="0" err="1">
                <a:ln>
                  <a:noFill/>
                </a:ln>
                <a:effectLst/>
                <a:uLnTx/>
                <a:uFillTx/>
                <a:latin typeface="Calibri" panose="020F0502020204030204" pitchFamily="34" charset="0"/>
                <a:ea typeface="Times New Roman" panose="02020603050405020304" pitchFamily="18" charset="0"/>
                <a:cs typeface="Times New Roman" panose="02020603050405020304" pitchFamily="18" charset="0"/>
              </a:rPr>
              <a:t>я́дра</a:t>
            </a:r>
            <a:r>
              <a:rPr kumimoji="0" lang="ru-RU" sz="2400" b="1" i="0" u="none" strike="noStrike" kern="1200" cap="none" spc="0" normalizeH="0" baseline="0" noProof="0" dirty="0">
                <a:ln>
                  <a:noFill/>
                </a:ln>
                <a:effectLst/>
                <a:uLnTx/>
                <a:uFillTx/>
                <a:latin typeface="Calibri" panose="020F0502020204030204" pitchFamily="34" charset="0"/>
                <a:ea typeface="Times New Roman" panose="02020603050405020304" pitchFamily="18" charset="0"/>
                <a:cs typeface="Times New Roman" panose="02020603050405020304" pitchFamily="18" charset="0"/>
              </a:rPr>
              <a:t> — в вёдра, </a:t>
            </a:r>
            <a:endParaRPr kumimoji="0" lang="ru-RU" sz="3200" b="1" i="0" u="none" strike="noStrike" kern="1200" cap="none" spc="0" normalizeH="0" baseline="0" noProof="0" dirty="0">
              <a:ln>
                <a:noFill/>
              </a:ln>
              <a:effectLst/>
              <a:uLnTx/>
              <a:uFillTx/>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ctr" defTabSz="914400" rtl="0" eaLnBrk="1" fontAlgn="auto" latinLnBrk="0" hangingPunct="1">
              <a:lnSpc>
                <a:spcPct val="115000"/>
              </a:lnSpc>
              <a:spcBef>
                <a:spcPts val="0"/>
              </a:spcBef>
              <a:spcAft>
                <a:spcPts val="1000"/>
              </a:spcAft>
              <a:buClrTx/>
              <a:buSzTx/>
              <a:buFontTx/>
              <a:buNone/>
              <a:tabLst/>
              <a:defRPr/>
            </a:pPr>
            <a:r>
              <a:rPr kumimoji="0" lang="ru-RU" sz="2400" b="1" i="0" u="none" strike="noStrike" kern="1200" cap="none" spc="0" normalizeH="0" baseline="0" noProof="0" dirty="0">
                <a:ln>
                  <a:noFill/>
                </a:ln>
                <a:effectLst/>
                <a:uLnTx/>
                <a:uFillTx/>
                <a:latin typeface="Calibri" panose="020F0502020204030204" pitchFamily="34" charset="0"/>
                <a:ea typeface="Times New Roman" panose="02020603050405020304" pitchFamily="18" charset="0"/>
                <a:cs typeface="Times New Roman" panose="02020603050405020304" pitchFamily="18" charset="0"/>
              </a:rPr>
              <a:t>                  </a:t>
            </a:r>
            <a:r>
              <a:rPr kumimoji="0" lang="ru-RU" sz="2400" b="1" i="0" u="none" strike="noStrike" kern="1200" cap="none" spc="0" normalizeH="0" baseline="0" noProof="0" dirty="0" err="1">
                <a:ln>
                  <a:noFill/>
                </a:ln>
                <a:effectLst/>
                <a:uLnTx/>
                <a:uFillTx/>
                <a:latin typeface="Calibri" panose="020F0502020204030204" pitchFamily="34" charset="0"/>
                <a:ea typeface="Times New Roman" panose="02020603050405020304" pitchFamily="18" charset="0"/>
                <a:cs typeface="Times New Roman" panose="02020603050405020304" pitchFamily="18" charset="0"/>
              </a:rPr>
              <a:t>вы́дру</a:t>
            </a:r>
            <a:r>
              <a:rPr kumimoji="0" lang="ru-RU" sz="2400" b="1" i="0" u="none" strike="noStrike" kern="1200" cap="none" spc="0" normalizeH="0" baseline="0" noProof="0" dirty="0">
                <a:ln>
                  <a:noFill/>
                </a:ln>
                <a:effectLst/>
                <a:uLnTx/>
                <a:uFillTx/>
                <a:latin typeface="Calibri" panose="020F0502020204030204" pitchFamily="34" charset="0"/>
                <a:ea typeface="Times New Roman" panose="02020603050405020304" pitchFamily="18" charset="0"/>
                <a:cs typeface="Times New Roman" panose="02020603050405020304" pitchFamily="18" charset="0"/>
              </a:rPr>
              <a:t> —  в </a:t>
            </a:r>
            <a:r>
              <a:rPr kumimoji="0" lang="ru-RU" sz="2400" b="1" i="0" u="none" strike="noStrike" kern="1200" cap="none" spc="0" normalizeH="0" baseline="0" noProof="0" dirty="0" err="1">
                <a:ln>
                  <a:noFill/>
                </a:ln>
                <a:effectLst/>
                <a:uLnTx/>
                <a:uFillTx/>
                <a:latin typeface="Calibri" panose="020F0502020204030204" pitchFamily="34" charset="0"/>
                <a:ea typeface="Times New Roman" panose="02020603050405020304" pitchFamily="18" charset="0"/>
                <a:cs typeface="Times New Roman" panose="02020603050405020304" pitchFamily="18" charset="0"/>
              </a:rPr>
              <a:t>ту́ндру</a:t>
            </a:r>
            <a:r>
              <a:rPr kumimoji="0" lang="ru-RU" sz="2400" b="1" i="0" u="none" strike="noStrike" kern="1200" cap="none" spc="0" normalizeH="0" baseline="0" noProof="0" dirty="0">
                <a:ln>
                  <a:noFill/>
                </a:ln>
                <a:effectLst/>
                <a:uLnTx/>
                <a:uFillTx/>
                <a:latin typeface="Calibri" panose="020F0502020204030204" pitchFamily="34" charset="0"/>
                <a:ea typeface="Times New Roman" panose="02020603050405020304" pitchFamily="18" charset="0"/>
                <a:cs typeface="Times New Roman" panose="02020603050405020304" pitchFamily="18" charset="0"/>
              </a:rPr>
              <a:t>.</a:t>
            </a:r>
            <a:endParaRPr kumimoji="0" lang="ru-RU" sz="3200" b="1" i="0" u="none" strike="noStrike" kern="1200" cap="none" spc="0" normalizeH="0" baseline="0" noProof="0" dirty="0">
              <a:ln>
                <a:noFill/>
              </a:ln>
              <a:effectLst/>
              <a:uLnTx/>
              <a:uFillTx/>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15000"/>
              </a:lnSpc>
              <a:spcBef>
                <a:spcPts val="0"/>
              </a:spcBef>
              <a:spcAft>
                <a:spcPts val="1000"/>
              </a:spcAft>
              <a:buClrTx/>
              <a:buSzTx/>
              <a:buFontTx/>
              <a:buNone/>
              <a:tabLst/>
              <a:defRPr/>
            </a:pPr>
            <a:r>
              <a:rPr kumimoji="0" lang="ru-RU" sz="2400" b="0" i="0" u="none" strike="noStrike" kern="1200" cap="none" spc="0" normalizeH="0" baseline="0" noProof="0" dirty="0">
                <a:ln>
                  <a:noFill/>
                </a:ln>
                <a:effectLst/>
                <a:uLnTx/>
                <a:uFillTx/>
                <a:latin typeface="Calibri" panose="020F0502020204030204" pitchFamily="34" charset="0"/>
                <a:ea typeface="Times New Roman" panose="02020603050405020304" pitchFamily="18" charset="0"/>
                <a:cs typeface="Times New Roman" panose="02020603050405020304" pitchFamily="18" charset="0"/>
              </a:rPr>
              <a:t> </a:t>
            </a:r>
            <a:endParaRPr kumimoji="0" lang="ru-RU" sz="3200" b="0" i="0" u="none" strike="noStrike" kern="1200" cap="none" spc="0" normalizeH="0" baseline="0" noProof="0" dirty="0">
              <a:ln>
                <a:noFill/>
              </a:ln>
              <a:effectLst/>
              <a:uLnTx/>
              <a:uFillTx/>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06641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90000">
              <a:srgbClr val="FFFFCC"/>
            </a:gs>
            <a:gs pos="96000">
              <a:srgbClr val="FFFFBD"/>
            </a:gs>
            <a:gs pos="100000">
              <a:srgbClr val="FFE79B"/>
            </a:gs>
          </a:gsLst>
          <a:lin ang="5400000" scaled="1"/>
        </a:gradFill>
        <a:effectLst/>
      </p:bgPr>
    </p:bg>
    <p:spTree>
      <p:nvGrpSpPr>
        <p:cNvPr id="1" name="">
          <a:extLst>
            <a:ext uri="{FF2B5EF4-FFF2-40B4-BE49-F238E27FC236}">
              <a16:creationId xmlns:a16="http://schemas.microsoft.com/office/drawing/2014/main" id="{855C43D3-D533-8F59-A3B9-97944464F3C6}"/>
            </a:ext>
          </a:extLst>
        </p:cNvPr>
        <p:cNvGrpSpPr/>
        <p:nvPr/>
      </p:nvGrpSpPr>
      <p:grpSpPr>
        <a:xfrm>
          <a:off x="0" y="0"/>
          <a:ext cx="0" cy="0"/>
          <a:chOff x="0" y="0"/>
          <a:chExt cx="0" cy="0"/>
        </a:xfrm>
      </p:grpSpPr>
      <p:pic>
        <p:nvPicPr>
          <p:cNvPr id="17" name="Рисунок 16">
            <a:extLst>
              <a:ext uri="{FF2B5EF4-FFF2-40B4-BE49-F238E27FC236}">
                <a16:creationId xmlns:a16="http://schemas.microsoft.com/office/drawing/2014/main" id="{3D8E2B50-0F98-FD7F-138F-4A1DC820B810}"/>
              </a:ext>
            </a:extLst>
          </p:cNvPr>
          <p:cNvPicPr>
            <a:picLocks noChangeAspect="1"/>
          </p:cNvPicPr>
          <p:nvPr/>
        </p:nvPicPr>
        <p:blipFill>
          <a:blip r:embed="rId2"/>
          <a:stretch>
            <a:fillRect/>
          </a:stretch>
        </p:blipFill>
        <p:spPr>
          <a:xfrm>
            <a:off x="-9786" y="3091872"/>
            <a:ext cx="5719275" cy="4142785"/>
          </a:xfrm>
          <a:prstGeom prst="rect">
            <a:avLst/>
          </a:prstGeom>
        </p:spPr>
      </p:pic>
      <p:sp>
        <p:nvSpPr>
          <p:cNvPr id="2" name="Заголовок 1">
            <a:extLst>
              <a:ext uri="{FF2B5EF4-FFF2-40B4-BE49-F238E27FC236}">
                <a16:creationId xmlns:a16="http://schemas.microsoft.com/office/drawing/2014/main" id="{C4684B82-72CB-1E07-8A7B-8AF64FC814AE}"/>
              </a:ext>
            </a:extLst>
          </p:cNvPr>
          <p:cNvSpPr>
            <a:spLocks noGrp="1"/>
          </p:cNvSpPr>
          <p:nvPr>
            <p:ph type="title"/>
          </p:nvPr>
        </p:nvSpPr>
        <p:spPr>
          <a:xfrm>
            <a:off x="1166045" y="193476"/>
            <a:ext cx="10515600" cy="731621"/>
          </a:xfrm>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p:spPr>
        <p:txBody>
          <a:bodyPr>
            <a:normAutofit fontScale="90000"/>
          </a:bodyPr>
          <a:lstStyle/>
          <a:p>
            <a:pPr algn="ctr"/>
            <a:r>
              <a:rPr lang="ru-RU" b="1" spc="300" dirty="0">
                <a:solidFill>
                  <a:schemeClr val="accent6">
                    <a:lumMod val="50000"/>
                  </a:schemeClr>
                </a:solidFill>
                <a:effectLst>
                  <a:outerShdw blurRad="38100" dist="38100" dir="2700000" algn="tl">
                    <a:srgbClr val="000000">
                      <a:alpha val="43137"/>
                    </a:srgbClr>
                  </a:outerShdw>
                </a:effectLst>
              </a:rPr>
              <a:t>Скороговорки</a:t>
            </a:r>
          </a:p>
        </p:txBody>
      </p:sp>
      <p:pic>
        <p:nvPicPr>
          <p:cNvPr id="4" name="Рисунок 3">
            <a:extLst>
              <a:ext uri="{FF2B5EF4-FFF2-40B4-BE49-F238E27FC236}">
                <a16:creationId xmlns:a16="http://schemas.microsoft.com/office/drawing/2014/main" id="{64DA1A62-213E-EB42-8D49-85B4465FAD14}"/>
              </a:ext>
            </a:extLst>
          </p:cNvPr>
          <p:cNvPicPr>
            <a:picLocks noChangeAspect="1"/>
          </p:cNvPicPr>
          <p:nvPr/>
        </p:nvPicPr>
        <p:blipFill>
          <a:blip r:embed="rId3"/>
          <a:stretch>
            <a:fillRect/>
          </a:stretch>
        </p:blipFill>
        <p:spPr>
          <a:xfrm>
            <a:off x="0" y="193476"/>
            <a:ext cx="4234158" cy="2997213"/>
          </a:xfrm>
          <a:prstGeom prst="rect">
            <a:avLst/>
          </a:prstGeom>
        </p:spPr>
      </p:pic>
      <p:pic>
        <p:nvPicPr>
          <p:cNvPr id="5" name="Рисунок 4">
            <a:extLst>
              <a:ext uri="{FF2B5EF4-FFF2-40B4-BE49-F238E27FC236}">
                <a16:creationId xmlns:a16="http://schemas.microsoft.com/office/drawing/2014/main" id="{26B8AB72-B00F-31F5-A81A-67FF484A17E6}"/>
              </a:ext>
            </a:extLst>
          </p:cNvPr>
          <p:cNvPicPr>
            <a:picLocks noChangeAspect="1"/>
          </p:cNvPicPr>
          <p:nvPr/>
        </p:nvPicPr>
        <p:blipFill>
          <a:blip r:embed="rId4"/>
          <a:stretch>
            <a:fillRect/>
          </a:stretch>
        </p:blipFill>
        <p:spPr>
          <a:xfrm>
            <a:off x="8886663" y="280787"/>
            <a:ext cx="3305337" cy="2997212"/>
          </a:xfrm>
          <a:prstGeom prst="rect">
            <a:avLst/>
          </a:prstGeom>
        </p:spPr>
      </p:pic>
      <p:pic>
        <p:nvPicPr>
          <p:cNvPr id="9" name="Рисунок 8">
            <a:extLst>
              <a:ext uri="{FF2B5EF4-FFF2-40B4-BE49-F238E27FC236}">
                <a16:creationId xmlns:a16="http://schemas.microsoft.com/office/drawing/2014/main" id="{48B35DF8-6D50-7288-488A-1354EA704AD2}"/>
              </a:ext>
            </a:extLst>
          </p:cNvPr>
          <p:cNvPicPr>
            <a:picLocks noChangeAspect="1"/>
          </p:cNvPicPr>
          <p:nvPr/>
        </p:nvPicPr>
        <p:blipFill>
          <a:blip r:embed="rId5"/>
          <a:stretch>
            <a:fillRect/>
          </a:stretch>
        </p:blipFill>
        <p:spPr>
          <a:xfrm flipH="1">
            <a:off x="8868787" y="2743803"/>
            <a:ext cx="3294637" cy="4114197"/>
          </a:xfrm>
          <a:prstGeom prst="rect">
            <a:avLst/>
          </a:prstGeom>
        </p:spPr>
      </p:pic>
      <p:sp>
        <p:nvSpPr>
          <p:cNvPr id="3" name="TextBox 2">
            <a:extLst>
              <a:ext uri="{FF2B5EF4-FFF2-40B4-BE49-F238E27FC236}">
                <a16:creationId xmlns:a16="http://schemas.microsoft.com/office/drawing/2014/main" id="{A3915551-E1F8-FC8E-DBFF-92A773E954F6}"/>
              </a:ext>
            </a:extLst>
          </p:cNvPr>
          <p:cNvSpPr txBox="1"/>
          <p:nvPr/>
        </p:nvSpPr>
        <p:spPr>
          <a:xfrm>
            <a:off x="14289" y="3091872"/>
            <a:ext cx="5709488" cy="1165578"/>
          </a:xfrm>
          <a:prstGeom prst="rect">
            <a:avLst/>
          </a:prstGeom>
          <a:gradFill>
            <a:gsLst>
              <a:gs pos="0">
                <a:srgbClr val="CAE1A7"/>
              </a:gs>
              <a:gs pos="100000">
                <a:srgbClr val="DAEAB1"/>
              </a:gs>
            </a:gsLst>
            <a:lin ang="5400000" scaled="1"/>
          </a:gradFill>
        </p:spPr>
        <p:txBody>
          <a:bodyPr wrap="square" rtlCol="0">
            <a:spAutoFit/>
          </a:bodyPr>
          <a:lstStyle/>
          <a:p>
            <a:endParaRPr lang="ru-RU" dirty="0"/>
          </a:p>
        </p:txBody>
      </p:sp>
      <p:sp>
        <p:nvSpPr>
          <p:cNvPr id="13" name="TextBox 12">
            <a:extLst>
              <a:ext uri="{FF2B5EF4-FFF2-40B4-BE49-F238E27FC236}">
                <a16:creationId xmlns:a16="http://schemas.microsoft.com/office/drawing/2014/main" id="{87DEFA61-A279-B6A6-7141-327323C89359}"/>
              </a:ext>
            </a:extLst>
          </p:cNvPr>
          <p:cNvSpPr txBox="1"/>
          <p:nvPr/>
        </p:nvSpPr>
        <p:spPr>
          <a:xfrm>
            <a:off x="4385723" y="1113472"/>
            <a:ext cx="4646979" cy="4362926"/>
          </a:xfrm>
          <a:prstGeom prst="rect">
            <a:avLst/>
          </a:prstGeom>
          <a:noFill/>
        </p:spPr>
        <p:txBody>
          <a:bodyPr wrap="square">
            <a:spAutoFit/>
          </a:bodyPr>
          <a:lstStyle/>
          <a:p>
            <a:pPr marL="0" marR="0" lvl="0" indent="0" algn="l" defTabSz="914400" rtl="0" eaLnBrk="1" fontAlgn="auto" latinLnBrk="0" hangingPunct="1">
              <a:lnSpc>
                <a:spcPct val="115000"/>
              </a:lnSpc>
              <a:spcBef>
                <a:spcPts val="0"/>
              </a:spcBef>
              <a:spcAft>
                <a:spcPts val="1000"/>
              </a:spcAft>
              <a:buClrTx/>
              <a:buSzTx/>
              <a:buFontTx/>
              <a:buNone/>
              <a:tabLst/>
              <a:defRPr/>
            </a:pPr>
            <a:r>
              <a:rPr kumimoji="0" lang="ru-RU" sz="2400" b="1" i="0" u="none" strike="noStrike" kern="1200" cap="none" spc="0" normalizeH="0" baseline="0" noProof="0" dirty="0">
                <a:ln>
                  <a:noFill/>
                </a:ln>
                <a:solidFill>
                  <a:schemeClr val="accent6">
                    <a:lumMod val="60000"/>
                    <a:lumOff val="40000"/>
                  </a:schemeClr>
                </a:solidFill>
                <a:effectLst/>
                <a:uLnTx/>
                <a:uFillTx/>
                <a:latin typeface="Calibri" panose="020F0502020204030204" pitchFamily="34" charset="0"/>
                <a:ea typeface="Times New Roman" panose="02020603050405020304" pitchFamily="18" charset="0"/>
                <a:cs typeface="Times New Roman" panose="02020603050405020304" pitchFamily="18" charset="0"/>
              </a:rPr>
              <a:t>В </a:t>
            </a:r>
            <a:r>
              <a:rPr kumimoji="0" lang="ru-RU" sz="2400" b="1" i="0" u="none" strike="noStrike" kern="1200" cap="none" spc="0" normalizeH="0" baseline="0" noProof="0" dirty="0" err="1">
                <a:ln>
                  <a:noFill/>
                </a:ln>
                <a:solidFill>
                  <a:schemeClr val="accent6">
                    <a:lumMod val="60000"/>
                    <a:lumOff val="40000"/>
                  </a:schemeClr>
                </a:solidFill>
                <a:effectLst/>
                <a:uLnTx/>
                <a:uFillTx/>
                <a:latin typeface="Calibri" panose="020F0502020204030204" pitchFamily="34" charset="0"/>
                <a:ea typeface="Times New Roman" panose="02020603050405020304" pitchFamily="18" charset="0"/>
                <a:cs typeface="Times New Roman" panose="02020603050405020304" pitchFamily="18" charset="0"/>
              </a:rPr>
              <a:t>не́драх</a:t>
            </a:r>
            <a:r>
              <a:rPr kumimoji="0" lang="ru-RU" sz="2400" b="1" i="0" u="none" strike="noStrike" kern="1200" cap="none" spc="0" normalizeH="0" baseline="0" noProof="0" dirty="0">
                <a:ln>
                  <a:noFill/>
                </a:ln>
                <a:solidFill>
                  <a:schemeClr val="accent6">
                    <a:lumMod val="60000"/>
                    <a:lumOff val="40000"/>
                  </a:schemeClr>
                </a:solidFill>
                <a:effectLst/>
                <a:uLnTx/>
                <a:uFillTx/>
                <a:latin typeface="Calibri" panose="020F0502020204030204" pitchFamily="34" charset="0"/>
                <a:ea typeface="Times New Roman" panose="02020603050405020304" pitchFamily="18" charset="0"/>
                <a:cs typeface="Times New Roman" panose="02020603050405020304" pitchFamily="18" charset="0"/>
              </a:rPr>
              <a:t> </a:t>
            </a:r>
            <a:r>
              <a:rPr kumimoji="0" lang="ru-RU" sz="2400" b="1" i="0" u="none" strike="noStrike" kern="1200" cap="none" spc="0" normalizeH="0" baseline="0" noProof="0" dirty="0" err="1">
                <a:ln>
                  <a:noFill/>
                </a:ln>
                <a:solidFill>
                  <a:schemeClr val="accent6">
                    <a:lumMod val="60000"/>
                    <a:lumOff val="40000"/>
                  </a:schemeClr>
                </a:solidFill>
                <a:effectLst/>
                <a:uLnTx/>
                <a:uFillTx/>
                <a:latin typeface="Calibri" panose="020F0502020204030204" pitchFamily="34" charset="0"/>
                <a:ea typeface="Times New Roman" panose="02020603050405020304" pitchFamily="18" charset="0"/>
                <a:cs typeface="Times New Roman" panose="02020603050405020304" pitchFamily="18" charset="0"/>
              </a:rPr>
              <a:t>ту́ндры</a:t>
            </a:r>
            <a:r>
              <a:rPr kumimoji="0" lang="ru-RU" sz="2400" b="1" i="0" u="none" strike="noStrike" kern="1200" cap="none" spc="0" normalizeH="0" baseline="0" noProof="0" dirty="0">
                <a:ln>
                  <a:noFill/>
                </a:ln>
                <a:solidFill>
                  <a:schemeClr val="accent6">
                    <a:lumMod val="60000"/>
                    <a:lumOff val="40000"/>
                  </a:schemeClr>
                </a:solidFill>
                <a:effectLst/>
                <a:uLnTx/>
                <a:uFillTx/>
                <a:latin typeface="Calibri" panose="020F0502020204030204" pitchFamily="34" charset="0"/>
                <a:ea typeface="Times New Roman" panose="02020603050405020304" pitchFamily="18" charset="0"/>
                <a:cs typeface="Times New Roman" panose="02020603050405020304" pitchFamily="18" charset="0"/>
              </a:rPr>
              <a:t> </a:t>
            </a:r>
            <a:r>
              <a:rPr kumimoji="0" lang="ru-RU" sz="2400" b="1" i="0" u="none" strike="noStrike" kern="1200" cap="none" spc="0" normalizeH="0" baseline="0" noProof="0" dirty="0" err="1">
                <a:ln>
                  <a:noFill/>
                </a:ln>
                <a:solidFill>
                  <a:schemeClr val="accent6">
                    <a:lumMod val="60000"/>
                    <a:lumOff val="40000"/>
                  </a:schemeClr>
                </a:solidFill>
                <a:effectLst/>
                <a:uLnTx/>
                <a:uFillTx/>
                <a:latin typeface="Calibri" panose="020F0502020204030204" pitchFamily="34" charset="0"/>
                <a:ea typeface="Times New Roman" panose="02020603050405020304" pitchFamily="18" charset="0"/>
                <a:cs typeface="Times New Roman" panose="02020603050405020304" pitchFamily="18" charset="0"/>
              </a:rPr>
              <a:t>вы́дры</a:t>
            </a:r>
            <a:r>
              <a:rPr kumimoji="0" lang="ru-RU" sz="2400" b="1" i="0" u="none" strike="noStrike" kern="1200" cap="none" spc="0" normalizeH="0" baseline="0" noProof="0" dirty="0">
                <a:ln>
                  <a:noFill/>
                </a:ln>
                <a:solidFill>
                  <a:schemeClr val="accent6">
                    <a:lumMod val="60000"/>
                    <a:lumOff val="40000"/>
                  </a:schemeClr>
                </a:solidFill>
                <a:effectLst/>
                <a:uLnTx/>
                <a:uFillTx/>
                <a:latin typeface="Calibri" panose="020F0502020204030204" pitchFamily="34" charset="0"/>
                <a:ea typeface="Times New Roman" panose="02020603050405020304" pitchFamily="18" charset="0"/>
                <a:cs typeface="Times New Roman" panose="02020603050405020304" pitchFamily="18" charset="0"/>
              </a:rPr>
              <a:t> в </a:t>
            </a:r>
            <a:r>
              <a:rPr kumimoji="0" lang="ru-RU" sz="2400" b="1" i="0" u="none" strike="noStrike" kern="1200" cap="none" spc="0" normalizeH="0" baseline="0" noProof="0" dirty="0" err="1">
                <a:ln>
                  <a:noFill/>
                </a:ln>
                <a:solidFill>
                  <a:schemeClr val="accent6">
                    <a:lumMod val="60000"/>
                    <a:lumOff val="40000"/>
                  </a:schemeClr>
                </a:solidFill>
                <a:effectLst/>
                <a:uLnTx/>
                <a:uFillTx/>
                <a:latin typeface="Calibri" panose="020F0502020204030204" pitchFamily="34" charset="0"/>
                <a:ea typeface="Times New Roman" panose="02020603050405020304" pitchFamily="18" charset="0"/>
                <a:cs typeface="Times New Roman" panose="02020603050405020304" pitchFamily="18" charset="0"/>
              </a:rPr>
              <a:t>ге́трах</a:t>
            </a:r>
            <a:r>
              <a:rPr kumimoji="0" lang="ru-RU" sz="2400" b="1" i="0" u="none" strike="noStrike" kern="1200" cap="none" spc="0" normalizeH="0" baseline="0" noProof="0" dirty="0">
                <a:ln>
                  <a:noFill/>
                </a:ln>
                <a:solidFill>
                  <a:schemeClr val="accent6">
                    <a:lumMod val="60000"/>
                    <a:lumOff val="40000"/>
                  </a:schemeClr>
                </a:solidFill>
                <a:effectLst/>
                <a:uLnTx/>
                <a:uFillTx/>
                <a:latin typeface="Calibri" panose="020F0502020204030204" pitchFamily="34" charset="0"/>
                <a:ea typeface="Times New Roman" panose="02020603050405020304" pitchFamily="18" charset="0"/>
                <a:cs typeface="Times New Roman" panose="02020603050405020304" pitchFamily="18" charset="0"/>
              </a:rPr>
              <a:t> </a:t>
            </a:r>
            <a:endParaRPr kumimoji="0" lang="ru-RU" sz="3200" b="1" i="0" u="none" strike="noStrike" kern="1200" cap="none" spc="0" normalizeH="0" baseline="0" noProof="0" dirty="0">
              <a:ln>
                <a:noFill/>
              </a:ln>
              <a:solidFill>
                <a:schemeClr val="accent6">
                  <a:lumMod val="60000"/>
                  <a:lumOff val="40000"/>
                </a:schemeClr>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15000"/>
              </a:lnSpc>
              <a:spcBef>
                <a:spcPts val="0"/>
              </a:spcBef>
              <a:spcAft>
                <a:spcPts val="1000"/>
              </a:spcAft>
              <a:buClrTx/>
              <a:buSzTx/>
              <a:buFontTx/>
              <a:buNone/>
              <a:tabLst/>
              <a:defRPr/>
            </a:pPr>
            <a:r>
              <a:rPr kumimoji="0" lang="ru-RU" sz="2400" b="1" i="0" u="none" strike="noStrike" kern="1200" cap="none" spc="0" normalizeH="0" baseline="0" noProof="0" dirty="0" err="1">
                <a:ln>
                  <a:noFill/>
                </a:ln>
                <a:solidFill>
                  <a:schemeClr val="accent6">
                    <a:lumMod val="60000"/>
                    <a:lumOff val="40000"/>
                  </a:schemeClr>
                </a:solidFill>
                <a:effectLst/>
                <a:uLnTx/>
                <a:uFillTx/>
                <a:latin typeface="Calibri" panose="020F0502020204030204" pitchFamily="34" charset="0"/>
                <a:ea typeface="Times New Roman" panose="02020603050405020304" pitchFamily="18" charset="0"/>
                <a:cs typeface="Times New Roman" panose="02020603050405020304" pitchFamily="18" charset="0"/>
              </a:rPr>
              <a:t>ты́рят</a:t>
            </a:r>
            <a:r>
              <a:rPr kumimoji="0" lang="ru-RU" sz="2400" b="1" i="0" u="none" strike="noStrike" kern="1200" cap="none" spc="0" normalizeH="0" baseline="0" noProof="0" dirty="0">
                <a:ln>
                  <a:noFill/>
                </a:ln>
                <a:solidFill>
                  <a:schemeClr val="accent6">
                    <a:lumMod val="60000"/>
                    <a:lumOff val="40000"/>
                  </a:schemeClr>
                </a:solidFill>
                <a:effectLst/>
                <a:uLnTx/>
                <a:uFillTx/>
                <a:latin typeface="Calibri" panose="020F0502020204030204" pitchFamily="34" charset="0"/>
                <a:ea typeface="Times New Roman" panose="02020603050405020304" pitchFamily="18" charset="0"/>
                <a:cs typeface="Times New Roman" panose="02020603050405020304" pitchFamily="18" charset="0"/>
              </a:rPr>
              <a:t> в вёдра </a:t>
            </a:r>
            <a:r>
              <a:rPr kumimoji="0" lang="ru-RU" sz="2400" b="1" i="0" u="none" strike="noStrike" kern="1200" cap="none" spc="0" normalizeH="0" baseline="0" noProof="0" dirty="0" err="1">
                <a:ln>
                  <a:noFill/>
                </a:ln>
                <a:solidFill>
                  <a:schemeClr val="accent6">
                    <a:lumMod val="60000"/>
                    <a:lumOff val="40000"/>
                  </a:schemeClr>
                </a:solidFill>
                <a:effectLst/>
                <a:uLnTx/>
                <a:uFillTx/>
                <a:latin typeface="Calibri" panose="020F0502020204030204" pitchFamily="34" charset="0"/>
                <a:ea typeface="Times New Roman" panose="02020603050405020304" pitchFamily="18" charset="0"/>
                <a:cs typeface="Times New Roman" panose="02020603050405020304" pitchFamily="18" charset="0"/>
              </a:rPr>
              <a:t>я́дра</a:t>
            </a:r>
            <a:r>
              <a:rPr kumimoji="0" lang="ru-RU" sz="2400" b="1" i="0" u="none" strike="noStrike" kern="1200" cap="none" spc="0" normalizeH="0" baseline="0" noProof="0" dirty="0">
                <a:ln>
                  <a:noFill/>
                </a:ln>
                <a:solidFill>
                  <a:schemeClr val="accent6">
                    <a:lumMod val="60000"/>
                    <a:lumOff val="40000"/>
                  </a:schemeClr>
                </a:solidFill>
                <a:effectLst/>
                <a:uLnTx/>
                <a:uFillTx/>
                <a:latin typeface="Calibri" panose="020F0502020204030204" pitchFamily="34" charset="0"/>
                <a:ea typeface="Times New Roman" panose="02020603050405020304" pitchFamily="18" charset="0"/>
                <a:cs typeface="Times New Roman" panose="02020603050405020304" pitchFamily="18" charset="0"/>
              </a:rPr>
              <a:t> </a:t>
            </a:r>
            <a:r>
              <a:rPr kumimoji="0" lang="ru-RU" sz="2400" b="1" i="0" u="none" strike="noStrike" kern="1200" cap="none" spc="0" normalizeH="0" baseline="0" noProof="0" dirty="0" err="1">
                <a:ln>
                  <a:noFill/>
                </a:ln>
                <a:solidFill>
                  <a:schemeClr val="accent6">
                    <a:lumMod val="60000"/>
                    <a:lumOff val="40000"/>
                  </a:schemeClr>
                </a:solidFill>
                <a:effectLst/>
                <a:uLnTx/>
                <a:uFillTx/>
                <a:latin typeface="Calibri" panose="020F0502020204030204" pitchFamily="34" charset="0"/>
                <a:ea typeface="Times New Roman" panose="02020603050405020304" pitchFamily="18" charset="0"/>
                <a:cs typeface="Times New Roman" panose="02020603050405020304" pitchFamily="18" charset="0"/>
              </a:rPr>
              <a:t>ке́дров</a:t>
            </a:r>
            <a:r>
              <a:rPr kumimoji="0" lang="ru-RU" sz="2400" b="1" i="0" u="none" strike="noStrike" kern="1200" cap="none" spc="0" normalizeH="0" baseline="0" noProof="0" dirty="0">
                <a:ln>
                  <a:noFill/>
                </a:ln>
                <a:solidFill>
                  <a:schemeClr val="accent6">
                    <a:lumMod val="60000"/>
                    <a:lumOff val="40000"/>
                  </a:schemeClr>
                </a:solidFill>
                <a:effectLst/>
                <a:uLnTx/>
                <a:uFillTx/>
                <a:latin typeface="Calibri" panose="020F0502020204030204" pitchFamily="34" charset="0"/>
                <a:ea typeface="Times New Roman" panose="02020603050405020304" pitchFamily="18" charset="0"/>
                <a:cs typeface="Times New Roman" panose="02020603050405020304" pitchFamily="18" charset="0"/>
              </a:rPr>
              <a:t>. </a:t>
            </a:r>
            <a:endParaRPr kumimoji="0" lang="ru-RU" sz="3200" b="1" i="0" u="none" strike="noStrike" kern="1200" cap="none" spc="0" normalizeH="0" baseline="0" noProof="0" dirty="0">
              <a:ln>
                <a:noFill/>
              </a:ln>
              <a:solidFill>
                <a:schemeClr val="accent6">
                  <a:lumMod val="60000"/>
                  <a:lumOff val="40000"/>
                </a:schemeClr>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15000"/>
              </a:lnSpc>
              <a:spcBef>
                <a:spcPts val="0"/>
              </a:spcBef>
              <a:spcAft>
                <a:spcPts val="1000"/>
              </a:spcAft>
              <a:buClrTx/>
              <a:buSzTx/>
              <a:buFontTx/>
              <a:buNone/>
              <a:tabLst/>
              <a:defRPr/>
            </a:pPr>
            <a:r>
              <a:rPr kumimoji="0" lang="ru-RU" sz="2400" b="1" i="0" u="none" strike="noStrike" kern="1200" cap="none" spc="0" normalizeH="0" baseline="0" noProof="0" dirty="0" err="1">
                <a:ln>
                  <a:noFill/>
                </a:ln>
                <a:solidFill>
                  <a:schemeClr val="accent6">
                    <a:lumMod val="60000"/>
                    <a:lumOff val="40000"/>
                  </a:schemeClr>
                </a:solidFill>
                <a:effectLst/>
                <a:uLnTx/>
                <a:uFillTx/>
                <a:latin typeface="Calibri" panose="020F0502020204030204" pitchFamily="34" charset="0"/>
                <a:ea typeface="Times New Roman" panose="02020603050405020304" pitchFamily="18" charset="0"/>
                <a:cs typeface="Times New Roman" panose="02020603050405020304" pitchFamily="18" charset="0"/>
              </a:rPr>
              <a:t>Вы́драв</a:t>
            </a:r>
            <a:r>
              <a:rPr kumimoji="0" lang="ru-RU" sz="2400" b="1" i="0" u="none" strike="noStrike" kern="1200" cap="none" spc="0" normalizeH="0" baseline="0" noProof="0" dirty="0">
                <a:ln>
                  <a:noFill/>
                </a:ln>
                <a:solidFill>
                  <a:schemeClr val="accent6">
                    <a:lumMod val="60000"/>
                    <a:lumOff val="40000"/>
                  </a:schemeClr>
                </a:solidFill>
                <a:effectLst/>
                <a:uLnTx/>
                <a:uFillTx/>
                <a:latin typeface="Calibri" panose="020F0502020204030204" pitchFamily="34" charset="0"/>
                <a:ea typeface="Times New Roman" panose="02020603050405020304" pitchFamily="18" charset="0"/>
                <a:cs typeface="Times New Roman" panose="02020603050405020304" pitchFamily="18" charset="0"/>
              </a:rPr>
              <a:t> с </a:t>
            </a:r>
            <a:r>
              <a:rPr kumimoji="0" lang="ru-RU" sz="2400" b="1" i="0" u="none" strike="noStrike" kern="1200" cap="none" spc="0" normalizeH="0" baseline="0" noProof="0" dirty="0" err="1">
                <a:ln>
                  <a:noFill/>
                </a:ln>
                <a:solidFill>
                  <a:schemeClr val="accent6">
                    <a:lumMod val="60000"/>
                    <a:lumOff val="40000"/>
                  </a:schemeClr>
                </a:solidFill>
                <a:effectLst/>
                <a:uLnTx/>
                <a:uFillTx/>
                <a:latin typeface="Calibri" panose="020F0502020204030204" pitchFamily="34" charset="0"/>
                <a:ea typeface="Times New Roman" panose="02020603050405020304" pitchFamily="18" charset="0"/>
                <a:cs typeface="Times New Roman" panose="02020603050405020304" pitchFamily="18" charset="0"/>
              </a:rPr>
              <a:t>вы́дры</a:t>
            </a:r>
            <a:r>
              <a:rPr kumimoji="0" lang="ru-RU" sz="2400" b="1" i="0" u="none" strike="noStrike" kern="1200" cap="none" spc="0" normalizeH="0" baseline="0" noProof="0" dirty="0">
                <a:ln>
                  <a:noFill/>
                </a:ln>
                <a:solidFill>
                  <a:schemeClr val="accent6">
                    <a:lumMod val="60000"/>
                    <a:lumOff val="40000"/>
                  </a:schemeClr>
                </a:solidFill>
                <a:effectLst/>
                <a:uLnTx/>
                <a:uFillTx/>
                <a:latin typeface="Calibri" panose="020F0502020204030204" pitchFamily="34" charset="0"/>
                <a:ea typeface="Times New Roman" panose="02020603050405020304" pitchFamily="18" charset="0"/>
                <a:cs typeface="Times New Roman" panose="02020603050405020304" pitchFamily="18" charset="0"/>
              </a:rPr>
              <a:t> в </a:t>
            </a:r>
            <a:r>
              <a:rPr kumimoji="0" lang="ru-RU" sz="2400" b="1" i="0" u="none" strike="noStrike" kern="1200" cap="none" spc="0" normalizeH="0" baseline="0" noProof="0" dirty="0" err="1">
                <a:ln>
                  <a:noFill/>
                </a:ln>
                <a:solidFill>
                  <a:schemeClr val="accent6">
                    <a:lumMod val="60000"/>
                    <a:lumOff val="40000"/>
                  </a:schemeClr>
                </a:solidFill>
                <a:effectLst/>
                <a:uLnTx/>
                <a:uFillTx/>
                <a:latin typeface="Calibri" panose="020F0502020204030204" pitchFamily="34" charset="0"/>
                <a:ea typeface="Times New Roman" panose="02020603050405020304" pitchFamily="18" charset="0"/>
                <a:cs typeface="Times New Roman" panose="02020603050405020304" pitchFamily="18" charset="0"/>
              </a:rPr>
              <a:t>ту́ндре</a:t>
            </a:r>
            <a:r>
              <a:rPr kumimoji="0" lang="ru-RU" sz="2400" b="1" i="0" u="none" strike="noStrike" kern="1200" cap="none" spc="0" normalizeH="0" baseline="0" noProof="0" dirty="0">
                <a:ln>
                  <a:noFill/>
                </a:ln>
                <a:solidFill>
                  <a:schemeClr val="accent6">
                    <a:lumMod val="60000"/>
                    <a:lumOff val="40000"/>
                  </a:schemeClr>
                </a:solidFill>
                <a:effectLst/>
                <a:uLnTx/>
                <a:uFillTx/>
                <a:latin typeface="Calibri" panose="020F0502020204030204" pitchFamily="34" charset="0"/>
                <a:ea typeface="Times New Roman" panose="02020603050405020304" pitchFamily="18" charset="0"/>
                <a:cs typeface="Times New Roman" panose="02020603050405020304" pitchFamily="18" charset="0"/>
              </a:rPr>
              <a:t> </a:t>
            </a:r>
            <a:r>
              <a:rPr kumimoji="0" lang="ru-RU" sz="2400" b="1" i="0" u="none" strike="noStrike" kern="1200" cap="none" spc="0" normalizeH="0" baseline="0" noProof="0" dirty="0" err="1">
                <a:ln>
                  <a:noFill/>
                </a:ln>
                <a:solidFill>
                  <a:schemeClr val="accent6">
                    <a:lumMod val="60000"/>
                    <a:lumOff val="40000"/>
                  </a:schemeClr>
                </a:solidFill>
                <a:effectLst/>
                <a:uLnTx/>
                <a:uFillTx/>
                <a:latin typeface="Calibri" panose="020F0502020204030204" pitchFamily="34" charset="0"/>
                <a:ea typeface="Times New Roman" panose="02020603050405020304" pitchFamily="18" charset="0"/>
                <a:cs typeface="Times New Roman" panose="02020603050405020304" pitchFamily="18" charset="0"/>
              </a:rPr>
              <a:t>ге́тры</a:t>
            </a:r>
            <a:r>
              <a:rPr kumimoji="0" lang="ru-RU" sz="2400" b="1" i="0" u="none" strike="noStrike" kern="1200" cap="none" spc="0" normalizeH="0" baseline="0" noProof="0" dirty="0">
                <a:ln>
                  <a:noFill/>
                </a:ln>
                <a:solidFill>
                  <a:schemeClr val="accent6">
                    <a:lumMod val="60000"/>
                    <a:lumOff val="40000"/>
                  </a:schemeClr>
                </a:solidFill>
                <a:effectLst/>
                <a:uLnTx/>
                <a:uFillTx/>
                <a:latin typeface="Calibri" panose="020F0502020204030204" pitchFamily="34" charset="0"/>
                <a:ea typeface="Times New Roman" panose="02020603050405020304" pitchFamily="18" charset="0"/>
                <a:cs typeface="Times New Roman" panose="02020603050405020304" pitchFamily="18" charset="0"/>
              </a:rPr>
              <a:t>, </a:t>
            </a:r>
            <a:endParaRPr kumimoji="0" lang="ru-RU" sz="3200" b="1" i="0" u="none" strike="noStrike" kern="1200" cap="none" spc="0" normalizeH="0" baseline="0" noProof="0" dirty="0">
              <a:ln>
                <a:noFill/>
              </a:ln>
              <a:solidFill>
                <a:schemeClr val="accent6">
                  <a:lumMod val="60000"/>
                  <a:lumOff val="40000"/>
                </a:schemeClr>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15000"/>
              </a:lnSpc>
              <a:spcBef>
                <a:spcPts val="0"/>
              </a:spcBef>
              <a:spcAft>
                <a:spcPts val="1000"/>
              </a:spcAft>
              <a:buClrTx/>
              <a:buSzTx/>
              <a:buFontTx/>
              <a:buNone/>
              <a:tabLst/>
              <a:defRPr/>
            </a:pPr>
            <a:r>
              <a:rPr kumimoji="0" lang="ru-RU" sz="2400" b="1" i="0" u="none" strike="noStrike" kern="1200" cap="none" spc="0" normalizeH="0" baseline="0" noProof="0" dirty="0" err="1">
                <a:ln>
                  <a:noFill/>
                </a:ln>
                <a:solidFill>
                  <a:schemeClr val="accent6">
                    <a:lumMod val="60000"/>
                    <a:lumOff val="40000"/>
                  </a:schemeClr>
                </a:solidFill>
                <a:effectLst/>
                <a:uLnTx/>
                <a:uFillTx/>
                <a:latin typeface="Calibri" panose="020F0502020204030204" pitchFamily="34" charset="0"/>
                <a:ea typeface="Times New Roman" panose="02020603050405020304" pitchFamily="18" charset="0"/>
                <a:cs typeface="Times New Roman" panose="02020603050405020304" pitchFamily="18" charset="0"/>
              </a:rPr>
              <a:t>вы́тру</a:t>
            </a:r>
            <a:r>
              <a:rPr kumimoji="0" lang="ru-RU" sz="2400" b="1" i="0" u="none" strike="noStrike" kern="1200" cap="none" spc="0" normalizeH="0" baseline="0" noProof="0" dirty="0">
                <a:ln>
                  <a:noFill/>
                </a:ln>
                <a:solidFill>
                  <a:schemeClr val="accent6">
                    <a:lumMod val="60000"/>
                    <a:lumOff val="40000"/>
                  </a:schemeClr>
                </a:solidFill>
                <a:effectLst/>
                <a:uLnTx/>
                <a:uFillTx/>
                <a:latin typeface="Calibri" panose="020F0502020204030204" pitchFamily="34" charset="0"/>
                <a:ea typeface="Times New Roman" panose="02020603050405020304" pitchFamily="18" charset="0"/>
                <a:cs typeface="Times New Roman" panose="02020603050405020304" pitchFamily="18" charset="0"/>
              </a:rPr>
              <a:t> </a:t>
            </a:r>
            <a:r>
              <a:rPr kumimoji="0" lang="ru-RU" sz="2400" b="1" i="0" u="none" strike="noStrike" kern="1200" cap="none" spc="0" normalizeH="0" baseline="0" noProof="0" dirty="0" err="1">
                <a:ln>
                  <a:noFill/>
                </a:ln>
                <a:solidFill>
                  <a:schemeClr val="accent6">
                    <a:lumMod val="60000"/>
                    <a:lumOff val="40000"/>
                  </a:schemeClr>
                </a:solidFill>
                <a:effectLst/>
                <a:uLnTx/>
                <a:uFillTx/>
                <a:latin typeface="Calibri" panose="020F0502020204030204" pitchFamily="34" charset="0"/>
                <a:ea typeface="Times New Roman" panose="02020603050405020304" pitchFamily="18" charset="0"/>
                <a:cs typeface="Times New Roman" panose="02020603050405020304" pitchFamily="18" charset="0"/>
              </a:rPr>
              <a:t>вы́дрой</a:t>
            </a:r>
            <a:r>
              <a:rPr kumimoji="0" lang="ru-RU" sz="2400" b="1" i="0" u="none" strike="noStrike" kern="1200" cap="none" spc="0" normalizeH="0" baseline="0" noProof="0" dirty="0">
                <a:ln>
                  <a:noFill/>
                </a:ln>
                <a:solidFill>
                  <a:schemeClr val="accent6">
                    <a:lumMod val="60000"/>
                    <a:lumOff val="40000"/>
                  </a:schemeClr>
                </a:solidFill>
                <a:effectLst/>
                <a:uLnTx/>
                <a:uFillTx/>
                <a:latin typeface="Calibri" panose="020F0502020204030204" pitchFamily="34" charset="0"/>
                <a:ea typeface="Times New Roman" panose="02020603050405020304" pitchFamily="18" charset="0"/>
                <a:cs typeface="Times New Roman" panose="02020603050405020304" pitchFamily="18" charset="0"/>
              </a:rPr>
              <a:t> </a:t>
            </a:r>
            <a:r>
              <a:rPr kumimoji="0" lang="ru-RU" sz="2400" b="1" i="0" u="none" strike="noStrike" kern="1200" cap="none" spc="0" normalizeH="0" baseline="0" noProof="0" dirty="0" err="1">
                <a:ln>
                  <a:noFill/>
                </a:ln>
                <a:solidFill>
                  <a:schemeClr val="accent6">
                    <a:lumMod val="60000"/>
                    <a:lumOff val="40000"/>
                  </a:schemeClr>
                </a:solidFill>
                <a:effectLst/>
                <a:uLnTx/>
                <a:uFillTx/>
                <a:latin typeface="Calibri" panose="020F0502020204030204" pitchFamily="34" charset="0"/>
                <a:ea typeface="Times New Roman" panose="02020603050405020304" pitchFamily="18" charset="0"/>
                <a:cs typeface="Times New Roman" panose="02020603050405020304" pitchFamily="18" charset="0"/>
              </a:rPr>
              <a:t>я́дра</a:t>
            </a:r>
            <a:r>
              <a:rPr kumimoji="0" lang="ru-RU" sz="2400" b="1" i="0" u="none" strike="noStrike" kern="1200" cap="none" spc="0" normalizeH="0" baseline="0" noProof="0" dirty="0">
                <a:ln>
                  <a:noFill/>
                </a:ln>
                <a:solidFill>
                  <a:schemeClr val="accent6">
                    <a:lumMod val="60000"/>
                    <a:lumOff val="40000"/>
                  </a:schemeClr>
                </a:solidFill>
                <a:effectLst/>
                <a:uLnTx/>
                <a:uFillTx/>
                <a:latin typeface="Calibri" panose="020F0502020204030204" pitchFamily="34" charset="0"/>
                <a:ea typeface="Times New Roman" panose="02020603050405020304" pitchFamily="18" charset="0"/>
                <a:cs typeface="Times New Roman" panose="02020603050405020304" pitchFamily="18" charset="0"/>
              </a:rPr>
              <a:t> </a:t>
            </a:r>
            <a:r>
              <a:rPr kumimoji="0" lang="ru-RU" sz="2400" b="1" i="0" u="none" strike="noStrike" kern="1200" cap="none" spc="0" normalizeH="0" baseline="0" noProof="0" dirty="0" err="1">
                <a:ln>
                  <a:noFill/>
                </a:ln>
                <a:solidFill>
                  <a:schemeClr val="accent6">
                    <a:lumMod val="60000"/>
                    <a:lumOff val="40000"/>
                  </a:schemeClr>
                </a:solidFill>
                <a:effectLst/>
                <a:uLnTx/>
                <a:uFillTx/>
                <a:latin typeface="Calibri" panose="020F0502020204030204" pitchFamily="34" charset="0"/>
                <a:ea typeface="Times New Roman" panose="02020603050405020304" pitchFamily="18" charset="0"/>
                <a:cs typeface="Times New Roman" panose="02020603050405020304" pitchFamily="18" charset="0"/>
              </a:rPr>
              <a:t>ке́дра</a:t>
            </a:r>
            <a:r>
              <a:rPr kumimoji="0" lang="ru-RU" sz="2400" b="1" i="0" u="none" strike="noStrike" kern="1200" cap="none" spc="0" normalizeH="0" baseline="0" noProof="0" dirty="0">
                <a:ln>
                  <a:noFill/>
                </a:ln>
                <a:solidFill>
                  <a:schemeClr val="accent6">
                    <a:lumMod val="60000"/>
                    <a:lumOff val="40000"/>
                  </a:schemeClr>
                </a:solidFill>
                <a:effectLst/>
                <a:uLnTx/>
                <a:uFillTx/>
                <a:latin typeface="Calibri" panose="020F0502020204030204" pitchFamily="34" charset="0"/>
                <a:ea typeface="Times New Roman" panose="02020603050405020304" pitchFamily="18" charset="0"/>
                <a:cs typeface="Times New Roman" panose="02020603050405020304" pitchFamily="18" charset="0"/>
              </a:rPr>
              <a:t>, </a:t>
            </a:r>
            <a:endParaRPr kumimoji="0" lang="ru-RU" sz="3200" b="1" i="0" u="none" strike="noStrike" kern="1200" cap="none" spc="0" normalizeH="0" baseline="0" noProof="0" dirty="0">
              <a:ln>
                <a:noFill/>
              </a:ln>
              <a:solidFill>
                <a:schemeClr val="accent6">
                  <a:lumMod val="60000"/>
                  <a:lumOff val="40000"/>
                </a:schemeClr>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15000"/>
              </a:lnSpc>
              <a:spcBef>
                <a:spcPts val="0"/>
              </a:spcBef>
              <a:spcAft>
                <a:spcPts val="1000"/>
              </a:spcAft>
              <a:buClrTx/>
              <a:buSzTx/>
              <a:buFontTx/>
              <a:buNone/>
              <a:tabLst/>
              <a:defRPr/>
            </a:pPr>
            <a:r>
              <a:rPr kumimoji="0" lang="ru-RU" sz="2400" b="1" i="0" u="none" strike="noStrike" kern="1200" cap="none" spc="0" normalizeH="0" baseline="0" noProof="0" dirty="0" err="1">
                <a:ln>
                  <a:noFill/>
                </a:ln>
                <a:solidFill>
                  <a:schemeClr val="accent6">
                    <a:lumMod val="60000"/>
                    <a:lumOff val="40000"/>
                  </a:schemeClr>
                </a:solidFill>
                <a:effectLst/>
                <a:uLnTx/>
                <a:uFillTx/>
                <a:latin typeface="Calibri" panose="020F0502020204030204" pitchFamily="34" charset="0"/>
                <a:ea typeface="Times New Roman" panose="02020603050405020304" pitchFamily="18" charset="0"/>
                <a:cs typeface="Times New Roman" panose="02020603050405020304" pitchFamily="18" charset="0"/>
              </a:rPr>
              <a:t>вы́тру</a:t>
            </a:r>
            <a:r>
              <a:rPr kumimoji="0" lang="ru-RU" sz="2400" b="1" i="0" u="none" strike="noStrike" kern="1200" cap="none" spc="0" normalizeH="0" baseline="0" noProof="0" dirty="0">
                <a:ln>
                  <a:noFill/>
                </a:ln>
                <a:solidFill>
                  <a:schemeClr val="accent6">
                    <a:lumMod val="60000"/>
                    <a:lumOff val="40000"/>
                  </a:schemeClr>
                </a:solidFill>
                <a:effectLst/>
                <a:uLnTx/>
                <a:uFillTx/>
                <a:latin typeface="Calibri" panose="020F0502020204030204" pitchFamily="34" charset="0"/>
                <a:ea typeface="Times New Roman" panose="02020603050405020304" pitchFamily="18" charset="0"/>
                <a:cs typeface="Times New Roman" panose="02020603050405020304" pitchFamily="18" charset="0"/>
              </a:rPr>
              <a:t> </a:t>
            </a:r>
            <a:r>
              <a:rPr kumimoji="0" lang="ru-RU" sz="2400" b="1" i="0" u="none" strike="noStrike" kern="1200" cap="none" spc="0" normalizeH="0" baseline="0" noProof="0" dirty="0" err="1">
                <a:ln>
                  <a:noFill/>
                </a:ln>
                <a:solidFill>
                  <a:schemeClr val="accent6">
                    <a:lumMod val="60000"/>
                    <a:lumOff val="40000"/>
                  </a:schemeClr>
                </a:solidFill>
                <a:effectLst/>
                <a:uLnTx/>
                <a:uFillTx/>
                <a:latin typeface="Calibri" panose="020F0502020204030204" pitchFamily="34" charset="0"/>
                <a:ea typeface="Times New Roman" panose="02020603050405020304" pitchFamily="18" charset="0"/>
                <a:cs typeface="Times New Roman" panose="02020603050405020304" pitchFamily="18" charset="0"/>
              </a:rPr>
              <a:t>ге́трой</a:t>
            </a:r>
            <a:r>
              <a:rPr kumimoji="0" lang="ru-RU" sz="2400" b="1" i="0" u="none" strike="noStrike" kern="1200" cap="none" spc="0" normalizeH="0" baseline="0" noProof="0" dirty="0">
                <a:ln>
                  <a:noFill/>
                </a:ln>
                <a:solidFill>
                  <a:schemeClr val="accent6">
                    <a:lumMod val="60000"/>
                    <a:lumOff val="40000"/>
                  </a:schemeClr>
                </a:solidFill>
                <a:effectLst/>
                <a:uLnTx/>
                <a:uFillTx/>
                <a:latin typeface="Calibri" panose="020F0502020204030204" pitchFamily="34" charset="0"/>
                <a:ea typeface="Times New Roman" panose="02020603050405020304" pitchFamily="18" charset="0"/>
                <a:cs typeface="Times New Roman" panose="02020603050405020304" pitchFamily="18" charset="0"/>
              </a:rPr>
              <a:t> </a:t>
            </a:r>
            <a:r>
              <a:rPr kumimoji="0" lang="ru-RU" sz="2400" b="1" i="0" u="none" strike="noStrike" kern="1200" cap="none" spc="0" normalizeH="0" baseline="0" noProof="0" dirty="0" err="1">
                <a:ln>
                  <a:noFill/>
                </a:ln>
                <a:solidFill>
                  <a:schemeClr val="accent6">
                    <a:lumMod val="60000"/>
                    <a:lumOff val="40000"/>
                  </a:schemeClr>
                </a:solidFill>
                <a:effectLst/>
                <a:uLnTx/>
                <a:uFillTx/>
                <a:latin typeface="Calibri" panose="020F0502020204030204" pitchFamily="34" charset="0"/>
                <a:ea typeface="Times New Roman" panose="02020603050405020304" pitchFamily="18" charset="0"/>
                <a:cs typeface="Times New Roman" panose="02020603050405020304" pitchFamily="18" charset="0"/>
              </a:rPr>
              <a:t>вы́дре</a:t>
            </a:r>
            <a:r>
              <a:rPr kumimoji="0" lang="ru-RU" sz="2400" b="1" i="0" u="none" strike="noStrike" kern="1200" cap="none" spc="0" normalizeH="0" baseline="0" noProof="0" dirty="0">
                <a:ln>
                  <a:noFill/>
                </a:ln>
                <a:solidFill>
                  <a:schemeClr val="accent6">
                    <a:lumMod val="60000"/>
                    <a:lumOff val="40000"/>
                  </a:schemeClr>
                </a:solidFill>
                <a:effectLst/>
                <a:uLnTx/>
                <a:uFillTx/>
                <a:latin typeface="Calibri" panose="020F0502020204030204" pitchFamily="34" charset="0"/>
                <a:ea typeface="Times New Roman" panose="02020603050405020304" pitchFamily="18" charset="0"/>
                <a:cs typeface="Times New Roman" panose="02020603050405020304" pitchFamily="18" charset="0"/>
              </a:rPr>
              <a:t> </a:t>
            </a:r>
            <a:r>
              <a:rPr kumimoji="0" lang="ru-RU" sz="2400" b="1" i="0" u="none" strike="noStrike" kern="1200" cap="none" spc="0" normalizeH="0" baseline="0" noProof="0" dirty="0" err="1">
                <a:ln>
                  <a:noFill/>
                </a:ln>
                <a:solidFill>
                  <a:schemeClr val="accent6">
                    <a:lumMod val="60000"/>
                    <a:lumOff val="40000"/>
                  </a:schemeClr>
                </a:solidFill>
                <a:effectLst/>
                <a:uLnTx/>
                <a:uFillTx/>
                <a:latin typeface="Calibri" panose="020F0502020204030204" pitchFamily="34" charset="0"/>
                <a:ea typeface="Times New Roman" panose="02020603050405020304" pitchFamily="18" charset="0"/>
                <a:cs typeface="Times New Roman" panose="02020603050405020304" pitchFamily="18" charset="0"/>
              </a:rPr>
              <a:t>мо́рду</a:t>
            </a:r>
            <a:r>
              <a:rPr kumimoji="0" lang="ru-RU" sz="2400" b="1" i="0" u="none" strike="noStrike" kern="1200" cap="none" spc="0" normalizeH="0" baseline="0" noProof="0" dirty="0">
                <a:ln>
                  <a:noFill/>
                </a:ln>
                <a:solidFill>
                  <a:schemeClr val="accent6">
                    <a:lumMod val="60000"/>
                    <a:lumOff val="40000"/>
                  </a:schemeClr>
                </a:solidFill>
                <a:effectLst/>
                <a:uLnTx/>
                <a:uFillTx/>
                <a:latin typeface="Calibri" panose="020F0502020204030204" pitchFamily="34" charset="0"/>
                <a:ea typeface="Times New Roman" panose="02020603050405020304" pitchFamily="18" charset="0"/>
                <a:cs typeface="Times New Roman" panose="02020603050405020304" pitchFamily="18" charset="0"/>
              </a:rPr>
              <a:t>, </a:t>
            </a:r>
            <a:endParaRPr kumimoji="0" lang="ru-RU" sz="3200" b="1" i="0" u="none" strike="noStrike" kern="1200" cap="none" spc="0" normalizeH="0" baseline="0" noProof="0" dirty="0">
              <a:ln>
                <a:noFill/>
              </a:ln>
              <a:solidFill>
                <a:schemeClr val="accent6">
                  <a:lumMod val="60000"/>
                  <a:lumOff val="40000"/>
                </a:schemeClr>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ctr" defTabSz="914400" rtl="0" eaLnBrk="1" fontAlgn="auto" latinLnBrk="0" hangingPunct="1">
              <a:lnSpc>
                <a:spcPct val="115000"/>
              </a:lnSpc>
              <a:spcBef>
                <a:spcPts val="0"/>
              </a:spcBef>
              <a:spcAft>
                <a:spcPts val="1000"/>
              </a:spcAft>
              <a:buClrTx/>
              <a:buSzTx/>
              <a:buFontTx/>
              <a:buNone/>
              <a:tabLst/>
              <a:defRPr/>
            </a:pPr>
            <a:r>
              <a:rPr kumimoji="0" lang="ru-RU" sz="2400" b="1" i="0" u="none" strike="noStrike" kern="1200" cap="none" spc="0" normalizeH="0" baseline="0" noProof="0" dirty="0">
                <a:ln>
                  <a:noFill/>
                </a:ln>
                <a:solidFill>
                  <a:schemeClr val="accent6">
                    <a:lumMod val="60000"/>
                    <a:lumOff val="40000"/>
                  </a:schemeClr>
                </a:solidFill>
                <a:effectLst/>
                <a:uLnTx/>
                <a:uFillTx/>
                <a:latin typeface="Calibri" panose="020F0502020204030204" pitchFamily="34" charset="0"/>
                <a:ea typeface="Times New Roman" panose="02020603050405020304" pitchFamily="18" charset="0"/>
                <a:cs typeface="Times New Roman" panose="02020603050405020304" pitchFamily="18" charset="0"/>
              </a:rPr>
              <a:t>               </a:t>
            </a:r>
            <a:r>
              <a:rPr kumimoji="0" lang="ru-RU" sz="2400" b="1" i="0" u="none" strike="noStrike" kern="1200" cap="none" spc="0" normalizeH="0" baseline="0" noProof="0" dirty="0" err="1">
                <a:ln>
                  <a:noFill/>
                </a:ln>
                <a:solidFill>
                  <a:schemeClr val="accent6">
                    <a:lumMod val="60000"/>
                    <a:lumOff val="40000"/>
                  </a:schemeClr>
                </a:solidFill>
                <a:effectLst/>
                <a:uLnTx/>
                <a:uFillTx/>
                <a:latin typeface="Calibri" panose="020F0502020204030204" pitchFamily="34" charset="0"/>
                <a:ea typeface="Times New Roman" panose="02020603050405020304" pitchFamily="18" charset="0"/>
                <a:cs typeface="Times New Roman" panose="02020603050405020304" pitchFamily="18" charset="0"/>
              </a:rPr>
              <a:t>я́дра</a:t>
            </a:r>
            <a:r>
              <a:rPr kumimoji="0" lang="ru-RU" sz="2400" b="1" i="0" u="none" strike="noStrike" kern="1200" cap="none" spc="0" normalizeH="0" baseline="0" noProof="0" dirty="0">
                <a:ln>
                  <a:noFill/>
                </a:ln>
                <a:solidFill>
                  <a:schemeClr val="accent6">
                    <a:lumMod val="60000"/>
                    <a:lumOff val="40000"/>
                  </a:schemeClr>
                </a:solidFill>
                <a:effectLst/>
                <a:uLnTx/>
                <a:uFillTx/>
                <a:latin typeface="Calibri" panose="020F0502020204030204" pitchFamily="34" charset="0"/>
                <a:ea typeface="Times New Roman" panose="02020603050405020304" pitchFamily="18" charset="0"/>
                <a:cs typeface="Times New Roman" panose="02020603050405020304" pitchFamily="18" charset="0"/>
              </a:rPr>
              <a:t> — в вёдра, </a:t>
            </a:r>
            <a:endParaRPr kumimoji="0" lang="ru-RU" sz="3200" b="1" i="0" u="none" strike="noStrike" kern="1200" cap="none" spc="0" normalizeH="0" baseline="0" noProof="0" dirty="0">
              <a:ln>
                <a:noFill/>
              </a:ln>
              <a:solidFill>
                <a:schemeClr val="accent6">
                  <a:lumMod val="60000"/>
                  <a:lumOff val="40000"/>
                </a:schemeClr>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ctr" defTabSz="914400" rtl="0" eaLnBrk="1" fontAlgn="auto" latinLnBrk="0" hangingPunct="1">
              <a:lnSpc>
                <a:spcPct val="115000"/>
              </a:lnSpc>
              <a:spcBef>
                <a:spcPts val="0"/>
              </a:spcBef>
              <a:spcAft>
                <a:spcPts val="1000"/>
              </a:spcAft>
              <a:buClrTx/>
              <a:buSzTx/>
              <a:buFontTx/>
              <a:buNone/>
              <a:tabLst/>
              <a:defRPr/>
            </a:pPr>
            <a:r>
              <a:rPr kumimoji="0" lang="ru-RU" sz="2400" b="1" i="0" u="none" strike="noStrike" kern="1200" cap="none" spc="0" normalizeH="0" baseline="0" noProof="0" dirty="0">
                <a:ln>
                  <a:noFill/>
                </a:ln>
                <a:solidFill>
                  <a:schemeClr val="accent6">
                    <a:lumMod val="60000"/>
                    <a:lumOff val="40000"/>
                  </a:schemeClr>
                </a:solidFill>
                <a:effectLst/>
                <a:uLnTx/>
                <a:uFillTx/>
                <a:latin typeface="Calibri" panose="020F0502020204030204" pitchFamily="34" charset="0"/>
                <a:ea typeface="Times New Roman" panose="02020603050405020304" pitchFamily="18" charset="0"/>
                <a:cs typeface="Times New Roman" panose="02020603050405020304" pitchFamily="18" charset="0"/>
              </a:rPr>
              <a:t>                  </a:t>
            </a:r>
            <a:r>
              <a:rPr kumimoji="0" lang="ru-RU" sz="2400" b="1" i="0" u="none" strike="noStrike" kern="1200" cap="none" spc="0" normalizeH="0" baseline="0" noProof="0" dirty="0" err="1">
                <a:ln>
                  <a:noFill/>
                </a:ln>
                <a:solidFill>
                  <a:schemeClr val="accent6">
                    <a:lumMod val="60000"/>
                    <a:lumOff val="40000"/>
                  </a:schemeClr>
                </a:solidFill>
                <a:effectLst/>
                <a:uLnTx/>
                <a:uFillTx/>
                <a:latin typeface="Calibri" panose="020F0502020204030204" pitchFamily="34" charset="0"/>
                <a:ea typeface="Times New Roman" panose="02020603050405020304" pitchFamily="18" charset="0"/>
                <a:cs typeface="Times New Roman" panose="02020603050405020304" pitchFamily="18" charset="0"/>
              </a:rPr>
              <a:t>вы́дру</a:t>
            </a:r>
            <a:r>
              <a:rPr kumimoji="0" lang="ru-RU" sz="2400" b="1" i="0" u="none" strike="noStrike" kern="1200" cap="none" spc="0" normalizeH="0" baseline="0" noProof="0" dirty="0">
                <a:ln>
                  <a:noFill/>
                </a:ln>
                <a:solidFill>
                  <a:schemeClr val="accent6">
                    <a:lumMod val="60000"/>
                    <a:lumOff val="40000"/>
                  </a:schemeClr>
                </a:solidFill>
                <a:effectLst/>
                <a:uLnTx/>
                <a:uFillTx/>
                <a:latin typeface="Calibri" panose="020F0502020204030204" pitchFamily="34" charset="0"/>
                <a:ea typeface="Times New Roman" panose="02020603050405020304" pitchFamily="18" charset="0"/>
                <a:cs typeface="Times New Roman" panose="02020603050405020304" pitchFamily="18" charset="0"/>
              </a:rPr>
              <a:t> —  в </a:t>
            </a:r>
            <a:r>
              <a:rPr kumimoji="0" lang="ru-RU" sz="2400" b="1" i="0" u="none" strike="noStrike" kern="1200" cap="none" spc="0" normalizeH="0" baseline="0" noProof="0" dirty="0" err="1">
                <a:ln>
                  <a:noFill/>
                </a:ln>
                <a:solidFill>
                  <a:schemeClr val="accent6">
                    <a:lumMod val="60000"/>
                    <a:lumOff val="40000"/>
                  </a:schemeClr>
                </a:solidFill>
                <a:effectLst/>
                <a:uLnTx/>
                <a:uFillTx/>
                <a:latin typeface="Calibri" panose="020F0502020204030204" pitchFamily="34" charset="0"/>
                <a:ea typeface="Times New Roman" panose="02020603050405020304" pitchFamily="18" charset="0"/>
                <a:cs typeface="Times New Roman" panose="02020603050405020304" pitchFamily="18" charset="0"/>
              </a:rPr>
              <a:t>ту́ндру</a:t>
            </a:r>
            <a:r>
              <a:rPr kumimoji="0" lang="ru-RU" sz="2400" b="1" i="0" u="none" strike="noStrike" kern="1200" cap="none" spc="0" normalizeH="0" baseline="0" noProof="0" dirty="0">
                <a:ln>
                  <a:noFill/>
                </a:ln>
                <a:solidFill>
                  <a:schemeClr val="accent6">
                    <a:lumMod val="60000"/>
                    <a:lumOff val="40000"/>
                  </a:schemeClr>
                </a:solidFill>
                <a:effectLst/>
                <a:uLnTx/>
                <a:uFillTx/>
                <a:latin typeface="Calibri" panose="020F0502020204030204" pitchFamily="34" charset="0"/>
                <a:ea typeface="Times New Roman" panose="02020603050405020304" pitchFamily="18" charset="0"/>
                <a:cs typeface="Times New Roman" panose="02020603050405020304" pitchFamily="18" charset="0"/>
              </a:rPr>
              <a:t>.</a:t>
            </a:r>
            <a:endParaRPr kumimoji="0" lang="ru-RU" sz="3200" b="1" i="0" u="none" strike="noStrike" kern="1200" cap="none" spc="0" normalizeH="0" baseline="0" noProof="0" dirty="0">
              <a:ln>
                <a:noFill/>
              </a:ln>
              <a:solidFill>
                <a:schemeClr val="accent6">
                  <a:lumMod val="60000"/>
                  <a:lumOff val="40000"/>
                </a:schemeClr>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15000"/>
              </a:lnSpc>
              <a:spcBef>
                <a:spcPts val="0"/>
              </a:spcBef>
              <a:spcAft>
                <a:spcPts val="1000"/>
              </a:spcAft>
              <a:buClrTx/>
              <a:buSzTx/>
              <a:buFontTx/>
              <a:buNone/>
              <a:tabLst/>
              <a:defRPr/>
            </a:pPr>
            <a:r>
              <a:rPr kumimoji="0" lang="ru-RU" sz="2400" b="0" i="0" u="none" strike="noStrike" kern="1200" cap="none" spc="0" normalizeH="0" baseline="0" noProof="0" dirty="0">
                <a:ln>
                  <a:noFill/>
                </a:ln>
                <a:solidFill>
                  <a:schemeClr val="accent6">
                    <a:lumMod val="60000"/>
                    <a:lumOff val="40000"/>
                  </a:schemeClr>
                </a:solidFill>
                <a:effectLst/>
                <a:uLnTx/>
                <a:uFillTx/>
                <a:latin typeface="Calibri" panose="020F0502020204030204" pitchFamily="34" charset="0"/>
                <a:ea typeface="Times New Roman" panose="02020603050405020304" pitchFamily="18" charset="0"/>
                <a:cs typeface="Times New Roman" panose="02020603050405020304" pitchFamily="18" charset="0"/>
              </a:rPr>
              <a:t> </a:t>
            </a:r>
            <a:endParaRPr kumimoji="0" lang="ru-RU" sz="3200" b="0" i="0" u="none" strike="noStrike" kern="1200" cap="none" spc="0" normalizeH="0" baseline="0" noProof="0" dirty="0">
              <a:ln>
                <a:noFill/>
              </a:ln>
              <a:solidFill>
                <a:schemeClr val="accent6">
                  <a:lumMod val="60000"/>
                  <a:lumOff val="40000"/>
                </a:schemeClr>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206402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2819F3-6536-DA60-0BFE-F7A4FCA28A8B}"/>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76FB0283-D53B-6961-CE04-1D5EBA9B7FA6}"/>
              </a:ext>
            </a:extLst>
          </p:cNvPr>
          <p:cNvSpPr>
            <a:spLocks noGrp="1"/>
          </p:cNvSpPr>
          <p:nvPr>
            <p:ph type="title"/>
          </p:nvPr>
        </p:nvSpPr>
        <p:spPr>
          <a:xfrm>
            <a:off x="831850" y="787792"/>
            <a:ext cx="10515600" cy="2641208"/>
          </a:xfrm>
        </p:spPr>
        <p:txBody>
          <a:bodyPr>
            <a:normAutofit/>
          </a:bodyPr>
          <a:lstStyle/>
          <a:p>
            <a:pPr algn="ctr"/>
            <a:r>
              <a:rPr lang="ru-RU" sz="9600" b="1" dirty="0">
                <a:ln>
                  <a:solidFill>
                    <a:schemeClr val="accent6">
                      <a:lumMod val="50000"/>
                    </a:schemeClr>
                  </a:solidFill>
                </a:ln>
                <a:solidFill>
                  <a:srgbClr val="5530A0"/>
                </a:solidFill>
                <a:effectLst>
                  <a:outerShdw blurRad="50800" dist="50800" dir="5400000" algn="ctr" rotWithShape="0">
                    <a:srgbClr val="7030A0"/>
                  </a:outerShdw>
                </a:effectLst>
              </a:rPr>
              <a:t>ДОМ</a:t>
            </a:r>
            <a:endParaRPr lang="ru-RU" sz="9600" dirty="0">
              <a:solidFill>
                <a:srgbClr val="5530A0"/>
              </a:solidFill>
              <a:effectLst>
                <a:outerShdw blurRad="50800" dist="50800" dir="5400000" algn="ctr" rotWithShape="0">
                  <a:srgbClr val="7030A0"/>
                </a:outerShdw>
              </a:effectLst>
            </a:endParaRPr>
          </a:p>
        </p:txBody>
      </p:sp>
    </p:spTree>
    <p:extLst>
      <p:ext uri="{BB962C8B-B14F-4D97-AF65-F5344CB8AC3E}">
        <p14:creationId xmlns:p14="http://schemas.microsoft.com/office/powerpoint/2010/main" val="41702985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a:extLst>
            <a:ext uri="{FF2B5EF4-FFF2-40B4-BE49-F238E27FC236}">
              <a16:creationId xmlns:a16="http://schemas.microsoft.com/office/drawing/2014/main" id="{461E3311-D507-DF0D-1E49-2904EA68AB07}"/>
            </a:ext>
          </a:extLst>
        </p:cNvPr>
        <p:cNvGrpSpPr/>
        <p:nvPr/>
      </p:nvGrpSpPr>
      <p:grpSpPr>
        <a:xfrm>
          <a:off x="0" y="0"/>
          <a:ext cx="0" cy="0"/>
          <a:chOff x="0" y="0"/>
          <a:chExt cx="0" cy="0"/>
        </a:xfrm>
      </p:grpSpPr>
      <p:sp>
        <p:nvSpPr>
          <p:cNvPr id="3" name="Заголовок 1">
            <a:extLst>
              <a:ext uri="{FF2B5EF4-FFF2-40B4-BE49-F238E27FC236}">
                <a16:creationId xmlns:a16="http://schemas.microsoft.com/office/drawing/2014/main" id="{1D1F789C-9DE9-42D3-8433-5E726BA70D9D}"/>
              </a:ext>
            </a:extLst>
          </p:cNvPr>
          <p:cNvSpPr txBox="1">
            <a:spLocks/>
          </p:cNvSpPr>
          <p:nvPr/>
        </p:nvSpPr>
        <p:spPr>
          <a:xfrm>
            <a:off x="260350" y="128588"/>
            <a:ext cx="11726863" cy="740142"/>
          </a:xfrm>
          <a:prstGeom prst="rect">
            <a:avLst/>
          </a:prstGeom>
          <a:solidFill>
            <a:srgbClr val="B4A3E5"/>
          </a:solidFill>
        </p:spPr>
        <p:txBody>
          <a:bodyPr vert="horz" lIns="91440" tIns="45720" rIns="91440" bIns="45720" rtlCol="0" anchor="b">
            <a:normAutofit fontScale="75000" lnSpcReduction="20000"/>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5400" b="1" i="0" u="none" strike="noStrike" kern="1200" cap="none" spc="300" normalizeH="0" baseline="0" noProof="0" dirty="0">
                <a:ln>
                  <a:noFill/>
                </a:ln>
                <a:solidFill>
                  <a:srgbClr val="7030A0"/>
                </a:solidFill>
                <a:effectLst>
                  <a:outerShdw blurRad="38100" dist="38100" dir="2700000" algn="tl">
                    <a:srgbClr val="000000">
                      <a:alpha val="43137"/>
                    </a:srgbClr>
                  </a:outerShdw>
                </a:effectLst>
                <a:uLnTx/>
                <a:uFillTx/>
                <a:latin typeface="Times New Roman" panose="02020603050405020304" pitchFamily="18" charset="0"/>
                <a:ea typeface="Calibri" panose="020F0502020204030204" pitchFamily="34" charset="0"/>
                <a:cs typeface="+mj-cs"/>
              </a:rPr>
              <a:t>Домашнее задание на 17 декабря 2024 г.</a:t>
            </a:r>
            <a:endParaRPr kumimoji="0" lang="ru-RU" sz="5400" b="1" i="0" u="none" strike="noStrike" kern="1200" cap="none" spc="300" normalizeH="0" baseline="0" noProof="0" dirty="0">
              <a:ln>
                <a:noFill/>
              </a:ln>
              <a:solidFill>
                <a:srgbClr val="7030A0"/>
              </a:solidFill>
              <a:effectLst>
                <a:outerShdw blurRad="38100" dist="38100" dir="2700000" algn="tl">
                  <a:srgbClr val="000000">
                    <a:alpha val="43137"/>
                  </a:srgbClr>
                </a:outerShdw>
              </a:effectLst>
              <a:uLnTx/>
              <a:uFillTx/>
              <a:latin typeface="Calibri Light" panose="020F0302020204030204"/>
              <a:ea typeface="+mj-ea"/>
              <a:cs typeface="+mj-cs"/>
            </a:endParaRPr>
          </a:p>
        </p:txBody>
      </p:sp>
      <p:sp>
        <p:nvSpPr>
          <p:cNvPr id="8" name="TextBox 7">
            <a:extLst>
              <a:ext uri="{FF2B5EF4-FFF2-40B4-BE49-F238E27FC236}">
                <a16:creationId xmlns:a16="http://schemas.microsoft.com/office/drawing/2014/main" id="{5C5B8A44-875B-A01B-3826-D48114C2B4E4}"/>
              </a:ext>
            </a:extLst>
          </p:cNvPr>
          <p:cNvSpPr txBox="1"/>
          <p:nvPr/>
        </p:nvSpPr>
        <p:spPr>
          <a:xfrm>
            <a:off x="260350" y="1060641"/>
            <a:ext cx="11726863" cy="5163273"/>
          </a:xfrm>
          <a:prstGeom prst="rect">
            <a:avLst/>
          </a:prstGeom>
          <a:noFill/>
        </p:spPr>
        <p:txBody>
          <a:bodyPr wrap="square">
            <a:spAutoFit/>
          </a:bodyPr>
          <a:lstStyle/>
          <a:p>
            <a:pPr lvl="0">
              <a:lnSpc>
                <a:spcPct val="120000"/>
              </a:lnSpc>
              <a:spcBef>
                <a:spcPts val="600"/>
              </a:spcBef>
              <a:spcAft>
                <a:spcPts val="600"/>
              </a:spcAft>
              <a:defRPr/>
            </a:pPr>
            <a:r>
              <a:rPr kumimoji="0" lang="ru-RU" sz="3600" b="0" i="0" u="none" strike="noStrike" kern="1200" cap="none" spc="0" normalizeH="0" baseline="0" noProof="0" dirty="0">
                <a:ln>
                  <a:noFill/>
                </a:ln>
                <a:solidFill>
                  <a:srgbClr val="749BFC"/>
                </a:solidFill>
                <a:effectLst/>
                <a:uLnTx/>
                <a:uFillTx/>
                <a:latin typeface="Calibri" panose="020F0502020204030204"/>
                <a:ea typeface="+mn-ea"/>
                <a:cs typeface="+mn-cs"/>
              </a:rPr>
              <a:t>1. Выучить скороговорки «33 корабля…», «Всех скороговорок…», </a:t>
            </a:r>
            <a:r>
              <a:rPr lang="ru-RU" sz="3600" dirty="0">
                <a:solidFill>
                  <a:srgbClr val="749BFC"/>
                </a:solidFill>
              </a:rPr>
              <a:t>«В недрах…»</a:t>
            </a:r>
            <a:r>
              <a:rPr kumimoji="0" lang="ru-RU" sz="3600" b="0" i="0" u="none" strike="noStrike" kern="1200" cap="none" spc="0" normalizeH="0" baseline="0" noProof="0" dirty="0">
                <a:ln>
                  <a:noFill/>
                </a:ln>
                <a:solidFill>
                  <a:srgbClr val="749BFC"/>
                </a:solidFill>
                <a:effectLst/>
                <a:uLnTx/>
                <a:uFillTx/>
                <a:latin typeface="Calibri" panose="020F0502020204030204"/>
                <a:ea typeface="+mn-ea"/>
                <a:cs typeface="+mn-cs"/>
              </a:rPr>
              <a:t>.</a:t>
            </a:r>
          </a:p>
          <a:p>
            <a:pPr>
              <a:lnSpc>
                <a:spcPct val="120000"/>
              </a:lnSpc>
              <a:spcBef>
                <a:spcPts val="600"/>
              </a:spcBef>
              <a:spcAft>
                <a:spcPts val="600"/>
              </a:spcAft>
              <a:defRPr/>
            </a:pPr>
            <a:r>
              <a:rPr kumimoji="0" lang="ru-RU" sz="3600" b="0" i="0" u="none" strike="noStrike" kern="1200" cap="none" spc="0" normalizeH="0" baseline="0" noProof="0" dirty="0">
                <a:ln>
                  <a:noFill/>
                </a:ln>
                <a:solidFill>
                  <a:srgbClr val="749BFC"/>
                </a:solidFill>
                <a:effectLst/>
                <a:uLnTx/>
                <a:uFillTx/>
                <a:latin typeface="Calibri" panose="020F0502020204030204"/>
                <a:ea typeface="+mn-ea"/>
                <a:cs typeface="+mn-cs"/>
              </a:rPr>
              <a:t>2. Тест по фонетике по теме "Семья".</a:t>
            </a:r>
          </a:p>
          <a:p>
            <a:pPr>
              <a:lnSpc>
                <a:spcPct val="120000"/>
              </a:lnSpc>
              <a:spcBef>
                <a:spcPts val="600"/>
              </a:spcBef>
              <a:spcAft>
                <a:spcPts val="600"/>
              </a:spcAft>
              <a:defRPr/>
            </a:pPr>
            <a:r>
              <a:rPr lang="ru-RU" sz="3600" dirty="0">
                <a:latin typeface="Calibri" panose="020F0502020204030204"/>
              </a:rPr>
              <a:t>3. Прочитать сочинения по теме «Дом» (см. ссылку на сайте).</a:t>
            </a:r>
          </a:p>
          <a:p>
            <a:pPr>
              <a:lnSpc>
                <a:spcPct val="120000"/>
              </a:lnSpc>
              <a:spcBef>
                <a:spcPts val="600"/>
              </a:spcBef>
              <a:spcAft>
                <a:spcPts val="600"/>
              </a:spcAft>
              <a:defRPr/>
            </a:pPr>
            <a:r>
              <a:rPr kumimoji="0" lang="ru-RU" sz="3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4</a:t>
            </a:r>
            <a:r>
              <a:rPr lang="ru-RU" sz="3600" dirty="0">
                <a:solidFill>
                  <a:prstClr val="black"/>
                </a:solidFill>
                <a:effectLst>
                  <a:outerShdw blurRad="38100" dist="38100" dir="2700000" algn="tl">
                    <a:srgbClr val="000000">
                      <a:alpha val="43137"/>
                    </a:srgbClr>
                  </a:outerShdw>
                </a:effectLst>
                <a:latin typeface="Calibri" panose="020F0502020204030204"/>
              </a:rPr>
              <a:t>. Коротко (2-3 предложения) ответить, что значит ДОМ лично для вас.</a:t>
            </a:r>
            <a:endParaRPr kumimoji="0" lang="ru-RU" sz="3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endParaRPr>
          </a:p>
        </p:txBody>
      </p:sp>
    </p:spTree>
    <p:extLst>
      <p:ext uri="{BB962C8B-B14F-4D97-AF65-F5344CB8AC3E}">
        <p14:creationId xmlns:p14="http://schemas.microsoft.com/office/powerpoint/2010/main" val="8725425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CED552B-94D6-780C-99C5-87F0483A17D1}"/>
              </a:ext>
            </a:extLst>
          </p:cNvPr>
          <p:cNvSpPr>
            <a:spLocks noGrp="1"/>
          </p:cNvSpPr>
          <p:nvPr>
            <p:ph type="title"/>
          </p:nvPr>
        </p:nvSpPr>
        <p:spPr>
          <a:xfrm>
            <a:off x="831850" y="787792"/>
            <a:ext cx="10515600" cy="2641208"/>
          </a:xfrm>
        </p:spPr>
        <p:txBody>
          <a:bodyPr>
            <a:normAutofit/>
          </a:bodyPr>
          <a:lstStyle/>
          <a:p>
            <a:pPr algn="ctr"/>
            <a:r>
              <a:rPr lang="ru-RU" sz="9600" b="1" dirty="0">
                <a:ln>
                  <a:solidFill>
                    <a:schemeClr val="accent6">
                      <a:lumMod val="50000"/>
                    </a:schemeClr>
                  </a:solidFill>
                </a:ln>
                <a:solidFill>
                  <a:srgbClr val="5530A0"/>
                </a:solidFill>
                <a:effectLst>
                  <a:outerShdw blurRad="50800" dist="50800" dir="5400000" algn="ctr" rotWithShape="0">
                    <a:srgbClr val="7030A0"/>
                  </a:outerShdw>
                </a:effectLst>
              </a:rPr>
              <a:t>ВНЕШНОСТЬ</a:t>
            </a:r>
            <a:endParaRPr lang="ru-RU" sz="9600" dirty="0">
              <a:solidFill>
                <a:srgbClr val="5530A0"/>
              </a:solidFill>
              <a:effectLst>
                <a:outerShdw blurRad="50800" dist="50800" dir="5400000" algn="ctr" rotWithShape="0">
                  <a:srgbClr val="7030A0"/>
                </a:outerShdw>
              </a:effectLst>
            </a:endParaRPr>
          </a:p>
        </p:txBody>
      </p:sp>
    </p:spTree>
    <p:extLst>
      <p:ext uri="{BB962C8B-B14F-4D97-AF65-F5344CB8AC3E}">
        <p14:creationId xmlns:p14="http://schemas.microsoft.com/office/powerpoint/2010/main" val="34663133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E3FE2CA-FF4A-4D4D-A899-3BC07ECD601E}"/>
              </a:ext>
            </a:extLst>
          </p:cNvPr>
          <p:cNvSpPr txBox="1"/>
          <p:nvPr/>
        </p:nvSpPr>
        <p:spPr>
          <a:xfrm>
            <a:off x="255852" y="0"/>
            <a:ext cx="11603639" cy="6755696"/>
          </a:xfrm>
          <a:prstGeom prst="rect">
            <a:avLst/>
          </a:prstGeom>
          <a:noFill/>
        </p:spPr>
        <p:txBody>
          <a:bodyPr wrap="square">
            <a:spAutoFit/>
          </a:bodyPr>
          <a:lstStyle/>
          <a:p>
            <a:pPr marL="0" marR="0" lvl="0" indent="180340" algn="just" defTabSz="914400" rtl="0" eaLnBrk="1" fontAlgn="auto" latinLnBrk="0" hangingPunct="1">
              <a:lnSpc>
                <a:spcPct val="100000"/>
              </a:lnSpc>
              <a:spcBef>
                <a:spcPts val="2400"/>
              </a:spcBef>
              <a:spcAft>
                <a:spcPts val="0"/>
              </a:spcAft>
              <a:buClrTx/>
              <a:buSzTx/>
              <a:buFontTx/>
              <a:buNone/>
              <a:tabLst/>
              <a:defRPr/>
            </a:pPr>
            <a:r>
              <a:rPr kumimoji="0" lang="ru-RU" sz="2400" b="1"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1.</a:t>
            </a:r>
            <a:endParaRPr kumimoji="0" lang="ru-RU" sz="24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endParaRPr>
          </a:p>
          <a:p>
            <a:pPr marL="0" marR="0" lvl="0" indent="180340" algn="just"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У меня есть друг </a:t>
            </a:r>
            <a:r>
              <a:rPr kumimoji="0" lang="ru-RU" sz="2400" b="0" i="0" u="none" strike="noStrike" kern="100" cap="none" spc="0" normalizeH="0" baseline="0" noProof="0" dirty="0" err="1">
                <a:ln>
                  <a:noFill/>
                </a:ln>
                <a:solidFill>
                  <a:prstClr val="black"/>
                </a:solidFill>
                <a:effectLst/>
                <a:uLnTx/>
                <a:uFillTx/>
                <a:latin typeface="Times New Roman" panose="02020603050405020304" pitchFamily="18" charset="0"/>
                <a:ea typeface="SimSun" panose="02010600030101010101" pitchFamily="2" charset="-122"/>
                <a:cs typeface="+mn-cs"/>
              </a:rPr>
              <a:t>Анто́н</a:t>
            </a:r>
            <a:r>
              <a:rPr kumimoji="0" lang="ru-RU" sz="24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a:t>
            </a:r>
            <a:r>
              <a:rPr kumimoji="0" lang="ru-RU" sz="2400" b="0" i="0" u="none" strike="noStrike" kern="100" cap="none" spc="0" normalizeH="0" baseline="0" noProof="0" dirty="0" err="1">
                <a:ln>
                  <a:noFill/>
                </a:ln>
                <a:solidFill>
                  <a:prstClr val="black"/>
                </a:solidFill>
                <a:effectLst/>
                <a:uLnTx/>
                <a:uFillTx/>
                <a:latin typeface="Times New Roman" panose="02020603050405020304" pitchFamily="18" charset="0"/>
                <a:ea typeface="SimSun" panose="02010600030101010101" pitchFamily="2" charset="-122"/>
                <a:cs typeface="+mn-cs"/>
              </a:rPr>
              <a:t>Анто́н</a:t>
            </a:r>
            <a:r>
              <a:rPr kumimoji="0" lang="ru-RU" sz="24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очень интересный молодой человек. У него короткие чёрные волосы и синие глаза. У </a:t>
            </a:r>
            <a:r>
              <a:rPr kumimoji="0" lang="ru-RU" sz="2400" b="0" i="0" u="none" strike="noStrike" kern="100" cap="none" spc="0" normalizeH="0" baseline="0" noProof="0" dirty="0" err="1">
                <a:ln>
                  <a:noFill/>
                </a:ln>
                <a:solidFill>
                  <a:prstClr val="black"/>
                </a:solidFill>
                <a:effectLst/>
                <a:uLnTx/>
                <a:uFillTx/>
                <a:latin typeface="Times New Roman" panose="02020603050405020304" pitchFamily="18" charset="0"/>
                <a:ea typeface="SimSun" panose="02010600030101010101" pitchFamily="2" charset="-122"/>
                <a:cs typeface="+mn-cs"/>
              </a:rPr>
              <a:t>Анто́на</a:t>
            </a:r>
            <a:r>
              <a:rPr kumimoji="0" lang="ru-RU" sz="24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тонкие брови и прямой нос. Одевается он всегда со вкусом. На работе он ходит в тёмных костюмах и белых рубашках. Обычно он носит галстуки. Дома он всегда одевается очень просто. Вот он сейчас в джинсах и футболке. Мой друг занимается спортом. И все говорят, что он кровь с молоком. На него всегда приятно смотреть. Румянец во всю щёку. Но в последнее время его не узнать. Что с ним случилось? Почему он так изменился? У него появились синяки под глазами. Он похудел и побледнел. Может, он болен? А может, влюблён?</a:t>
            </a:r>
          </a:p>
          <a:p>
            <a:pPr marL="0" marR="0" lvl="0" indent="180340" algn="just" defTabSz="914400" rtl="0" eaLnBrk="1" fontAlgn="auto" latinLnBrk="0" hangingPunct="1">
              <a:lnSpc>
                <a:spcPct val="100000"/>
              </a:lnSpc>
              <a:spcBef>
                <a:spcPts val="3000"/>
              </a:spcBef>
              <a:spcAft>
                <a:spcPts val="0"/>
              </a:spcAft>
              <a:buClrTx/>
              <a:buSzTx/>
              <a:buFontTx/>
              <a:buNone/>
              <a:tabLst/>
              <a:defRPr/>
            </a:pPr>
            <a:r>
              <a:rPr kumimoji="0" lang="ru-RU" sz="2400" b="1"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2.</a:t>
            </a:r>
            <a:endParaRPr kumimoji="0" lang="ru-RU" sz="24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endParaRPr>
          </a:p>
          <a:p>
            <a:pPr marL="0" marR="0" lvl="0" indent="180340" algn="just"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Моя подруга очень симпатичная девушка. Она среднего роста. Она не худая и не полная. У неё большие карие глаза и прямой маленький нос. Она очень стройная. У неё тонкие чёрные брови и светлые волнистые волосы. Девушка с карими глазами и светлыми волосами — это очень красиво, правда? Моя подруга всегда одевается с большим вкусом. Вот и сегодня посмотрите! Она в коротком зелёном платье. Платье очень идёт ей. Она любит украшения. Иногда она носит бусы и серьги. А сегодня она надела красивый браслет.</a:t>
            </a:r>
          </a:p>
        </p:txBody>
      </p:sp>
    </p:spTree>
    <p:extLst>
      <p:ext uri="{BB962C8B-B14F-4D97-AF65-F5344CB8AC3E}">
        <p14:creationId xmlns:p14="http://schemas.microsoft.com/office/powerpoint/2010/main" val="28655956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A02138A-2061-4E60-9CAF-61D8C99BC37C}"/>
              </a:ext>
            </a:extLst>
          </p:cNvPr>
          <p:cNvSpPr txBox="1"/>
          <p:nvPr/>
        </p:nvSpPr>
        <p:spPr>
          <a:xfrm>
            <a:off x="625453" y="274290"/>
            <a:ext cx="10720248" cy="6309420"/>
          </a:xfrm>
          <a:prstGeom prst="rect">
            <a:avLst/>
          </a:prstGeom>
          <a:noFill/>
        </p:spPr>
        <p:txBody>
          <a:bodyPr wrap="square">
            <a:spAutoFit/>
          </a:bodyPr>
          <a:lstStyle/>
          <a:p>
            <a:pPr marL="0" marR="0" lvl="0" indent="180340" algn="just" defTabSz="914400" rtl="0" eaLnBrk="1" fontAlgn="auto" latinLnBrk="0" hangingPunct="1">
              <a:lnSpc>
                <a:spcPct val="100000"/>
              </a:lnSpc>
              <a:spcBef>
                <a:spcPts val="3000"/>
              </a:spcBef>
              <a:spcAft>
                <a:spcPts val="0"/>
              </a:spcAft>
              <a:buClrTx/>
              <a:buSzTx/>
              <a:buFontTx/>
              <a:buNone/>
              <a:tabLst/>
              <a:defRPr/>
            </a:pPr>
            <a:r>
              <a:rPr kumimoji="0" lang="ru-RU" sz="4000" b="1"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3.</a:t>
            </a:r>
            <a:endPar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endParaRPr>
          </a:p>
          <a:p>
            <a:pPr marL="0" marR="0" lvl="0" indent="180340" algn="just" defTabSz="914400" rtl="0" eaLnBrk="1" fontAlgn="auto" latinLnBrk="0" hangingPunct="1">
              <a:lnSpc>
                <a:spcPct val="100000"/>
              </a:lnSpc>
              <a:spcBef>
                <a:spcPts val="0"/>
              </a:spcBef>
              <a:spcAft>
                <a:spcPts val="0"/>
              </a:spcAft>
              <a:buClrTx/>
              <a:buSzTx/>
              <a:buFontTx/>
              <a:buNone/>
              <a:tabLst/>
              <a:defRPr/>
            </a:pPr>
            <a:r>
              <a:rPr kumimoji="0" lang="ru-RU" sz="28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Мой лучший друг Артём невысокого роста, чуть больше 160</a:t>
            </a:r>
            <a:r>
              <a:rPr kumimoji="0" lang="en-US" sz="28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a:t>
            </a:r>
            <a:r>
              <a:rPr kumimoji="0" lang="ru-RU" sz="28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см., но физически он хорошо развит, потому что занимается спортом: играет в футбол, ходит в секцию спортивной гимнастики. У него светлые волосы, высокий лоб, голубые глаза с большими ресницами, густые брови и немного вздернутый курносый нос. Летом его лицо покрывается веснушками. Это делает Артёма немного смешным и беззащитным. Но когда он улыбается, о его внешности забываешь. Перед тобой открытый, душевный человек. Он способен тебя выслушать и понять, всегда придет на помощь в трудную минуту. Одевается мой друг просто, но со вкусом, любит спортивный стиль. У него всегда модная стрижка. Он умный, хорошо разбирается в математике. Девчонки его обожают. Веселый и задорный, он не может не нравиться. Я горжусь своим другом.</a:t>
            </a:r>
            <a:endPar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endParaRPr>
          </a:p>
        </p:txBody>
      </p:sp>
    </p:spTree>
    <p:extLst>
      <p:ext uri="{BB962C8B-B14F-4D97-AF65-F5344CB8AC3E}">
        <p14:creationId xmlns:p14="http://schemas.microsoft.com/office/powerpoint/2010/main" val="32653864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A02138A-2061-4E60-9CAF-61D8C99BC37C}"/>
              </a:ext>
            </a:extLst>
          </p:cNvPr>
          <p:cNvSpPr txBox="1"/>
          <p:nvPr/>
        </p:nvSpPr>
        <p:spPr>
          <a:xfrm>
            <a:off x="292945" y="0"/>
            <a:ext cx="11469564" cy="6817251"/>
          </a:xfrm>
          <a:prstGeom prst="rect">
            <a:avLst/>
          </a:prstGeom>
          <a:noFill/>
        </p:spPr>
        <p:txBody>
          <a:bodyPr wrap="square">
            <a:spAutoFit/>
          </a:bodyPr>
          <a:lstStyle/>
          <a:p>
            <a:pPr marL="0" marR="0" lvl="0" indent="180340" algn="just" defTabSz="914400" rtl="0" eaLnBrk="1" fontAlgn="auto" latinLnBrk="0" hangingPunct="1">
              <a:lnSpc>
                <a:spcPct val="100000"/>
              </a:lnSpc>
              <a:spcBef>
                <a:spcPts val="3000"/>
              </a:spcBef>
              <a:spcAft>
                <a:spcPts val="0"/>
              </a:spcAft>
              <a:buClrTx/>
              <a:buSzTx/>
              <a:buFontTx/>
              <a:buNone/>
              <a:tabLst/>
              <a:defRPr/>
            </a:pPr>
            <a:r>
              <a:rPr kumimoji="0" lang="ru-RU" sz="2300" b="1"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4.</a:t>
            </a:r>
            <a:endParaRPr kumimoji="0" lang="ru-RU" sz="23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endParaRPr>
          </a:p>
          <a:p>
            <a:pPr marL="0" marR="0" lvl="0" indent="180340" algn="just" defTabSz="914400" rtl="0" eaLnBrk="1" fontAlgn="auto" latinLnBrk="0" hangingPunct="1">
              <a:lnSpc>
                <a:spcPct val="100000"/>
              </a:lnSpc>
              <a:spcBef>
                <a:spcPts val="0"/>
              </a:spcBef>
              <a:spcAft>
                <a:spcPts val="0"/>
              </a:spcAft>
              <a:buClrTx/>
              <a:buSzTx/>
              <a:buFontTx/>
              <a:buNone/>
              <a:tabLst/>
              <a:defRPr/>
            </a:pPr>
            <a:r>
              <a:rPr kumimoji="0" lang="ru-RU" sz="23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Сегодня я попробую описать моего друга </a:t>
            </a:r>
            <a:r>
              <a:rPr kumimoji="0" lang="ru-RU" sz="2300" b="0" i="0" u="none" strike="noStrike" kern="100" cap="none" spc="0" normalizeH="0" baseline="0" noProof="0" dirty="0" err="1">
                <a:ln>
                  <a:noFill/>
                </a:ln>
                <a:solidFill>
                  <a:prstClr val="black"/>
                </a:solidFill>
                <a:effectLst/>
                <a:uLnTx/>
                <a:uFillTx/>
                <a:latin typeface="Times New Roman" panose="02020603050405020304" pitchFamily="18" charset="0"/>
                <a:ea typeface="SimSun" panose="02010600030101010101" pitchFamily="2" charset="-122"/>
                <a:cs typeface="+mn-cs"/>
              </a:rPr>
              <a:t>Дени́са</a:t>
            </a:r>
            <a:r>
              <a:rPr kumimoji="0" lang="ru-RU" sz="23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Он понимает меня лучше всех на свете и всегда готов выслушать и развеселить меня!</a:t>
            </a:r>
          </a:p>
          <a:p>
            <a:pPr marL="0" marR="0" lvl="0" indent="180340" algn="just" defTabSz="914400" rtl="0" eaLnBrk="1" fontAlgn="auto" latinLnBrk="0" hangingPunct="1">
              <a:lnSpc>
                <a:spcPct val="100000"/>
              </a:lnSpc>
              <a:spcBef>
                <a:spcPts val="0"/>
              </a:spcBef>
              <a:spcAft>
                <a:spcPts val="0"/>
              </a:spcAft>
              <a:buClrTx/>
              <a:buSzTx/>
              <a:buFontTx/>
              <a:buNone/>
              <a:tabLst/>
              <a:defRPr/>
            </a:pPr>
            <a:r>
              <a:rPr kumimoji="0" lang="ru-RU" sz="23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Мой друг среднего роста, около 175 см и довольно крепкого телосложения, он не выглядит ни толстым, ни худым. В одежде он предпочитает спортивный стиль, но зимой носит классическое кашемировое пальто и темные ботинки. </a:t>
            </a:r>
            <a:r>
              <a:rPr kumimoji="0" lang="ru-RU" sz="2300" b="0" i="0" u="none" strike="noStrike" kern="100" cap="none" spc="0" normalizeH="0" baseline="0" noProof="0" dirty="0" err="1">
                <a:ln>
                  <a:noFill/>
                </a:ln>
                <a:solidFill>
                  <a:prstClr val="black"/>
                </a:solidFill>
                <a:effectLst/>
                <a:uLnTx/>
                <a:uFillTx/>
                <a:latin typeface="Times New Roman" panose="02020603050405020304" pitchFamily="18" charset="0"/>
                <a:ea typeface="SimSun" panose="02010600030101010101" pitchFamily="2" charset="-122"/>
                <a:cs typeface="+mn-cs"/>
              </a:rPr>
              <a:t>Дени́с</a:t>
            </a:r>
            <a:r>
              <a:rPr kumimoji="0" lang="ru-RU" sz="23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очень любит клетчатые рубашки и у него их очень много. Но хочу отметить, что внешность не главное, главное — красота душевная.</a:t>
            </a:r>
          </a:p>
          <a:p>
            <a:pPr marL="0" marR="0" lvl="0" indent="180340" algn="just" defTabSz="914400" rtl="0" eaLnBrk="1" fontAlgn="auto" latinLnBrk="0" hangingPunct="1">
              <a:lnSpc>
                <a:spcPct val="100000"/>
              </a:lnSpc>
              <a:spcBef>
                <a:spcPts val="0"/>
              </a:spcBef>
              <a:spcAft>
                <a:spcPts val="0"/>
              </a:spcAft>
              <a:buClrTx/>
              <a:buSzTx/>
              <a:buFontTx/>
              <a:buNone/>
              <a:tabLst/>
              <a:defRPr/>
            </a:pPr>
            <a:r>
              <a:rPr kumimoji="0" lang="ru-RU" sz="23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У моего друга русые волосы, которые он отращивает немного дольше, чем принято мальчику и чаще всего они растрепаны, хотя такая прическа ему даже идет. У него длинный прямой нос, тонкие губы с острыми уголками и зеленые глаза с длинными ресницами. Брови достаточно густые, но не черные.</a:t>
            </a:r>
          </a:p>
          <a:p>
            <a:pPr marL="0" marR="0" lvl="0" indent="180340" algn="just" defTabSz="914400" rtl="0" eaLnBrk="1" fontAlgn="auto" latinLnBrk="0" hangingPunct="1">
              <a:lnSpc>
                <a:spcPct val="100000"/>
              </a:lnSpc>
              <a:spcBef>
                <a:spcPts val="0"/>
              </a:spcBef>
              <a:spcAft>
                <a:spcPts val="0"/>
              </a:spcAft>
              <a:buClrTx/>
              <a:buSzTx/>
              <a:buFontTx/>
              <a:buNone/>
              <a:tabLst/>
              <a:defRPr/>
            </a:pPr>
            <a:r>
              <a:rPr kumimoji="0" lang="ru-RU" sz="23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Когда наступает весна и показывается солнышко, лицо моего друга покрывают веселые веснушки, которые не пропадают до самых холодов.</a:t>
            </a:r>
          </a:p>
          <a:p>
            <a:pPr marL="0" marR="0" lvl="0" indent="180340" algn="just" defTabSz="914400" rtl="0" eaLnBrk="1" fontAlgn="auto" latinLnBrk="0" hangingPunct="1">
              <a:lnSpc>
                <a:spcPct val="100000"/>
              </a:lnSpc>
              <a:spcBef>
                <a:spcPts val="0"/>
              </a:spcBef>
              <a:spcAft>
                <a:spcPts val="0"/>
              </a:spcAft>
              <a:buClrTx/>
              <a:buSzTx/>
              <a:buFontTx/>
              <a:buNone/>
              <a:tabLst/>
              <a:defRPr/>
            </a:pPr>
            <a:r>
              <a:rPr kumimoji="0" lang="ru-RU" sz="23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Характерной особенностью </a:t>
            </a:r>
            <a:r>
              <a:rPr kumimoji="0" lang="ru-RU" sz="2300" b="0" i="0" u="none" strike="noStrike" kern="100" cap="none" spc="0" normalizeH="0" baseline="0" noProof="0" dirty="0" err="1">
                <a:ln>
                  <a:noFill/>
                </a:ln>
                <a:solidFill>
                  <a:prstClr val="black"/>
                </a:solidFill>
                <a:effectLst/>
                <a:uLnTx/>
                <a:uFillTx/>
                <a:latin typeface="Times New Roman" panose="02020603050405020304" pitchFamily="18" charset="0"/>
                <a:ea typeface="SimSun" panose="02010600030101010101" pitchFamily="2" charset="-122"/>
                <a:cs typeface="+mn-cs"/>
              </a:rPr>
              <a:t>Дени́са</a:t>
            </a:r>
            <a:r>
              <a:rPr kumimoji="0" lang="ru-RU" sz="23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являются его руки, кисти которых очень большие для его телосложения, а своими длинными пальцами он может легко схватить баскетбольный мяч! </a:t>
            </a:r>
            <a:r>
              <a:rPr kumimoji="0" lang="ru-RU" sz="2300" b="0" i="0" u="none" strike="noStrike" kern="100" cap="none" spc="0" normalizeH="0" baseline="0" noProof="0" dirty="0" err="1">
                <a:ln>
                  <a:noFill/>
                </a:ln>
                <a:solidFill>
                  <a:prstClr val="black"/>
                </a:solidFill>
                <a:effectLst/>
                <a:uLnTx/>
                <a:uFillTx/>
                <a:latin typeface="Times New Roman" panose="02020603050405020304" pitchFamily="18" charset="0"/>
                <a:ea typeface="SimSun" panose="02010600030101010101" pitchFamily="2" charset="-122"/>
                <a:cs typeface="+mn-cs"/>
              </a:rPr>
              <a:t>Дени́с</a:t>
            </a:r>
            <a:r>
              <a:rPr kumimoji="0" lang="ru-RU" sz="23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очень часто улыбается, от чего на его щеках появляются ямочки, которые очень ему идут. </a:t>
            </a:r>
          </a:p>
          <a:p>
            <a:pPr marL="0" marR="0" lvl="0" indent="180340" algn="just" defTabSz="914400" rtl="0" eaLnBrk="1" fontAlgn="auto" latinLnBrk="0" hangingPunct="1">
              <a:lnSpc>
                <a:spcPct val="100000"/>
              </a:lnSpc>
              <a:spcBef>
                <a:spcPts val="0"/>
              </a:spcBef>
              <a:spcAft>
                <a:spcPts val="0"/>
              </a:spcAft>
              <a:buClrTx/>
              <a:buSzTx/>
              <a:buFontTx/>
              <a:buNone/>
              <a:tabLst/>
              <a:defRPr/>
            </a:pPr>
            <a:r>
              <a:rPr kumimoji="0" lang="ru-RU" sz="23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В целом, он выглядит очень добродушным и открытым человеком.</a:t>
            </a:r>
          </a:p>
        </p:txBody>
      </p:sp>
    </p:spTree>
    <p:extLst>
      <p:ext uri="{BB962C8B-B14F-4D97-AF65-F5344CB8AC3E}">
        <p14:creationId xmlns:p14="http://schemas.microsoft.com/office/powerpoint/2010/main" val="35278051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A02138A-2061-4E60-9CAF-61D8C99BC37C}"/>
              </a:ext>
            </a:extLst>
          </p:cNvPr>
          <p:cNvSpPr txBox="1"/>
          <p:nvPr/>
        </p:nvSpPr>
        <p:spPr>
          <a:xfrm>
            <a:off x="583890" y="243512"/>
            <a:ext cx="10720248" cy="6370975"/>
          </a:xfrm>
          <a:prstGeom prst="rect">
            <a:avLst/>
          </a:prstGeom>
          <a:noFill/>
        </p:spPr>
        <p:txBody>
          <a:bodyPr wrap="square">
            <a:spAutoFit/>
          </a:bodyPr>
          <a:lstStyle/>
          <a:p>
            <a:pPr marL="0" marR="0" lvl="0" indent="180340" algn="just" defTabSz="914400" rtl="0" eaLnBrk="1" fontAlgn="auto" latinLnBrk="0" hangingPunct="1">
              <a:lnSpc>
                <a:spcPct val="100000"/>
              </a:lnSpc>
              <a:spcBef>
                <a:spcPts val="3000"/>
              </a:spcBef>
              <a:spcAft>
                <a:spcPts val="0"/>
              </a:spcAft>
              <a:buClrTx/>
              <a:buSzTx/>
              <a:buFontTx/>
              <a:buNone/>
              <a:tabLst/>
              <a:defRPr/>
            </a:pPr>
            <a:r>
              <a:rPr kumimoji="0" lang="ru-RU" sz="2400" b="1"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5.</a:t>
            </a:r>
            <a:endParaRPr kumimoji="0" lang="ru-RU" sz="24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endParaRPr>
          </a:p>
          <a:p>
            <a:pPr marL="0" marR="0" lvl="0" indent="180340" algn="just"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У моего друга мягкие черты лица. Немного вздёрнут небольшой носик, карие глаза с длинными ресницами и над ними широкие тёмные брови. Губы пухлые, нельзя сказать, что маленькие, но и нельзя сказать, что большие. И у него много родинок на лице. Фигура у него, можно сказать красивая, плечи широкие, руки сильные, и в целом всё гармонично смотрится. Одевается он просто, но со вкусом, не видел его еще в чем-то не опрятном или не соответствующем его вкусу.</a:t>
            </a:r>
          </a:p>
          <a:p>
            <a:pPr marL="0" marR="0" lvl="0" indent="180340" algn="just"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С характером, так же, как и со внешностью, у него всё в порядке. Он добрый и отзывчивый. Если мне понадобится помощь, то он всегда поможет. Никогда не видел, чтобы он кого-то обижал, но и не видел, чтоб он позволял обижать себя. Так же могу сказать, что он очень амбициозен, он очень любит ставить перед собой такие цели, которые для многих покажутся завышенными, но он их добивается. Ещё многие думают, что он самовлюблённый, но на самом деле, он просто уважает себя.</a:t>
            </a:r>
          </a:p>
          <a:p>
            <a:pPr marL="0" marR="0" lvl="0" indent="180340" algn="just"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Так как он мой друг, я считаю его хорошим человеком, ведь он меня никогда не подводил, да и просто про этого человека нельзя сказать, что он плохой.</a:t>
            </a:r>
          </a:p>
        </p:txBody>
      </p:sp>
    </p:spTree>
    <p:extLst>
      <p:ext uri="{BB962C8B-B14F-4D97-AF65-F5344CB8AC3E}">
        <p14:creationId xmlns:p14="http://schemas.microsoft.com/office/powerpoint/2010/main" val="17907897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a:extLst>
            <a:ext uri="{FF2B5EF4-FFF2-40B4-BE49-F238E27FC236}">
              <a16:creationId xmlns:a16="http://schemas.microsoft.com/office/drawing/2014/main" id="{EB24EAEB-2839-17C8-9F18-78480692921C}"/>
            </a:ext>
          </a:extLst>
        </p:cNvPr>
        <p:cNvGrpSpPr/>
        <p:nvPr/>
      </p:nvGrpSpPr>
      <p:grpSpPr>
        <a:xfrm>
          <a:off x="0" y="0"/>
          <a:ext cx="0" cy="0"/>
          <a:chOff x="0" y="0"/>
          <a:chExt cx="0" cy="0"/>
        </a:xfrm>
      </p:grpSpPr>
      <p:sp>
        <p:nvSpPr>
          <p:cNvPr id="3" name="Заголовок 1">
            <a:extLst>
              <a:ext uri="{FF2B5EF4-FFF2-40B4-BE49-F238E27FC236}">
                <a16:creationId xmlns:a16="http://schemas.microsoft.com/office/drawing/2014/main" id="{8B340287-CD1E-5A82-9097-E6FE20D01AF4}"/>
              </a:ext>
            </a:extLst>
          </p:cNvPr>
          <p:cNvSpPr txBox="1">
            <a:spLocks/>
          </p:cNvSpPr>
          <p:nvPr/>
        </p:nvSpPr>
        <p:spPr>
          <a:xfrm>
            <a:off x="260350" y="128588"/>
            <a:ext cx="11726863" cy="740142"/>
          </a:xfrm>
          <a:prstGeom prst="rect">
            <a:avLst/>
          </a:prstGeom>
          <a:solidFill>
            <a:srgbClr val="B4A3E5"/>
          </a:solidFill>
        </p:spPr>
        <p:txBody>
          <a:bodyPr vert="horz" lIns="91440" tIns="45720" rIns="91440" bIns="45720" rtlCol="0" anchor="b">
            <a:normAutofit fontScale="75000" lnSpcReduction="20000"/>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5400" b="1" i="0" u="none" strike="noStrike" kern="1200" cap="none" spc="300" normalizeH="0" baseline="0" noProof="0" dirty="0">
                <a:ln>
                  <a:noFill/>
                </a:ln>
                <a:solidFill>
                  <a:srgbClr val="7030A0"/>
                </a:solidFill>
                <a:effectLst>
                  <a:outerShdw blurRad="38100" dist="38100" dir="2700000" algn="tl">
                    <a:srgbClr val="000000">
                      <a:alpha val="43137"/>
                    </a:srgbClr>
                  </a:outerShdw>
                </a:effectLst>
                <a:uLnTx/>
                <a:uFillTx/>
                <a:latin typeface="Times New Roman" panose="02020603050405020304" pitchFamily="18" charset="0"/>
                <a:ea typeface="Calibri" panose="020F0502020204030204" pitchFamily="34" charset="0"/>
                <a:cs typeface="+mj-cs"/>
              </a:rPr>
              <a:t>Домашнее задание на 20 декабря 2024 г.</a:t>
            </a:r>
            <a:endParaRPr kumimoji="0" lang="ru-RU" sz="5400" b="1" i="0" u="none" strike="noStrike" kern="1200" cap="none" spc="300" normalizeH="0" baseline="0" noProof="0" dirty="0">
              <a:ln>
                <a:noFill/>
              </a:ln>
              <a:solidFill>
                <a:srgbClr val="7030A0"/>
              </a:solidFill>
              <a:effectLst>
                <a:outerShdw blurRad="38100" dist="38100" dir="2700000" algn="tl">
                  <a:srgbClr val="000000">
                    <a:alpha val="43137"/>
                  </a:srgbClr>
                </a:outerShdw>
              </a:effectLst>
              <a:uLnTx/>
              <a:uFillTx/>
              <a:latin typeface="Calibri Light" panose="020F0302020204030204"/>
              <a:ea typeface="+mj-ea"/>
              <a:cs typeface="+mj-cs"/>
            </a:endParaRPr>
          </a:p>
        </p:txBody>
      </p:sp>
      <p:sp>
        <p:nvSpPr>
          <p:cNvPr id="8" name="TextBox 7">
            <a:extLst>
              <a:ext uri="{FF2B5EF4-FFF2-40B4-BE49-F238E27FC236}">
                <a16:creationId xmlns:a16="http://schemas.microsoft.com/office/drawing/2014/main" id="{9AD33544-6D29-52BB-9D48-ADD396151796}"/>
              </a:ext>
            </a:extLst>
          </p:cNvPr>
          <p:cNvSpPr txBox="1"/>
          <p:nvPr/>
        </p:nvSpPr>
        <p:spPr>
          <a:xfrm>
            <a:off x="232568" y="1060641"/>
            <a:ext cx="11726863" cy="4656018"/>
          </a:xfrm>
          <a:prstGeom prst="rect">
            <a:avLst/>
          </a:prstGeom>
          <a:noFill/>
        </p:spPr>
        <p:txBody>
          <a:bodyPr wrap="square">
            <a:spAutoFit/>
          </a:bodyPr>
          <a:lstStyle/>
          <a:p>
            <a:pPr marL="514350" indent="-514350">
              <a:lnSpc>
                <a:spcPct val="120000"/>
              </a:lnSpc>
              <a:spcBef>
                <a:spcPts val="600"/>
              </a:spcBef>
              <a:spcAft>
                <a:spcPts val="600"/>
              </a:spcAft>
              <a:buAutoNum type="arabicPeriod"/>
              <a:defRPr/>
            </a:pPr>
            <a:r>
              <a:rPr lang="ru-RU" sz="2800" dirty="0">
                <a:solidFill>
                  <a:prstClr val="black"/>
                </a:solidFill>
              </a:rPr>
              <a:t>Дочитать сочинения по теме «Внешность» (тексты 6 — 15, см. ссылку на сайте или в презентации далее). Выделить в описании каждого человека самые яркие и интересные черты (5-10 черт).  Подготовить рассказ о каждом персонаже — не более 5 предложений. </a:t>
            </a:r>
          </a:p>
          <a:p>
            <a:pPr marL="514350" indent="-514350">
              <a:lnSpc>
                <a:spcPct val="120000"/>
              </a:lnSpc>
              <a:spcBef>
                <a:spcPts val="600"/>
              </a:spcBef>
              <a:spcAft>
                <a:spcPts val="600"/>
              </a:spcAft>
              <a:buFontTx/>
              <a:buAutoNum type="arabicPeriod"/>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Используя материалы по теме «Внешность» (см. ссылку на сайте), выполнить задания на странице 3.</a:t>
            </a:r>
          </a:p>
          <a:p>
            <a:pPr marL="514350" indent="-514350">
              <a:lnSpc>
                <a:spcPct val="120000"/>
              </a:lnSpc>
              <a:spcBef>
                <a:spcPts val="600"/>
              </a:spcBef>
              <a:spcAft>
                <a:spcPts val="600"/>
              </a:spcAft>
              <a:buAutoNum type="arabicPeriod"/>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Тест по темам «Знакомство», «Семья» и «Внешность».</a:t>
            </a:r>
          </a:p>
          <a:p>
            <a:pPr>
              <a:lnSpc>
                <a:spcPct val="120000"/>
              </a:lnSpc>
              <a:spcBef>
                <a:spcPts val="600"/>
              </a:spcBef>
              <a:spcAft>
                <a:spcPts val="600"/>
              </a:spcAft>
              <a:defRPr/>
            </a:pPr>
            <a:r>
              <a:rPr lang="ru-RU" sz="2800" dirty="0">
                <a:solidFill>
                  <a:prstClr val="black"/>
                </a:solidFill>
                <a:latin typeface="Calibri" panose="020F0502020204030204"/>
              </a:rPr>
              <a:t>4.   Повторить пройденные темы для итогового теста.</a:t>
            </a:r>
            <a:endParaRPr kumimoji="0" lang="ru-RU" sz="28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endParaRPr>
          </a:p>
        </p:txBody>
      </p:sp>
    </p:spTree>
    <p:extLst>
      <p:ext uri="{BB962C8B-B14F-4D97-AF65-F5344CB8AC3E}">
        <p14:creationId xmlns:p14="http://schemas.microsoft.com/office/powerpoint/2010/main" val="678242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C0257CC-0604-8B1C-8FF5-30CC17F870D5}"/>
              </a:ext>
            </a:extLst>
          </p:cNvPr>
          <p:cNvSpPr>
            <a:spLocks noGrp="1"/>
          </p:cNvSpPr>
          <p:nvPr>
            <p:ph type="title"/>
          </p:nvPr>
        </p:nvSpPr>
        <p:spPr/>
        <p:txBody>
          <a:bodyPr>
            <a:normAutofit/>
          </a:bodyPr>
          <a:lstStyle/>
          <a:p>
            <a:pPr algn="ctr"/>
            <a:r>
              <a:rPr lang="ru-RU" sz="13800" b="1" dirty="0">
                <a:effectLst>
                  <a:outerShdw blurRad="38100" dist="38100" dir="2700000" algn="tl">
                    <a:srgbClr val="000000">
                      <a:alpha val="43137"/>
                    </a:srgbClr>
                  </a:outerShdw>
                </a:effectLst>
              </a:rPr>
              <a:t>Тексты 6—15</a:t>
            </a:r>
          </a:p>
        </p:txBody>
      </p:sp>
    </p:spTree>
    <p:extLst>
      <p:ext uri="{BB962C8B-B14F-4D97-AF65-F5344CB8AC3E}">
        <p14:creationId xmlns:p14="http://schemas.microsoft.com/office/powerpoint/2010/main" val="18260673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A02138A-2061-4E60-9CAF-61D8C99BC37C}"/>
              </a:ext>
            </a:extLst>
          </p:cNvPr>
          <p:cNvSpPr txBox="1"/>
          <p:nvPr/>
        </p:nvSpPr>
        <p:spPr>
          <a:xfrm>
            <a:off x="0" y="0"/>
            <a:ext cx="12192000" cy="6817251"/>
          </a:xfrm>
          <a:prstGeom prst="rect">
            <a:avLst/>
          </a:prstGeom>
          <a:noFill/>
        </p:spPr>
        <p:txBody>
          <a:bodyPr wrap="square">
            <a:spAutoFit/>
          </a:bodyPr>
          <a:lstStyle/>
          <a:p>
            <a:pPr marL="0" marR="0" lvl="0" indent="180340" algn="just" defTabSz="914400" rtl="0" eaLnBrk="1" fontAlgn="auto" latinLnBrk="0" hangingPunct="1">
              <a:lnSpc>
                <a:spcPct val="100000"/>
              </a:lnSpc>
              <a:spcBef>
                <a:spcPts val="2400"/>
              </a:spcBef>
              <a:spcAft>
                <a:spcPts val="0"/>
              </a:spcAft>
              <a:buClrTx/>
              <a:buSzTx/>
              <a:buFontTx/>
              <a:buNone/>
              <a:tabLst/>
              <a:defRPr/>
            </a:pPr>
            <a:r>
              <a:rPr kumimoji="0" lang="ru-RU" sz="1900" b="1"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6.</a:t>
            </a:r>
            <a:endParaRPr kumimoji="0" lang="ru-RU" sz="19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endParaRPr>
          </a:p>
          <a:p>
            <a:pPr marL="0" marR="0" lvl="0" indent="180340" algn="just" defTabSz="914400" rtl="0" eaLnBrk="1" fontAlgn="auto" latinLnBrk="0" hangingPunct="1">
              <a:lnSpc>
                <a:spcPct val="100000"/>
              </a:lnSpc>
              <a:spcBef>
                <a:spcPts val="0"/>
              </a:spcBef>
              <a:spcAft>
                <a:spcPts val="0"/>
              </a:spcAft>
              <a:buClrTx/>
              <a:buSzTx/>
              <a:buFontTx/>
              <a:buNone/>
              <a:tabLst/>
              <a:defRPr/>
            </a:pPr>
            <a:r>
              <a:rPr kumimoji="0" lang="ru-RU" sz="19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У меня в классе очень много друзей. Я хорошо отношусь ко всем ребятам. Но есть среди них один мальчик — </a:t>
            </a:r>
            <a:r>
              <a:rPr kumimoji="0" lang="ru-RU" sz="1900" b="0" i="0" u="none" strike="noStrike" kern="100" cap="none" spc="0" normalizeH="0" baseline="0" noProof="0" dirty="0" err="1">
                <a:ln>
                  <a:noFill/>
                </a:ln>
                <a:solidFill>
                  <a:prstClr val="black"/>
                </a:solidFill>
                <a:effectLst/>
                <a:uLnTx/>
                <a:uFillTx/>
                <a:latin typeface="Times New Roman" panose="02020603050405020304" pitchFamily="18" charset="0"/>
                <a:ea typeface="SimSun" panose="02010600030101010101" pitchFamily="2" charset="-122"/>
                <a:cs typeface="+mn-cs"/>
              </a:rPr>
              <a:t>Алексе́й</a:t>
            </a:r>
            <a:r>
              <a:rPr kumimoji="0" lang="ru-RU" sz="19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Это мой лучший друг. Мы сидим с ним за одной партой с первого класса. Мы были знакомы еще до школы, поэтому и решили поступить в один и тот же класс.</a:t>
            </a:r>
          </a:p>
          <a:p>
            <a:pPr marL="0" marR="0" lvl="0" indent="180340" algn="just" defTabSz="914400" rtl="0" eaLnBrk="1" fontAlgn="auto" latinLnBrk="0" hangingPunct="1">
              <a:lnSpc>
                <a:spcPct val="100000"/>
              </a:lnSpc>
              <a:spcBef>
                <a:spcPts val="0"/>
              </a:spcBef>
              <a:spcAft>
                <a:spcPts val="0"/>
              </a:spcAft>
              <a:buClrTx/>
              <a:buSzTx/>
              <a:buFontTx/>
              <a:buNone/>
              <a:tabLst/>
              <a:defRPr/>
            </a:pPr>
            <a:r>
              <a:rPr kumimoji="0" lang="ru-RU" sz="1900" b="0" i="0" u="none" strike="noStrike" kern="100" cap="none" spc="0" normalizeH="0" baseline="0" noProof="0" dirty="0" err="1">
                <a:ln>
                  <a:noFill/>
                </a:ln>
                <a:solidFill>
                  <a:prstClr val="black"/>
                </a:solidFill>
                <a:effectLst/>
                <a:uLnTx/>
                <a:uFillTx/>
                <a:latin typeface="Times New Roman" panose="02020603050405020304" pitchFamily="18" charset="0"/>
                <a:ea typeface="SimSun" panose="02010600030101010101" pitchFamily="2" charset="-122"/>
                <a:cs typeface="+mn-cs"/>
              </a:rPr>
              <a:t>Алексе́й</a:t>
            </a:r>
            <a:r>
              <a:rPr kumimoji="0" lang="ru-RU" sz="19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обладает приятной внешностью. Иногда, наблюдая за девчонками нашего класса, я вижу, как они засматриваются на моего лучшего друга. И это не спроста. У него красивые, светлые волосы. Он всегда любит носить модные прически, которые ему делает знакомый парикмахер.</a:t>
            </a:r>
          </a:p>
          <a:p>
            <a:pPr marL="0" marR="0" lvl="0" indent="180340" algn="just" defTabSz="914400" rtl="0" eaLnBrk="1" fontAlgn="auto" latinLnBrk="0" hangingPunct="1">
              <a:lnSpc>
                <a:spcPct val="100000"/>
              </a:lnSpc>
              <a:spcBef>
                <a:spcPts val="0"/>
              </a:spcBef>
              <a:spcAft>
                <a:spcPts val="0"/>
              </a:spcAft>
              <a:buClrTx/>
              <a:buSzTx/>
              <a:buFontTx/>
              <a:buNone/>
              <a:tabLst/>
              <a:defRPr/>
            </a:pPr>
            <a:r>
              <a:rPr kumimoji="0" lang="ru-RU" sz="19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У Лёши овальное лицо, с мягкими контурами. Глаза голубые, как чистое небо. Нос маленький. Губы аккуратно прижаты друг к другу. На его лице есть веснушки. Но их совершенно не много. К ним можно присмотреться только в том случае, если близко подойти к моему товарищу.</a:t>
            </a:r>
          </a:p>
          <a:p>
            <a:pPr marL="0" marR="0" lvl="0" indent="180340" algn="just" defTabSz="914400" rtl="0" eaLnBrk="1" fontAlgn="auto" latinLnBrk="0" hangingPunct="1">
              <a:lnSpc>
                <a:spcPct val="100000"/>
              </a:lnSpc>
              <a:spcBef>
                <a:spcPts val="0"/>
              </a:spcBef>
              <a:spcAft>
                <a:spcPts val="0"/>
              </a:spcAft>
              <a:buClrTx/>
              <a:buSzTx/>
              <a:buFontTx/>
              <a:buNone/>
              <a:tabLst/>
              <a:defRPr/>
            </a:pPr>
            <a:r>
              <a:rPr kumimoji="0" lang="ru-RU" sz="19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Телосложение у Лёшки спортивное. Он очень любит занятия спортом и кроме школьных уроков посещает еще и дополнительные секции по футболу. Поэтому, он всегда в форме, легко справляется с нормативами и помогает остальным ребятам нашего класса. Успехи его стараний видны и в остальных предметах. Он всегда уверенно, статно выходит к доске и решает любые задания.</a:t>
            </a:r>
          </a:p>
          <a:p>
            <a:pPr marL="0" marR="0" lvl="0" indent="180340" algn="just" defTabSz="914400" rtl="0" eaLnBrk="1" fontAlgn="auto" latinLnBrk="0" hangingPunct="1">
              <a:lnSpc>
                <a:spcPct val="100000"/>
              </a:lnSpc>
              <a:spcBef>
                <a:spcPts val="0"/>
              </a:spcBef>
              <a:spcAft>
                <a:spcPts val="0"/>
              </a:spcAft>
              <a:buClrTx/>
              <a:buSzTx/>
              <a:buFontTx/>
              <a:buNone/>
              <a:tabLst/>
              <a:defRPr/>
            </a:pPr>
            <a:r>
              <a:rPr kumimoji="0" lang="ru-RU" sz="19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Лёшка высокого роста, наверное, выше всех мальчиков в классе, поэтому, он всегда помогает учительнице, доставая какие-то книги на высоких стеллажах и полках.</a:t>
            </a:r>
          </a:p>
          <a:p>
            <a:pPr marL="0" marR="0" lvl="0" indent="180340" algn="just" defTabSz="914400" rtl="0" eaLnBrk="1" fontAlgn="auto" latinLnBrk="0" hangingPunct="1">
              <a:lnSpc>
                <a:spcPct val="100000"/>
              </a:lnSpc>
              <a:spcBef>
                <a:spcPts val="0"/>
              </a:spcBef>
              <a:spcAft>
                <a:spcPts val="0"/>
              </a:spcAft>
              <a:buClrTx/>
              <a:buSzTx/>
              <a:buFontTx/>
              <a:buNone/>
              <a:tabLst/>
              <a:defRPr/>
            </a:pPr>
            <a:r>
              <a:rPr kumimoji="0" lang="ru-RU" sz="1900" b="0" i="0" u="none" strike="noStrike" kern="100" cap="none" spc="0" normalizeH="0" baseline="0" noProof="0" dirty="0" err="1">
                <a:ln>
                  <a:noFill/>
                </a:ln>
                <a:solidFill>
                  <a:prstClr val="black"/>
                </a:solidFill>
                <a:effectLst/>
                <a:uLnTx/>
                <a:uFillTx/>
                <a:latin typeface="Times New Roman" panose="02020603050405020304" pitchFamily="18" charset="0"/>
                <a:ea typeface="SimSun" panose="02010600030101010101" pitchFamily="2" charset="-122"/>
                <a:cs typeface="+mn-cs"/>
              </a:rPr>
              <a:t>Алексе́й</a:t>
            </a:r>
            <a:r>
              <a:rPr kumimoji="0" lang="ru-RU" sz="19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любит носить красивые, стильные костюмы. Родители помогают ему с выбором школьной формы, поэтому, он всегда приходит на уроки, одетый со вкусом.</a:t>
            </a:r>
          </a:p>
          <a:p>
            <a:pPr marL="0" marR="0" lvl="0" indent="180340" algn="just" defTabSz="914400" rtl="0" eaLnBrk="1" fontAlgn="auto" latinLnBrk="0" hangingPunct="1">
              <a:lnSpc>
                <a:spcPct val="100000"/>
              </a:lnSpc>
              <a:spcBef>
                <a:spcPts val="0"/>
              </a:spcBef>
              <a:spcAft>
                <a:spcPts val="0"/>
              </a:spcAft>
              <a:buClrTx/>
              <a:buSzTx/>
              <a:buFontTx/>
              <a:buNone/>
              <a:tabLst/>
              <a:defRPr/>
            </a:pPr>
            <a:r>
              <a:rPr kumimoji="0" lang="ru-RU" sz="19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Нет, он не выделяется из толпы какими-то особенными акцентами. Просто мой товарищ всегда опрятен и аккуратен. Его очень любят как наши одноклассники, так и учителя. Он обладает тонким чувством юмора, поэтому может пошутить всегда и везде. Это качество помогает ему и в тех ситуациях, когда нужно разрядить накаленную обстановку и сменить тему для общения между ребятами.</a:t>
            </a:r>
          </a:p>
          <a:p>
            <a:pPr marL="0" marR="0" lvl="0" indent="180340" algn="just" defTabSz="914400" rtl="0" eaLnBrk="1" fontAlgn="auto" latinLnBrk="0" hangingPunct="1">
              <a:lnSpc>
                <a:spcPct val="100000"/>
              </a:lnSpc>
              <a:spcBef>
                <a:spcPts val="0"/>
              </a:spcBef>
              <a:spcAft>
                <a:spcPts val="0"/>
              </a:spcAft>
              <a:buClrTx/>
              <a:buSzTx/>
              <a:buFontTx/>
              <a:buNone/>
              <a:tabLst/>
              <a:defRPr/>
            </a:pPr>
            <a:r>
              <a:rPr kumimoji="0" lang="ru-RU" sz="19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Как же хорошо, что у меня есть такой замечательный друг, который всегда поможет и никогда не оставит в беде.</a:t>
            </a:r>
          </a:p>
        </p:txBody>
      </p:sp>
    </p:spTree>
    <p:extLst>
      <p:ext uri="{BB962C8B-B14F-4D97-AF65-F5344CB8AC3E}">
        <p14:creationId xmlns:p14="http://schemas.microsoft.com/office/powerpoint/2010/main" val="5561255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A02138A-2061-4E60-9CAF-61D8C99BC37C}"/>
              </a:ext>
            </a:extLst>
          </p:cNvPr>
          <p:cNvSpPr txBox="1"/>
          <p:nvPr/>
        </p:nvSpPr>
        <p:spPr>
          <a:xfrm>
            <a:off x="265236" y="185156"/>
            <a:ext cx="11663528" cy="6494085"/>
          </a:xfrm>
          <a:prstGeom prst="rect">
            <a:avLst/>
          </a:prstGeom>
          <a:noFill/>
        </p:spPr>
        <p:txBody>
          <a:bodyPr wrap="square">
            <a:spAutoFit/>
          </a:bodyPr>
          <a:lstStyle/>
          <a:p>
            <a:pPr marL="0" marR="0" lvl="0" indent="180340" algn="just" defTabSz="914400" rtl="0" eaLnBrk="1" fontAlgn="auto" latinLnBrk="0" hangingPunct="1">
              <a:lnSpc>
                <a:spcPct val="100000"/>
              </a:lnSpc>
              <a:spcBef>
                <a:spcPts val="2400"/>
              </a:spcBef>
              <a:spcAft>
                <a:spcPts val="0"/>
              </a:spcAft>
              <a:buClrTx/>
              <a:buSzTx/>
              <a:buFontTx/>
              <a:buNone/>
              <a:tabLst/>
              <a:defRPr/>
            </a:pPr>
            <a:r>
              <a:rPr kumimoji="0" lang="ru-RU" sz="2200" b="1"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7.</a:t>
            </a:r>
            <a:endParaRPr kumimoji="0" lang="ru-RU" sz="22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endParaRPr>
          </a:p>
          <a:p>
            <a:pPr marL="0" marR="0" lvl="0" indent="180340" algn="just" defTabSz="914400" rtl="0" eaLnBrk="1" fontAlgn="auto" latinLnBrk="0" hangingPunct="1">
              <a:lnSpc>
                <a:spcPct val="100000"/>
              </a:lnSpc>
              <a:spcBef>
                <a:spcPts val="0"/>
              </a:spcBef>
              <a:spcAft>
                <a:spcPts val="0"/>
              </a:spcAft>
              <a:buClrTx/>
              <a:buSzTx/>
              <a:buFontTx/>
              <a:buNone/>
              <a:tabLst/>
              <a:defRPr/>
            </a:pPr>
            <a:r>
              <a:rPr kumimoji="0" lang="ru-RU" sz="22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Я хочу написать о моем товарище </a:t>
            </a:r>
            <a:r>
              <a:rPr kumimoji="0" lang="ru-RU" sz="2200" b="0" i="0" u="none" strike="noStrike" kern="100" cap="none" spc="0" normalizeH="0" baseline="0" noProof="0" dirty="0" err="1">
                <a:ln>
                  <a:noFill/>
                </a:ln>
                <a:solidFill>
                  <a:prstClr val="black"/>
                </a:solidFill>
                <a:effectLst/>
                <a:uLnTx/>
                <a:uFillTx/>
                <a:latin typeface="Times New Roman" panose="02020603050405020304" pitchFamily="18" charset="0"/>
                <a:ea typeface="SimSun" panose="02010600030101010101" pitchFamily="2" charset="-122"/>
                <a:cs typeface="+mn-cs"/>
              </a:rPr>
              <a:t>Бори́се</a:t>
            </a:r>
            <a:r>
              <a:rPr kumimoji="0" lang="ru-RU" sz="22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которого знаю более десяти лет. Мы с ним ходили в одну группу детского сада, а теперь учимся в одном классе.</a:t>
            </a:r>
          </a:p>
          <a:p>
            <a:pPr marL="0" marR="0" lvl="0" indent="180340" algn="just" defTabSz="914400" rtl="0" eaLnBrk="1" fontAlgn="auto" latinLnBrk="0" hangingPunct="1">
              <a:lnSpc>
                <a:spcPct val="100000"/>
              </a:lnSpc>
              <a:spcBef>
                <a:spcPts val="0"/>
              </a:spcBef>
              <a:spcAft>
                <a:spcPts val="0"/>
              </a:spcAft>
              <a:buClrTx/>
              <a:buSzTx/>
              <a:buFontTx/>
              <a:buNone/>
              <a:tabLst/>
              <a:defRPr/>
            </a:pPr>
            <a:r>
              <a:rPr kumimoji="0" lang="ru-RU" sz="22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На первый взгляд — обыкновенный подросток, но ведь каждый человек по-своему особенный. У моего друга светлые волосы. Он носит короткую стрижку. Светло-серые глаза </a:t>
            </a:r>
            <a:r>
              <a:rPr kumimoji="0" lang="ru-RU" sz="2200" b="0" i="0" u="none" strike="noStrike" kern="100" cap="none" spc="0" normalizeH="0" baseline="0" noProof="0" dirty="0" err="1">
                <a:ln>
                  <a:noFill/>
                </a:ln>
                <a:solidFill>
                  <a:prstClr val="black"/>
                </a:solidFill>
                <a:effectLst/>
                <a:uLnTx/>
                <a:uFillTx/>
                <a:latin typeface="Times New Roman" panose="02020603050405020304" pitchFamily="18" charset="0"/>
                <a:ea typeface="SimSun" panose="02010600030101010101" pitchFamily="2" charset="-122"/>
                <a:cs typeface="+mn-cs"/>
              </a:rPr>
              <a:t>Бори́са</a:t>
            </a:r>
            <a:r>
              <a:rPr kumimoji="0" lang="ru-RU" sz="22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украшают высокие широкие брови. Взгляд его чаще всего серьезный, хотя все говорят, что ему идет улыбка. У моего одноклассника </a:t>
            </a:r>
            <a:r>
              <a:rPr kumimoji="0" lang="ru-RU" sz="2200" b="0" i="0" u="none" strike="noStrike" kern="100" cap="none" spc="0" normalizeH="0" baseline="0" noProof="0" dirty="0" err="1">
                <a:ln>
                  <a:noFill/>
                </a:ln>
                <a:solidFill>
                  <a:prstClr val="black"/>
                </a:solidFill>
                <a:effectLst/>
                <a:uLnTx/>
                <a:uFillTx/>
                <a:latin typeface="Times New Roman" panose="02020603050405020304" pitchFamily="18" charset="0"/>
                <a:ea typeface="SimSun" panose="02010600030101010101" pitchFamily="2" charset="-122"/>
                <a:cs typeface="+mn-cs"/>
              </a:rPr>
              <a:t>Бори́са</a:t>
            </a:r>
            <a:r>
              <a:rPr kumimoji="0" lang="ru-RU" sz="22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высокий лоб, что свидетельствует о его развитых интеллектуальных способностях. Рост немного выше среднего.</a:t>
            </a:r>
          </a:p>
          <a:p>
            <a:pPr marL="0" marR="0" lvl="0" indent="180340" algn="just" defTabSz="914400" rtl="0" eaLnBrk="1" fontAlgn="auto" latinLnBrk="0" hangingPunct="1">
              <a:lnSpc>
                <a:spcPct val="100000"/>
              </a:lnSpc>
              <a:spcBef>
                <a:spcPts val="0"/>
              </a:spcBef>
              <a:spcAft>
                <a:spcPts val="0"/>
              </a:spcAft>
              <a:buClrTx/>
              <a:buSzTx/>
              <a:buFontTx/>
              <a:buNone/>
              <a:tabLst/>
              <a:defRPr/>
            </a:pPr>
            <a:r>
              <a:rPr kumimoji="0" lang="ru-RU" sz="22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Когда я впервые увидел папу моего друга, я понял, что </a:t>
            </a:r>
            <a:r>
              <a:rPr kumimoji="0" lang="ru-RU" sz="2200" b="0" i="0" u="none" strike="noStrike" kern="100" cap="none" spc="0" normalizeH="0" baseline="0" noProof="0" dirty="0" err="1">
                <a:ln>
                  <a:noFill/>
                </a:ln>
                <a:solidFill>
                  <a:prstClr val="black"/>
                </a:solidFill>
                <a:effectLst/>
                <a:uLnTx/>
                <a:uFillTx/>
                <a:latin typeface="Times New Roman" panose="02020603050405020304" pitchFamily="18" charset="0"/>
                <a:ea typeface="SimSun" panose="02010600030101010101" pitchFamily="2" charset="-122"/>
                <a:cs typeface="+mn-cs"/>
              </a:rPr>
              <a:t>Бо́ря</a:t>
            </a:r>
            <a:r>
              <a:rPr kumimoji="0" lang="ru-RU" sz="22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очень похож на отца. У него спортивное телосложение, он всегда подтянут, потому что не первый год занимается спортом.</a:t>
            </a:r>
          </a:p>
          <a:p>
            <a:pPr marL="0" marR="0" lvl="0" indent="180340" algn="just" defTabSz="914400" rtl="0" eaLnBrk="1" fontAlgn="auto" latinLnBrk="0" hangingPunct="1">
              <a:lnSpc>
                <a:spcPct val="100000"/>
              </a:lnSpc>
              <a:spcBef>
                <a:spcPts val="0"/>
              </a:spcBef>
              <a:spcAft>
                <a:spcPts val="0"/>
              </a:spcAft>
              <a:buClrTx/>
              <a:buSzTx/>
              <a:buFontTx/>
              <a:buNone/>
              <a:tabLst/>
              <a:defRPr/>
            </a:pPr>
            <a:r>
              <a:rPr kumimoji="0" lang="ru-RU" sz="22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В школу обычно </a:t>
            </a:r>
            <a:r>
              <a:rPr kumimoji="0" lang="ru-RU" sz="2200" b="0" i="0" u="none" strike="noStrike" kern="100" cap="none" spc="0" normalizeH="0" baseline="0" noProof="0" dirty="0" err="1">
                <a:ln>
                  <a:noFill/>
                </a:ln>
                <a:solidFill>
                  <a:prstClr val="black"/>
                </a:solidFill>
                <a:effectLst/>
                <a:uLnTx/>
                <a:uFillTx/>
                <a:latin typeface="Times New Roman" panose="02020603050405020304" pitchFamily="18" charset="0"/>
                <a:ea typeface="SimSun" panose="02010600030101010101" pitchFamily="2" charset="-122"/>
                <a:cs typeface="+mn-cs"/>
              </a:rPr>
              <a:t>Бори́с</a:t>
            </a:r>
            <a:r>
              <a:rPr kumimoji="0" lang="ru-RU" sz="22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надевает строгую одежду. А за пределами школы он предпочитает джинсы и спортивный стиль.</a:t>
            </a:r>
          </a:p>
          <a:p>
            <a:pPr marL="0" marR="0" lvl="0" indent="180340" algn="just" defTabSz="914400" rtl="0" eaLnBrk="1" fontAlgn="auto" latinLnBrk="0" hangingPunct="1">
              <a:lnSpc>
                <a:spcPct val="100000"/>
              </a:lnSpc>
              <a:spcBef>
                <a:spcPts val="2400"/>
              </a:spcBef>
              <a:spcAft>
                <a:spcPts val="0"/>
              </a:spcAft>
              <a:buClrTx/>
              <a:buSzTx/>
              <a:buFontTx/>
              <a:buNone/>
              <a:tabLst/>
              <a:defRPr/>
            </a:pPr>
            <a:r>
              <a:rPr kumimoji="0" lang="ru-RU" sz="2200" b="1"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8.</a:t>
            </a:r>
            <a:endParaRPr kumimoji="0" lang="ru-RU" sz="22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endParaRPr>
          </a:p>
          <a:p>
            <a:pPr marL="0" marR="0" lvl="0" indent="180340" algn="just" defTabSz="914400" rtl="0" eaLnBrk="1" fontAlgn="auto" latinLnBrk="0" hangingPunct="1">
              <a:lnSpc>
                <a:spcPct val="100000"/>
              </a:lnSpc>
              <a:spcBef>
                <a:spcPts val="0"/>
              </a:spcBef>
              <a:spcAft>
                <a:spcPts val="0"/>
              </a:spcAft>
              <a:buClrTx/>
              <a:buSzTx/>
              <a:buFontTx/>
              <a:buNone/>
              <a:tabLst/>
              <a:defRPr/>
            </a:pPr>
            <a:r>
              <a:rPr kumimoji="0" lang="ru-RU" sz="22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Моего друга зовут </a:t>
            </a:r>
            <a:r>
              <a:rPr kumimoji="0" lang="ru-RU" sz="2200" b="0" i="0" u="none" strike="noStrike" kern="100" cap="none" spc="0" normalizeH="0" baseline="0" noProof="0" dirty="0" err="1">
                <a:ln>
                  <a:noFill/>
                </a:ln>
                <a:solidFill>
                  <a:prstClr val="black"/>
                </a:solidFill>
                <a:effectLst/>
                <a:uLnTx/>
                <a:uFillTx/>
                <a:latin typeface="Times New Roman" panose="02020603050405020304" pitchFamily="18" charset="0"/>
                <a:ea typeface="SimSun" panose="02010600030101010101" pitchFamily="2" charset="-122"/>
                <a:cs typeface="+mn-cs"/>
              </a:rPr>
              <a:t>Степа́н</a:t>
            </a:r>
            <a:r>
              <a:rPr kumimoji="0" lang="ru-RU" sz="22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Мы с ним учимся в одном классе. У </a:t>
            </a:r>
            <a:r>
              <a:rPr kumimoji="0" lang="ru-RU" sz="2200" b="0" i="0" u="none" strike="noStrike" kern="100" cap="none" spc="0" normalizeH="0" baseline="0" noProof="0" dirty="0" err="1">
                <a:ln>
                  <a:noFill/>
                </a:ln>
                <a:solidFill>
                  <a:prstClr val="black"/>
                </a:solidFill>
                <a:effectLst/>
                <a:uLnTx/>
                <a:uFillTx/>
                <a:latin typeface="Times New Roman" panose="02020603050405020304" pitchFamily="18" charset="0"/>
                <a:ea typeface="SimSun" panose="02010600030101010101" pitchFamily="2" charset="-122"/>
                <a:cs typeface="+mn-cs"/>
              </a:rPr>
              <a:t>Степа́на</a:t>
            </a:r>
            <a:r>
              <a:rPr kumimoji="0" lang="ru-RU" sz="22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круглое, краснощёкое лицо. Небольшие темные и задорные глаза. Длинные ресницы. Брови тонкие. Нос у моего друга с легкой горбинкой. Волосы густые, русые, тщательно причесанные. Он небольшого роста, у него спортивное телосложение. </a:t>
            </a:r>
            <a:r>
              <a:rPr kumimoji="0" lang="ru-RU" sz="2200" b="0" i="0" u="none" strike="noStrike" kern="100" cap="none" spc="0" normalizeH="0" baseline="0" noProof="0" dirty="0" err="1">
                <a:ln>
                  <a:noFill/>
                </a:ln>
                <a:solidFill>
                  <a:prstClr val="black"/>
                </a:solidFill>
                <a:effectLst/>
                <a:uLnTx/>
                <a:uFillTx/>
                <a:latin typeface="Times New Roman" panose="02020603050405020304" pitchFamily="18" charset="0"/>
                <a:ea typeface="SimSun" panose="02010600030101010101" pitchFamily="2" charset="-122"/>
                <a:cs typeface="+mn-cs"/>
              </a:rPr>
              <a:t>Степа́н</a:t>
            </a:r>
            <a:r>
              <a:rPr kumimoji="0" lang="ru-RU" sz="22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довольно красивый молодой человек. Мне приятно с ним общаться.</a:t>
            </a:r>
          </a:p>
        </p:txBody>
      </p:sp>
    </p:spTree>
    <p:extLst>
      <p:ext uri="{BB962C8B-B14F-4D97-AF65-F5344CB8AC3E}">
        <p14:creationId xmlns:p14="http://schemas.microsoft.com/office/powerpoint/2010/main" val="23563604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A02138A-2061-4E60-9CAF-61D8C99BC37C}"/>
              </a:ext>
            </a:extLst>
          </p:cNvPr>
          <p:cNvSpPr txBox="1"/>
          <p:nvPr/>
        </p:nvSpPr>
        <p:spPr>
          <a:xfrm>
            <a:off x="556181" y="151179"/>
            <a:ext cx="10720248" cy="6555641"/>
          </a:xfrm>
          <a:prstGeom prst="rect">
            <a:avLst/>
          </a:prstGeom>
          <a:noFill/>
        </p:spPr>
        <p:txBody>
          <a:bodyPr wrap="square">
            <a:spAutoFit/>
          </a:bodyPr>
          <a:lstStyle/>
          <a:p>
            <a:pPr marL="0" marR="0" lvl="0" indent="180340" algn="just" defTabSz="914400" rtl="0" eaLnBrk="1" fontAlgn="auto" latinLnBrk="0" hangingPunct="1">
              <a:lnSpc>
                <a:spcPct val="100000"/>
              </a:lnSpc>
              <a:spcBef>
                <a:spcPts val="3000"/>
              </a:spcBef>
              <a:spcAft>
                <a:spcPts val="0"/>
              </a:spcAft>
              <a:buClrTx/>
              <a:buSzTx/>
              <a:buFontTx/>
              <a:buNone/>
              <a:tabLst/>
              <a:defRPr/>
            </a:pPr>
            <a:r>
              <a:rPr kumimoji="0" lang="ru-RU" sz="2000" b="1"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9.</a:t>
            </a:r>
            <a:endPar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endParaRPr>
          </a:p>
          <a:p>
            <a:pPr marL="0" marR="0" lvl="0" indent="180340" algn="just" defTabSz="914400" rtl="0" eaLnBrk="1" fontAlgn="auto" latinLnBrk="0" hangingPunct="1">
              <a:lnSpc>
                <a:spcPct val="100000"/>
              </a:lnSpc>
              <a:spcBef>
                <a:spcPts val="0"/>
              </a:spcBef>
              <a:spcAft>
                <a:spcPts val="0"/>
              </a:spcAft>
              <a:buClrTx/>
              <a:buSzTx/>
              <a:buFontTx/>
              <a:buNone/>
              <a:tabLst/>
              <a:defRPr/>
            </a:pPr>
            <a:r>
              <a:rPr kumimoji="0" lang="ru-RU" sz="2000" b="0" i="0" u="none" strike="noStrike" kern="100" cap="none" spc="0" normalizeH="0" baseline="0" noProof="0" dirty="0" err="1">
                <a:ln>
                  <a:noFill/>
                </a:ln>
                <a:solidFill>
                  <a:prstClr val="black"/>
                </a:solidFill>
                <a:effectLst/>
                <a:uLnTx/>
                <a:uFillTx/>
                <a:latin typeface="Times New Roman" panose="02020603050405020304" pitchFamily="18" charset="0"/>
                <a:ea typeface="SimSun" panose="02010600030101010101" pitchFamily="2" charset="-122"/>
                <a:cs typeface="+mn-cs"/>
              </a:rPr>
              <a:t>Ди́ма</a:t>
            </a: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 мой лучший друг. Он похож на солнышко, так как его всегда улыбчивое лицо обрамляют ярко-рыжие вьющиеся волосы. «Улыбка на лице, что солнце в окне» — это о нем. Курносый нос весь в веснушках, на щеках всегда легкий румянец. У Димы слегка торчащие уши, которые придают еще большей шкодливости его внешнему виду.</a:t>
            </a:r>
          </a:p>
          <a:p>
            <a:pPr marL="0" marR="0" lvl="0" indent="180340" algn="just" defTabSz="914400" rtl="0" eaLnBrk="1" fontAlgn="auto" latinLnBrk="0" hangingPunct="1">
              <a:lnSpc>
                <a:spcPct val="100000"/>
              </a:lnSpc>
              <a:spcBef>
                <a:spcPts val="0"/>
              </a:spcBef>
              <a:spcAft>
                <a:spcPts val="0"/>
              </a:spcAft>
              <a:buClrTx/>
              <a:buSzTx/>
              <a:buFontTx/>
              <a:buNone/>
              <a:tabLst/>
              <a:defRPr/>
            </a:pP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Говорят, что глаза — зеркало души.</a:t>
            </a:r>
          </a:p>
          <a:p>
            <a:pPr marL="0" marR="0" lvl="0" indent="180340" algn="just" defTabSz="914400" rtl="0" eaLnBrk="1" fontAlgn="auto" latinLnBrk="0" hangingPunct="1">
              <a:lnSpc>
                <a:spcPct val="100000"/>
              </a:lnSpc>
              <a:spcBef>
                <a:spcPts val="0"/>
              </a:spcBef>
              <a:spcAft>
                <a:spcPts val="0"/>
              </a:spcAft>
              <a:buClrTx/>
              <a:buSzTx/>
              <a:buFontTx/>
              <a:buNone/>
              <a:tabLst/>
              <a:defRPr/>
            </a:pP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Я с этим полностью согласен. Искрометные, лукавые глаза Димы выдают в нем веселого неунывающего человека, который любит приключения. Он заводила во всех наших играх. При разговоре он всегда смотрит в глаза собеседнику, что говорит о его честности, искренности и открытости.</a:t>
            </a:r>
          </a:p>
          <a:p>
            <a:pPr marL="0" marR="0" lvl="0" indent="180340" algn="just" defTabSz="914400" rtl="0" eaLnBrk="1" fontAlgn="auto" latinLnBrk="0" hangingPunct="1">
              <a:lnSpc>
                <a:spcPct val="100000"/>
              </a:lnSpc>
              <a:spcBef>
                <a:spcPts val="0"/>
              </a:spcBef>
              <a:spcAft>
                <a:spcPts val="0"/>
              </a:spcAft>
              <a:buClrTx/>
              <a:buSzTx/>
              <a:buFontTx/>
              <a:buNone/>
              <a:tabLst/>
              <a:defRPr/>
            </a:pP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Дима небольшого роста, что иногда его очень расстраивает, но при этом он очень подвижный, бегает быстрее всех в классе и хорошо играет в баскетбол несмотря на то, что эта игра — для высоких.</a:t>
            </a:r>
          </a:p>
          <a:p>
            <a:pPr marL="0" marR="0" lvl="0" indent="180340" algn="just" defTabSz="914400" rtl="0" eaLnBrk="1" fontAlgn="auto" latinLnBrk="0" hangingPunct="1">
              <a:lnSpc>
                <a:spcPct val="100000"/>
              </a:lnSpc>
              <a:spcBef>
                <a:spcPts val="0"/>
              </a:spcBef>
              <a:spcAft>
                <a:spcPts val="0"/>
              </a:spcAft>
              <a:buClrTx/>
              <a:buSzTx/>
              <a:buFontTx/>
              <a:buNone/>
              <a:tabLst/>
              <a:defRPr/>
            </a:pP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У моего друга очень заразительный смех, который заставляет хохотать весь класс, и обворожительная улыбка, при которой на щеках у Димы появляются прелестные ямочки.</a:t>
            </a:r>
          </a:p>
          <a:p>
            <a:pPr marL="0" marR="0" lvl="0" indent="180340" algn="just" defTabSz="914400" rtl="0" eaLnBrk="1" fontAlgn="auto" latinLnBrk="0" hangingPunct="1">
              <a:lnSpc>
                <a:spcPct val="100000"/>
              </a:lnSpc>
              <a:spcBef>
                <a:spcPts val="0"/>
              </a:spcBef>
              <a:spcAft>
                <a:spcPts val="0"/>
              </a:spcAft>
              <a:buClrTx/>
              <a:buSzTx/>
              <a:buFontTx/>
              <a:buNone/>
              <a:tabLst/>
              <a:defRPr/>
            </a:pP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Голос у него звонкий, и он очень любит петь, поэтому участвует во всех школьных концертах.</a:t>
            </a:r>
          </a:p>
          <a:p>
            <a:pPr marL="0" marR="0" lvl="0" indent="180340" algn="just" defTabSz="914400" rtl="0" eaLnBrk="1" fontAlgn="auto" latinLnBrk="0" hangingPunct="1">
              <a:lnSpc>
                <a:spcPct val="100000"/>
              </a:lnSpc>
              <a:spcBef>
                <a:spcPts val="0"/>
              </a:spcBef>
              <a:spcAft>
                <a:spcPts val="0"/>
              </a:spcAft>
              <a:buClrTx/>
              <a:buSzTx/>
              <a:buFontTx/>
              <a:buNone/>
              <a:tabLst/>
              <a:defRPr/>
            </a:pP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Походка у Димы стремительная, что выдает в нем решительного человека. Несмотря на любовь к приключениям, внешний вид у моего друга опрятный. В повседневной жизни любит носить джинсы, рубашку и свитер — одежду, удобную для игр и развлечений.</a:t>
            </a:r>
          </a:p>
          <a:p>
            <a:pPr marL="0" marR="0" lvl="0" indent="180340" algn="just" defTabSz="914400" rtl="0" eaLnBrk="1" fontAlgn="auto" latinLnBrk="0" hangingPunct="1">
              <a:lnSpc>
                <a:spcPct val="100000"/>
              </a:lnSpc>
              <a:spcBef>
                <a:spcPts val="0"/>
              </a:spcBef>
              <a:spcAft>
                <a:spcPts val="0"/>
              </a:spcAft>
              <a:buClrTx/>
              <a:buSzTx/>
              <a:buFontTx/>
              <a:buNone/>
              <a:tabLst/>
              <a:defRPr/>
            </a:pP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Мне нравится дружить с Димой, потому что он настоящий друг, веселый и оптимистичный человек. Его обаяние притягивает к нему людей, и я очень рад, что он дружит со мной.</a:t>
            </a:r>
            <a:endParaRPr kumimoji="0" lang="ru-RU" sz="24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endParaRPr>
          </a:p>
        </p:txBody>
      </p:sp>
    </p:spTree>
    <p:extLst>
      <p:ext uri="{BB962C8B-B14F-4D97-AF65-F5344CB8AC3E}">
        <p14:creationId xmlns:p14="http://schemas.microsoft.com/office/powerpoint/2010/main" val="14374268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A02138A-2061-4E60-9CAF-61D8C99BC37C}"/>
              </a:ext>
            </a:extLst>
          </p:cNvPr>
          <p:cNvSpPr txBox="1"/>
          <p:nvPr/>
        </p:nvSpPr>
        <p:spPr>
          <a:xfrm>
            <a:off x="271163" y="58846"/>
            <a:ext cx="11649674" cy="6740307"/>
          </a:xfrm>
          <a:prstGeom prst="rect">
            <a:avLst/>
          </a:prstGeom>
          <a:noFill/>
        </p:spPr>
        <p:txBody>
          <a:bodyPr wrap="square">
            <a:spAutoFit/>
          </a:bodyPr>
          <a:lstStyle/>
          <a:p>
            <a:pPr marL="0" marR="0" lvl="0" indent="180340" algn="just" defTabSz="914400" rtl="0" eaLnBrk="1" fontAlgn="auto" latinLnBrk="0" hangingPunct="1">
              <a:lnSpc>
                <a:spcPct val="100000"/>
              </a:lnSpc>
              <a:spcBef>
                <a:spcPts val="3000"/>
              </a:spcBef>
              <a:spcAft>
                <a:spcPts val="0"/>
              </a:spcAft>
              <a:buClrTx/>
              <a:buSzTx/>
              <a:buFontTx/>
              <a:buNone/>
              <a:tabLst/>
              <a:defRPr/>
            </a:pPr>
            <a:r>
              <a:rPr kumimoji="0" lang="ru-RU" sz="2400" b="1"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10.</a:t>
            </a:r>
            <a:endParaRPr kumimoji="0" lang="ru-RU" sz="24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endParaRPr>
          </a:p>
          <a:p>
            <a:pPr marL="0" marR="0" lvl="0" indent="180340" algn="just"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Наверное, у каждого человека есть лучший друг. К счастью, такой есть и у меня. Его зовут </a:t>
            </a:r>
            <a:r>
              <a:rPr kumimoji="0" lang="ru-RU" sz="2400" b="0" i="0" u="none" strike="noStrike" kern="100" cap="none" spc="0" normalizeH="0" baseline="0" noProof="0" dirty="0" err="1">
                <a:ln>
                  <a:noFill/>
                </a:ln>
                <a:solidFill>
                  <a:prstClr val="black"/>
                </a:solidFill>
                <a:effectLst/>
                <a:uLnTx/>
                <a:uFillTx/>
                <a:latin typeface="Times New Roman" panose="02020603050405020304" pitchFamily="18" charset="0"/>
                <a:ea typeface="SimSun" panose="02010600030101010101" pitchFamily="2" charset="-122"/>
                <a:cs typeface="+mn-cs"/>
              </a:rPr>
              <a:t>Ми́шей</a:t>
            </a:r>
            <a:r>
              <a:rPr kumimoji="0" lang="ru-RU" sz="24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Мы познакомились с ним однажды летом, когда вместе играли во дворе. Миша очень храбрый и веселый. Он – прирожденный лидер, который собирает всех ребят вокруг себя и может выслушать каждого. У </a:t>
            </a:r>
            <a:r>
              <a:rPr kumimoji="0" lang="ru-RU" sz="2400" b="0" i="0" u="none" strike="noStrike" kern="100" cap="none" spc="0" normalizeH="0" baseline="0" noProof="0" dirty="0" err="1">
                <a:ln>
                  <a:noFill/>
                </a:ln>
                <a:solidFill>
                  <a:prstClr val="black"/>
                </a:solidFill>
                <a:effectLst/>
                <a:uLnTx/>
                <a:uFillTx/>
                <a:latin typeface="Times New Roman" panose="02020603050405020304" pitchFamily="18" charset="0"/>
                <a:ea typeface="SimSun" panose="02010600030101010101" pitchFamily="2" charset="-122"/>
                <a:cs typeface="+mn-cs"/>
              </a:rPr>
              <a:t>Михаи́ла</a:t>
            </a:r>
            <a:r>
              <a:rPr kumimoji="0" lang="ru-RU" sz="24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необычный взгляд на мир. Я думаю, его можно даже назвать мудрым.</a:t>
            </a:r>
          </a:p>
          <a:p>
            <a:pPr marL="0" marR="0" lvl="0" indent="180340" algn="just"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00" cap="none" spc="0" normalizeH="0" baseline="0" noProof="0" dirty="0" err="1">
                <a:ln>
                  <a:noFill/>
                </a:ln>
                <a:solidFill>
                  <a:prstClr val="black"/>
                </a:solidFill>
                <a:effectLst/>
                <a:uLnTx/>
                <a:uFillTx/>
                <a:latin typeface="Times New Roman" panose="02020603050405020304" pitchFamily="18" charset="0"/>
                <a:ea typeface="SimSun" panose="02010600030101010101" pitchFamily="2" charset="-122"/>
                <a:cs typeface="+mn-cs"/>
              </a:rPr>
              <a:t>Ми́ша</a:t>
            </a:r>
            <a:r>
              <a:rPr kumimoji="0" lang="ru-RU" sz="24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невысокого роста. Он ниже меня почти на голову. Это не мешает ему быть очень сильным. У моего друга светлые кудрявые волосы, он коротко их стрижет. У него прямой широкий нос, который так же облеплен веснушками, как щеки и лоб. Глаза у </a:t>
            </a:r>
            <a:r>
              <a:rPr kumimoji="0" lang="ru-RU" sz="2400" b="0" i="0" u="none" strike="noStrike" kern="100" cap="none" spc="0" normalizeH="0" baseline="0" noProof="0" dirty="0" err="1">
                <a:ln>
                  <a:noFill/>
                </a:ln>
                <a:solidFill>
                  <a:prstClr val="black"/>
                </a:solidFill>
                <a:effectLst/>
                <a:uLnTx/>
                <a:uFillTx/>
                <a:latin typeface="Times New Roman" panose="02020603050405020304" pitchFamily="18" charset="0"/>
                <a:ea typeface="SimSun" panose="02010600030101010101" pitchFamily="2" charset="-122"/>
                <a:cs typeface="+mn-cs"/>
              </a:rPr>
              <a:t>Ми́ши</a:t>
            </a:r>
            <a:r>
              <a:rPr kumimoji="0" lang="ru-RU" sz="24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ярко-зеленые, как у хитрого кота. У него сломан верхний передний зуб, но он не очень расстраивается по этому поводу и неизменно широко улыбается и искренне смеется. Гулять он всегда выходит в темно-синих джинсах с яркими нашивками в виде звезд. </a:t>
            </a:r>
            <a:r>
              <a:rPr kumimoji="0" lang="ru-RU" sz="2400" b="0" i="0" u="none" strike="noStrike" kern="100" cap="none" spc="0" normalizeH="0" baseline="0" noProof="0" dirty="0" err="1">
                <a:ln>
                  <a:noFill/>
                </a:ln>
                <a:solidFill>
                  <a:prstClr val="black"/>
                </a:solidFill>
                <a:effectLst/>
                <a:uLnTx/>
                <a:uFillTx/>
                <a:latin typeface="Times New Roman" panose="02020603050405020304" pitchFamily="18" charset="0"/>
                <a:ea typeface="SimSun" panose="02010600030101010101" pitchFamily="2" charset="-122"/>
                <a:cs typeface="+mn-cs"/>
              </a:rPr>
              <a:t>Ми́ша</a:t>
            </a:r>
            <a:r>
              <a:rPr kumimoji="0" lang="ru-RU" sz="24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носит темные, чаще всего черные футболки с изображениями его любимых музыкальных групп. На ногах он носит кеды со шнурками яркого салатового цвета.</a:t>
            </a:r>
          </a:p>
          <a:p>
            <a:pPr marL="0" marR="0" lvl="0" indent="180340" algn="just"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00" cap="none" spc="0" normalizeH="0" baseline="0" noProof="0" dirty="0" err="1">
                <a:ln>
                  <a:noFill/>
                </a:ln>
                <a:solidFill>
                  <a:prstClr val="black"/>
                </a:solidFill>
                <a:effectLst/>
                <a:uLnTx/>
                <a:uFillTx/>
                <a:latin typeface="Times New Roman" panose="02020603050405020304" pitchFamily="18" charset="0"/>
                <a:ea typeface="SimSun" panose="02010600030101010101" pitchFamily="2" charset="-122"/>
                <a:cs typeface="+mn-cs"/>
              </a:rPr>
              <a:t>Михаи́л</a:t>
            </a:r>
            <a:r>
              <a:rPr kumimoji="0" lang="ru-RU" sz="24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очень хороший друг и товарищ, хоть он вполне симпатичный, все любят его не за это. Настоящие друзья уважают его за острый ум, веселые шутки, смелый характер. Всем этим он способен по-настоящему вдохновлять окружающих.</a:t>
            </a:r>
          </a:p>
        </p:txBody>
      </p:sp>
    </p:spTree>
    <p:extLst>
      <p:ext uri="{BB962C8B-B14F-4D97-AF65-F5344CB8AC3E}">
        <p14:creationId xmlns:p14="http://schemas.microsoft.com/office/powerpoint/2010/main" val="25947840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A02138A-2061-4E60-9CAF-61D8C99BC37C}"/>
              </a:ext>
            </a:extLst>
          </p:cNvPr>
          <p:cNvSpPr txBox="1"/>
          <p:nvPr/>
        </p:nvSpPr>
        <p:spPr>
          <a:xfrm>
            <a:off x="0" y="27713"/>
            <a:ext cx="12192000" cy="6771084"/>
          </a:xfrm>
          <a:prstGeom prst="rect">
            <a:avLst/>
          </a:prstGeom>
          <a:noFill/>
        </p:spPr>
        <p:txBody>
          <a:bodyPr wrap="square">
            <a:spAutoFit/>
          </a:bodyPr>
          <a:lstStyle/>
          <a:p>
            <a:pPr marL="0" marR="0" lvl="0" indent="180340" algn="just" defTabSz="914400" rtl="0" eaLnBrk="1" fontAlgn="auto" latinLnBrk="0" hangingPunct="1">
              <a:lnSpc>
                <a:spcPct val="100000"/>
              </a:lnSpc>
              <a:spcBef>
                <a:spcPts val="3000"/>
              </a:spcBef>
              <a:spcAft>
                <a:spcPts val="0"/>
              </a:spcAft>
              <a:buClrTx/>
              <a:buSzTx/>
              <a:buFontTx/>
              <a:buNone/>
              <a:tabLst/>
              <a:defRPr/>
            </a:pPr>
            <a:r>
              <a:rPr kumimoji="0" lang="ru-RU" sz="1800" b="1"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11.</a:t>
            </a:r>
            <a:endParaRPr kumimoji="0" lang="ru-RU" sz="18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endParaRPr>
          </a:p>
          <a:p>
            <a:pPr marL="0" marR="0" lvl="0" indent="180340" algn="just"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С моей подругой </a:t>
            </a:r>
            <a:r>
              <a:rPr kumimoji="0" lang="ru-RU" sz="1800" b="0" i="0" u="none" strike="noStrike" kern="100" cap="none" spc="0" normalizeH="0" baseline="0" noProof="0" dirty="0" err="1">
                <a:ln>
                  <a:noFill/>
                </a:ln>
                <a:solidFill>
                  <a:prstClr val="black"/>
                </a:solidFill>
                <a:effectLst/>
                <a:uLnTx/>
                <a:uFillTx/>
                <a:latin typeface="Times New Roman" panose="02020603050405020304" pitchFamily="18" charset="0"/>
                <a:ea typeface="SimSun" panose="02010600030101010101" pitchFamily="2" charset="-122"/>
                <a:cs typeface="+mn-cs"/>
              </a:rPr>
              <a:t>Мари́ной</a:t>
            </a:r>
            <a:r>
              <a:rPr kumimoji="0" lang="ru-RU" sz="18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мы дружим с первого класса и даже сидим за одной партой.</a:t>
            </a:r>
          </a:p>
          <a:p>
            <a:pPr marL="0" marR="0" lvl="0" indent="180340" algn="just"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У </a:t>
            </a:r>
            <a:r>
              <a:rPr kumimoji="0" lang="ru-RU" sz="1800" b="0" i="0" u="none" strike="noStrike" kern="100" cap="none" spc="0" normalizeH="0" baseline="0" noProof="0" dirty="0" err="1">
                <a:ln>
                  <a:noFill/>
                </a:ln>
                <a:solidFill>
                  <a:prstClr val="black"/>
                </a:solidFill>
                <a:effectLst/>
                <a:uLnTx/>
                <a:uFillTx/>
                <a:latin typeface="Times New Roman" panose="02020603050405020304" pitchFamily="18" charset="0"/>
                <a:ea typeface="SimSun" panose="02010600030101010101" pitchFamily="2" charset="-122"/>
                <a:cs typeface="+mn-cs"/>
              </a:rPr>
              <a:t>Мари́ны</a:t>
            </a:r>
            <a:r>
              <a:rPr kumimoji="0" lang="ru-RU" sz="18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красивое круглое лицо. Небольшой, немного выпуклый лоб. Кожа светлая, а на щеках у нее румянец. Брови темные, ровным полукругом.</a:t>
            </a:r>
          </a:p>
          <a:p>
            <a:pPr marL="0" marR="0" lvl="0" indent="180340" algn="just"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Нос небольшой, прямой, немного вздернутый кверху. Когда </a:t>
            </a:r>
            <a:r>
              <a:rPr kumimoji="0" lang="ru-RU" sz="1800" b="0" i="0" u="none" strike="noStrike" kern="100" cap="none" spc="0" normalizeH="0" baseline="0" noProof="0" dirty="0" err="1">
                <a:ln>
                  <a:noFill/>
                </a:ln>
                <a:solidFill>
                  <a:prstClr val="black"/>
                </a:solidFill>
                <a:effectLst/>
                <a:uLnTx/>
                <a:uFillTx/>
                <a:latin typeface="Times New Roman" panose="02020603050405020304" pitchFamily="18" charset="0"/>
                <a:ea typeface="SimSun" panose="02010600030101010101" pitchFamily="2" charset="-122"/>
                <a:cs typeface="+mn-cs"/>
              </a:rPr>
              <a:t>Мари́на</a:t>
            </a:r>
            <a:r>
              <a:rPr kumimoji="0" lang="ru-RU" sz="18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смеется — она морщит нос, и это забавно смотрится.</a:t>
            </a:r>
          </a:p>
          <a:p>
            <a:pPr marL="0" marR="0" lvl="0" indent="180340" algn="just"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Глаза большие, серо-голубые, с длинными густыми ресницами. Выражение глаз всегда приветливое и доброе. Но иногда, когда Марина злится, ее глаза становятся темными и зелеными. А когда не злится — они лучистые. Если Марина задумывается, то прищуривает немного глаза и отводит их в сторону.</a:t>
            </a:r>
          </a:p>
          <a:p>
            <a:pPr marL="0" marR="0" lvl="0" indent="180340" algn="just"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Губы розовые и ровные. Зубы белые. Когда Марина улыбается, у нее на щеках появляются забавные ямочки. Смеется она часто и с удовольствием. Смех звонкий и веселый.</a:t>
            </a:r>
          </a:p>
          <a:p>
            <a:pPr marL="0" marR="0" lvl="0" indent="180340" algn="just"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Уши маленькие и прижаты к голове. В мочках ушей у нее серебряные сережки в виде сердечек.</a:t>
            </a:r>
          </a:p>
          <a:p>
            <a:pPr marL="0" marR="0" lvl="0" indent="180340" algn="just"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Волосы у моей подруги темные и волнистые, ровно подстриженные. Длиной — чуть ниже плеч. На лбу у нее ровная челочка. Чаще всего она собирает волосы в хвост на затылке. Но иногда заплетает две косички и закрепляет их красивыми резинками. На праздники Марина распускает волосы и собирает их под ободок.</a:t>
            </a:r>
          </a:p>
          <a:p>
            <a:pPr marL="0" marR="0" lvl="0" indent="180340" algn="just"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Рост у Марины средний. Она стройная. Осанка прямая, плечи чуть откинуты назад. Марина никогда не сутулится, сидит или стоит всегда ровно. У нее длинная стройная шея. Особенно это видно, когда она делает хвостик на голове, и шея открыта.</a:t>
            </a:r>
          </a:p>
          <a:p>
            <a:pPr marL="0" marR="0" lvl="0" indent="180340" algn="just"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У Марины очень красивые, ровные длинные пальцы, наверное, это потому, что она занимается игрой на фортепиано.</a:t>
            </a:r>
          </a:p>
          <a:p>
            <a:pPr marL="0" marR="0" lvl="0" indent="180340" algn="just"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При разговоре Марина не очень сильно жестикулирует и не размахивает руками. Но когда хочет выделить какой-то момент в речи, поднимает вверх указательный палец.</a:t>
            </a:r>
          </a:p>
          <a:p>
            <a:pPr marL="0" marR="0" lvl="0" indent="180340" algn="just"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Одевается подружка опрятно и красиво. Особенно любит наряжаться в юбки и блузки. Иногда надевает джинсы и свитера, они ей тоже идут. На руке носит красивые часики или пластмассовый браслет.</a:t>
            </a:r>
          </a:p>
          <a:p>
            <a:pPr marL="0" marR="0" lvl="0" indent="180340" algn="just"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Мне очень нравится дружить с Мариной. Нравится ее привлекательная внешность и ее добрый, отзывчивый характер</a:t>
            </a:r>
            <a:r>
              <a:rPr kumimoji="0" lang="ru-RU" sz="20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a:t>
            </a:r>
          </a:p>
        </p:txBody>
      </p:sp>
    </p:spTree>
    <p:extLst>
      <p:ext uri="{BB962C8B-B14F-4D97-AF65-F5344CB8AC3E}">
        <p14:creationId xmlns:p14="http://schemas.microsoft.com/office/powerpoint/2010/main" val="41384996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A02138A-2061-4E60-9CAF-61D8C99BC37C}"/>
              </a:ext>
            </a:extLst>
          </p:cNvPr>
          <p:cNvSpPr txBox="1"/>
          <p:nvPr/>
        </p:nvSpPr>
        <p:spPr>
          <a:xfrm>
            <a:off x="528472" y="374317"/>
            <a:ext cx="10720248" cy="6109365"/>
          </a:xfrm>
          <a:prstGeom prst="rect">
            <a:avLst/>
          </a:prstGeom>
          <a:noFill/>
        </p:spPr>
        <p:txBody>
          <a:bodyPr wrap="square">
            <a:spAutoFit/>
          </a:bodyPr>
          <a:lstStyle/>
          <a:p>
            <a:pPr marL="0" marR="0" lvl="0" indent="180340" algn="just" defTabSz="914400" rtl="0" eaLnBrk="1" fontAlgn="auto" latinLnBrk="0" hangingPunct="1">
              <a:lnSpc>
                <a:spcPct val="100000"/>
              </a:lnSpc>
              <a:spcBef>
                <a:spcPts val="3000"/>
              </a:spcBef>
              <a:spcAft>
                <a:spcPts val="0"/>
              </a:spcAft>
              <a:buClrTx/>
              <a:buSzTx/>
              <a:buFontTx/>
              <a:buNone/>
              <a:tabLst/>
              <a:defRPr/>
            </a:pPr>
            <a:r>
              <a:rPr kumimoji="0" lang="ru-RU" sz="2300" b="1"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12.</a:t>
            </a:r>
            <a:endParaRPr kumimoji="0" lang="ru-RU" sz="23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endParaRPr>
          </a:p>
          <a:p>
            <a:pPr marL="0" marR="0" lvl="0" indent="180340" algn="just" defTabSz="914400" rtl="0" eaLnBrk="1" fontAlgn="auto" latinLnBrk="0" hangingPunct="1">
              <a:lnSpc>
                <a:spcPct val="100000"/>
              </a:lnSpc>
              <a:spcBef>
                <a:spcPts val="0"/>
              </a:spcBef>
              <a:spcAft>
                <a:spcPts val="0"/>
              </a:spcAft>
              <a:buClrTx/>
              <a:buSzTx/>
              <a:buFontTx/>
              <a:buNone/>
              <a:tabLst/>
              <a:defRPr/>
            </a:pPr>
            <a:r>
              <a:rPr kumimoji="0" lang="ru-RU" sz="23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Откровенно говоря, у меня есть много хороших, верных друзей. Но моей лучшей подругой уже более 5 лет является </a:t>
            </a:r>
            <a:r>
              <a:rPr kumimoji="0" lang="ru-RU" sz="2300" b="0" i="0" u="none" strike="noStrike" kern="100" cap="none" spc="0" normalizeH="0" baseline="0" noProof="0" dirty="0" err="1">
                <a:ln>
                  <a:noFill/>
                </a:ln>
                <a:solidFill>
                  <a:prstClr val="black"/>
                </a:solidFill>
                <a:effectLst/>
                <a:uLnTx/>
                <a:uFillTx/>
                <a:latin typeface="Times New Roman" panose="02020603050405020304" pitchFamily="18" charset="0"/>
                <a:ea typeface="SimSun" panose="02010600030101010101" pitchFamily="2" charset="-122"/>
                <a:cs typeface="+mn-cs"/>
              </a:rPr>
              <a:t>Елизаве́та</a:t>
            </a:r>
            <a:r>
              <a:rPr kumimoji="0" lang="ru-RU" sz="23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Она приятно выглядит, ей 19 лет. Лиза не очень высокая, но у нее очень привлекательное тело. Каждый день она занимается спортом и два разы в неделю посещает занятия йоги, поэтому фигура у нее красивая, спортивная, подтянутая. Конечно, идеальная фигура есть только частью красоты. Ведь только комбинация красивого тела, духа и разума может сделать человека прекрасным, даже если черты лица в целом обычные.</a:t>
            </a:r>
          </a:p>
          <a:p>
            <a:pPr marL="0" marR="0" lvl="0" indent="180340" algn="just" defTabSz="914400" rtl="0" eaLnBrk="1" fontAlgn="auto" latinLnBrk="0" hangingPunct="1">
              <a:lnSpc>
                <a:spcPct val="100000"/>
              </a:lnSpc>
              <a:spcBef>
                <a:spcPts val="0"/>
              </a:spcBef>
              <a:spcAft>
                <a:spcPts val="0"/>
              </a:spcAft>
              <a:buClrTx/>
              <a:buSzTx/>
              <a:buFontTx/>
              <a:buNone/>
              <a:tabLst/>
              <a:defRPr/>
            </a:pPr>
            <a:r>
              <a:rPr kumimoji="0" lang="ru-RU" sz="23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У </a:t>
            </a:r>
            <a:r>
              <a:rPr kumimoji="0" lang="ru-RU" sz="2300" b="0" i="0" u="none" strike="noStrike" kern="100" cap="none" spc="0" normalizeH="0" baseline="0" noProof="0" dirty="0" err="1">
                <a:ln>
                  <a:noFill/>
                </a:ln>
                <a:solidFill>
                  <a:prstClr val="black"/>
                </a:solidFill>
                <a:effectLst/>
                <a:uLnTx/>
                <a:uFillTx/>
                <a:latin typeface="Times New Roman" panose="02020603050405020304" pitchFamily="18" charset="0"/>
                <a:ea typeface="SimSun" panose="02010600030101010101" pitchFamily="2" charset="-122"/>
                <a:cs typeface="+mn-cs"/>
              </a:rPr>
              <a:t>Елизаве́ты</a:t>
            </a:r>
            <a:r>
              <a:rPr kumimoji="0" lang="ru-RU" sz="23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прямые, длинные, светлые волосы, которые она часто собирает в пучок. У нее голубые глаза и длинные темные ресницы, а также большие губы, которые она всегда подкрашивает прозрачным блеском. Лицо овальной формы и маленький нос. </a:t>
            </a:r>
            <a:r>
              <a:rPr kumimoji="0" lang="ru-RU" sz="2300" b="0" i="0" u="none" strike="noStrike" kern="100" cap="none" spc="0" normalizeH="0" baseline="0" noProof="0" dirty="0" err="1">
                <a:ln>
                  <a:noFill/>
                </a:ln>
                <a:solidFill>
                  <a:prstClr val="black"/>
                </a:solidFill>
                <a:effectLst/>
                <a:uLnTx/>
                <a:uFillTx/>
                <a:latin typeface="Times New Roman" panose="02020603050405020304" pitchFamily="18" charset="0"/>
                <a:ea typeface="SimSun" panose="02010600030101010101" pitchFamily="2" charset="-122"/>
                <a:cs typeface="+mn-cs"/>
              </a:rPr>
              <a:t>Ли́за</a:t>
            </a:r>
            <a:r>
              <a:rPr kumimoji="0" lang="ru-RU" sz="23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всегда очень элегантна, она носит одежду в соответствии с модой. Могу сказать, ее обаяние неотразимое.</a:t>
            </a:r>
          </a:p>
          <a:p>
            <a:pPr marL="0" marR="0" lvl="0" indent="180340" algn="just" defTabSz="914400" rtl="0" eaLnBrk="1" fontAlgn="auto" latinLnBrk="0" hangingPunct="1">
              <a:lnSpc>
                <a:spcPct val="100000"/>
              </a:lnSpc>
              <a:spcBef>
                <a:spcPts val="0"/>
              </a:spcBef>
              <a:spcAft>
                <a:spcPts val="0"/>
              </a:spcAft>
              <a:buClrTx/>
              <a:buSzTx/>
              <a:buFontTx/>
              <a:buNone/>
              <a:tabLst/>
              <a:defRPr/>
            </a:pPr>
            <a:r>
              <a:rPr kumimoji="0" lang="ru-RU" sz="23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Короче говоря, Елизавета — красивая, привлекательная девушка. Но на мой взгляд, внутренняя красота важнее физической. Лиза — хорошо воспитанный, веселый и добрый человек. Она очень тактичная, чувствительная, в меру эмоциональная, остроумная, щедрая и с очень добрым сердцем.</a:t>
            </a:r>
          </a:p>
        </p:txBody>
      </p:sp>
    </p:spTree>
    <p:extLst>
      <p:ext uri="{BB962C8B-B14F-4D97-AF65-F5344CB8AC3E}">
        <p14:creationId xmlns:p14="http://schemas.microsoft.com/office/powerpoint/2010/main" val="17528422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A02138A-2061-4E60-9CAF-61D8C99BC37C}"/>
              </a:ext>
            </a:extLst>
          </p:cNvPr>
          <p:cNvSpPr txBox="1"/>
          <p:nvPr/>
        </p:nvSpPr>
        <p:spPr>
          <a:xfrm>
            <a:off x="0" y="-69275"/>
            <a:ext cx="12191999" cy="7013458"/>
          </a:xfrm>
          <a:prstGeom prst="rect">
            <a:avLst/>
          </a:prstGeom>
          <a:noFill/>
        </p:spPr>
        <p:txBody>
          <a:bodyPr wrap="square">
            <a:spAutoFit/>
          </a:bodyPr>
          <a:lstStyle/>
          <a:p>
            <a:pPr marL="0" marR="0" lvl="0" indent="180340" algn="just" defTabSz="914400" rtl="0" eaLnBrk="1" fontAlgn="auto" latinLnBrk="0" hangingPunct="1">
              <a:lnSpc>
                <a:spcPct val="100000"/>
              </a:lnSpc>
              <a:spcBef>
                <a:spcPts val="3000"/>
              </a:spcBef>
              <a:spcAft>
                <a:spcPts val="0"/>
              </a:spcAft>
              <a:buClrTx/>
              <a:buSzTx/>
              <a:buFontTx/>
              <a:buNone/>
              <a:tabLst/>
              <a:defRPr/>
            </a:pPr>
            <a:r>
              <a:rPr kumimoji="0" lang="ru-RU" sz="1750" b="1"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13.</a:t>
            </a:r>
            <a:endParaRPr kumimoji="0" lang="ru-RU" sz="175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endParaRPr>
          </a:p>
          <a:p>
            <a:pPr marL="0" marR="0" lvl="0" indent="180340" algn="just" defTabSz="914400" rtl="0" eaLnBrk="1" fontAlgn="auto" latinLnBrk="0" hangingPunct="1">
              <a:lnSpc>
                <a:spcPct val="90000"/>
              </a:lnSpc>
              <a:spcBef>
                <a:spcPts val="0"/>
              </a:spcBef>
              <a:spcAft>
                <a:spcPts val="0"/>
              </a:spcAft>
              <a:buClrTx/>
              <a:buSzTx/>
              <a:buFontTx/>
              <a:buNone/>
              <a:tabLst/>
              <a:defRPr/>
            </a:pPr>
            <a:r>
              <a:rPr kumimoji="0" lang="ru-RU" sz="175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С самой необычной внешностью из моих друзей — Влад. Он довольно худой. Конечно, сам о себе он говорит «стройный». На вид, вообще, он здоров, хотя худоват и бледноват. Моя бабушка обожает его кормить! Думаю, что со временем он наберёт вес.</a:t>
            </a:r>
          </a:p>
          <a:p>
            <a:pPr marL="0" marR="0" lvl="0" indent="180340" algn="just" defTabSz="914400" rtl="0" eaLnBrk="1" fontAlgn="auto" latinLnBrk="0" hangingPunct="1">
              <a:lnSpc>
                <a:spcPct val="100000"/>
              </a:lnSpc>
              <a:spcBef>
                <a:spcPts val="0"/>
              </a:spcBef>
              <a:spcAft>
                <a:spcPts val="0"/>
              </a:spcAft>
              <a:buClrTx/>
              <a:buSzTx/>
              <a:buFontTx/>
              <a:buNone/>
              <a:tabLst/>
              <a:defRPr/>
            </a:pPr>
            <a:r>
              <a:rPr kumimoji="0" lang="ru-RU" sz="175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У него черные волосы, немного более длинные, чем положено. Это я так считаю, конечно. Они немного вьются. Глаза у него темно-синие. Необычный цвет!</a:t>
            </a:r>
          </a:p>
          <a:p>
            <a:pPr marL="0" marR="0" lvl="0" indent="180340" algn="just" defTabSz="914400" rtl="0" eaLnBrk="1" fontAlgn="auto" latinLnBrk="0" hangingPunct="1">
              <a:lnSpc>
                <a:spcPct val="100000"/>
              </a:lnSpc>
              <a:spcBef>
                <a:spcPts val="0"/>
              </a:spcBef>
              <a:spcAft>
                <a:spcPts val="0"/>
              </a:spcAft>
              <a:buClrTx/>
              <a:buSzTx/>
              <a:buFontTx/>
              <a:buNone/>
              <a:tabLst/>
              <a:defRPr/>
            </a:pPr>
            <a:r>
              <a:rPr kumimoji="0" lang="ru-RU" sz="175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Девчонки завидуют его ресницам — длинные и даже загнутые. Но </a:t>
            </a:r>
            <a:r>
              <a:rPr kumimoji="0" lang="ru-RU" sz="1750" b="0" i="0" u="none" strike="noStrike" kern="100" cap="none" spc="0" normalizeH="0" baseline="0" noProof="0" dirty="0" err="1">
                <a:ln>
                  <a:noFill/>
                </a:ln>
                <a:solidFill>
                  <a:prstClr val="black"/>
                </a:solidFill>
                <a:effectLst/>
                <a:uLnTx/>
                <a:uFillTx/>
                <a:latin typeface="Times New Roman" panose="02020603050405020304" pitchFamily="18" charset="0"/>
                <a:ea typeface="SimSun" panose="02010600030101010101" pitchFamily="2" charset="-122"/>
                <a:cs typeface="+mn-cs"/>
              </a:rPr>
              <a:t>Вла́да</a:t>
            </a:r>
            <a:r>
              <a:rPr kumimoji="0" lang="ru-RU" sz="175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они бесят!</a:t>
            </a:r>
          </a:p>
          <a:p>
            <a:pPr marL="0" marR="0" lvl="0" indent="180340" algn="just" defTabSz="914400" rtl="0" eaLnBrk="1" fontAlgn="auto" latinLnBrk="0" hangingPunct="1">
              <a:lnSpc>
                <a:spcPct val="100000"/>
              </a:lnSpc>
              <a:spcBef>
                <a:spcPts val="0"/>
              </a:spcBef>
              <a:spcAft>
                <a:spcPts val="0"/>
              </a:spcAft>
              <a:buClrTx/>
              <a:buSzTx/>
              <a:buFontTx/>
              <a:buNone/>
              <a:tabLst/>
              <a:defRPr/>
            </a:pPr>
            <a:r>
              <a:rPr kumimoji="0" lang="ru-RU" sz="175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Лицо у него немного вытянутое. Пальцы тоже длинные. Он чуть выше меня ростом. Вообще, мы шутим, что ему надо писать стихи, ведь он похож на какого-то готического поэта. Он обижается.</a:t>
            </a:r>
          </a:p>
          <a:p>
            <a:pPr marL="0" marR="0" lvl="0" indent="180340" algn="just" defTabSz="914400" rtl="0" eaLnBrk="1" fontAlgn="auto" latinLnBrk="0" hangingPunct="1">
              <a:lnSpc>
                <a:spcPct val="100000"/>
              </a:lnSpc>
              <a:spcBef>
                <a:spcPts val="0"/>
              </a:spcBef>
              <a:spcAft>
                <a:spcPts val="0"/>
              </a:spcAft>
              <a:buClrTx/>
              <a:buSzTx/>
              <a:buFontTx/>
              <a:buNone/>
              <a:tabLst/>
              <a:defRPr/>
            </a:pPr>
            <a:r>
              <a:rPr kumimoji="0" lang="ru-RU" sz="175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Прыщики его не мучают, везёт. Но он очень не любит загорать. Вообще-то, у него даже аллергия на солнце. Я сам видел, что его кожа краснеет. И даже, если ему солнечный луч попадает на нос, Влад чихает.</a:t>
            </a:r>
          </a:p>
          <a:p>
            <a:pPr marL="0" marR="0" lvl="0" indent="180340" algn="just" defTabSz="914400" rtl="0" eaLnBrk="1" fontAlgn="auto" latinLnBrk="0" hangingPunct="1">
              <a:lnSpc>
                <a:spcPct val="100000"/>
              </a:lnSpc>
              <a:spcBef>
                <a:spcPts val="0"/>
              </a:spcBef>
              <a:spcAft>
                <a:spcPts val="0"/>
              </a:spcAft>
              <a:buClrTx/>
              <a:buSzTx/>
              <a:buFontTx/>
              <a:buNone/>
              <a:tabLst/>
              <a:defRPr/>
            </a:pPr>
            <a:r>
              <a:rPr kumimoji="0" lang="ru-RU" sz="175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Одеваться он предпочитает в тёмное (так практичней!) У него есть любимые черные джинсы. Кроссовки, конечно. И какая-нибудь темная футболка, например, синяя. Обязательно с любимыми иероглифами. Я всегда ему говорю, мол, непонятно, что там написано. А он делает вид, что понимает.</a:t>
            </a:r>
          </a:p>
          <a:p>
            <a:pPr marL="0" marR="0" lvl="0" indent="180340" algn="just" defTabSz="914400" rtl="0" eaLnBrk="1" fontAlgn="auto" latinLnBrk="0" hangingPunct="1">
              <a:lnSpc>
                <a:spcPct val="100000"/>
              </a:lnSpc>
              <a:spcBef>
                <a:spcPts val="0"/>
              </a:spcBef>
              <a:spcAft>
                <a:spcPts val="0"/>
              </a:spcAft>
              <a:buClrTx/>
              <a:buSzTx/>
              <a:buFontTx/>
              <a:buNone/>
              <a:tabLst/>
              <a:defRPr/>
            </a:pPr>
            <a:r>
              <a:rPr kumimoji="0" lang="ru-RU" sz="175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Часто в ушах у него наушники. Очень любит музыку слушать. Даже иногда немного пританцовывает. Вообще, он любит более тяжелую музыку — рок, не попсу и не классику.</a:t>
            </a:r>
          </a:p>
          <a:p>
            <a:pPr marL="0" marR="0" lvl="0" indent="180340" algn="just" defTabSz="914400" rtl="0" eaLnBrk="1" fontAlgn="auto" latinLnBrk="0" hangingPunct="1">
              <a:lnSpc>
                <a:spcPct val="100000"/>
              </a:lnSpc>
              <a:spcBef>
                <a:spcPts val="0"/>
              </a:spcBef>
              <a:spcAft>
                <a:spcPts val="0"/>
              </a:spcAft>
              <a:buClrTx/>
              <a:buSzTx/>
              <a:buFontTx/>
              <a:buNone/>
              <a:tabLst/>
              <a:defRPr/>
            </a:pPr>
            <a:r>
              <a:rPr kumimoji="0" lang="ru-RU" sz="175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Есть у него дурацкая привычка, которая немного портит внешность. Привычка грызть карандаш. Грызун! А после ещё крутит его в руках постоянно. И главное, что карандаш этот ему совсем не нужен. Может, он это делает, чтобы не курить сигареты?</a:t>
            </a:r>
          </a:p>
          <a:p>
            <a:pPr marL="0" marR="0" lvl="0" indent="180340" algn="just" defTabSz="914400" rtl="0" eaLnBrk="1" fontAlgn="auto" latinLnBrk="0" hangingPunct="1">
              <a:lnSpc>
                <a:spcPct val="100000"/>
              </a:lnSpc>
              <a:spcBef>
                <a:spcPts val="0"/>
              </a:spcBef>
              <a:spcAft>
                <a:spcPts val="0"/>
              </a:spcAft>
              <a:buClrTx/>
              <a:buSzTx/>
              <a:buFontTx/>
              <a:buNone/>
              <a:tabLst/>
              <a:defRPr/>
            </a:pPr>
            <a:r>
              <a:rPr kumimoji="0" lang="ru-RU" sz="175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Улыбается он редко. Но хорошо улыбается! Зубы белые, ровные. А губы у него тонкие, кстати.</a:t>
            </a:r>
          </a:p>
          <a:p>
            <a:pPr marL="0" marR="0" lvl="0" indent="180340" algn="just" defTabSz="914400" rtl="0" eaLnBrk="1" fontAlgn="auto" latinLnBrk="0" hangingPunct="1">
              <a:lnSpc>
                <a:spcPct val="100000"/>
              </a:lnSpc>
              <a:spcBef>
                <a:spcPts val="0"/>
              </a:spcBef>
              <a:spcAft>
                <a:spcPts val="0"/>
              </a:spcAft>
              <a:buClrTx/>
              <a:buSzTx/>
              <a:buFontTx/>
              <a:buNone/>
              <a:tabLst/>
              <a:defRPr/>
            </a:pPr>
            <a:r>
              <a:rPr kumimoji="0" lang="ru-RU" sz="175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Что ещё? Внешность, в целом, приятная. И он очень классно получается на фото. Я иногда даже не сразу его узнаю. Такой серьёзный.</a:t>
            </a:r>
          </a:p>
          <a:p>
            <a:pPr marL="0" marR="0" lvl="0" indent="180340" algn="just" defTabSz="914400" rtl="0" eaLnBrk="1" fontAlgn="auto" latinLnBrk="0" hangingPunct="1">
              <a:lnSpc>
                <a:spcPct val="100000"/>
              </a:lnSpc>
              <a:spcBef>
                <a:spcPts val="0"/>
              </a:spcBef>
              <a:spcAft>
                <a:spcPts val="0"/>
              </a:spcAft>
              <a:buClrTx/>
              <a:buSzTx/>
              <a:buFontTx/>
              <a:buNone/>
              <a:tabLst/>
              <a:defRPr/>
            </a:pPr>
            <a:r>
              <a:rPr kumimoji="0" lang="ru-RU" sz="175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У зеркала он точно не стоит часами, но старается всегда быть чистым и аккуратным (в этом он мне пример: я-то иногда забываю расчесаться... и даже умыться). То есть он аккуратист. Ему очень идёт деловой костюм, а ещё галстук. Представительно получается. Главное — чтоб по размеру.</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75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Его внешность обращает на себя внимание, хотя ничего яркого он не приемлет. Но есть во всём какая-то глубина.</a:t>
            </a:r>
          </a:p>
        </p:txBody>
      </p:sp>
    </p:spTree>
    <p:extLst>
      <p:ext uri="{BB962C8B-B14F-4D97-AF65-F5344CB8AC3E}">
        <p14:creationId xmlns:p14="http://schemas.microsoft.com/office/powerpoint/2010/main" val="14967776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A02138A-2061-4E60-9CAF-61D8C99BC37C}"/>
              </a:ext>
            </a:extLst>
          </p:cNvPr>
          <p:cNvSpPr txBox="1"/>
          <p:nvPr/>
        </p:nvSpPr>
        <p:spPr>
          <a:xfrm>
            <a:off x="583890" y="163920"/>
            <a:ext cx="10720248" cy="6294031"/>
          </a:xfrm>
          <a:prstGeom prst="rect">
            <a:avLst/>
          </a:prstGeom>
          <a:noFill/>
        </p:spPr>
        <p:txBody>
          <a:bodyPr wrap="square">
            <a:spAutoFit/>
          </a:bodyPr>
          <a:lstStyle/>
          <a:p>
            <a:pPr marL="0" marR="0" lvl="0" indent="180340" algn="just" defTabSz="914400" rtl="0" eaLnBrk="1" fontAlgn="auto" latinLnBrk="0" hangingPunct="1">
              <a:lnSpc>
                <a:spcPct val="100000"/>
              </a:lnSpc>
              <a:spcBef>
                <a:spcPts val="3000"/>
              </a:spcBef>
              <a:spcAft>
                <a:spcPts val="0"/>
              </a:spcAft>
              <a:buClrTx/>
              <a:buSzTx/>
              <a:buFontTx/>
              <a:buNone/>
              <a:tabLst/>
              <a:defRPr/>
            </a:pPr>
            <a:r>
              <a:rPr kumimoji="0" lang="ru-RU" sz="3100" b="1"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14.</a:t>
            </a:r>
            <a:endParaRPr kumimoji="0" lang="ru-RU" sz="31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31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Моя подруга Алёна — самый лучший и верный друг. С ней мне никогда не бывает скучно, и всегда мы весело проводим время. Алена очень красивая девочка, многие говорят, что мы с ней сестры, потому что очень похожи. Она высокая, у Алёны длинные черные волосы, глаза светло-серые, красивые губы и фигура. Мы подружились очень давно, наверное, когда еще обе были в детском садике. Я на все сто процентов уверена в этом человеке. Она — самая надежная и верная подруга. Если у меня что-то стряслось, то я всегда с ней делюсь и точно знаю, что она никому ничего не расскажет. Алёна — словно сестричка, она всегда находит на меня время, и мы вместе придумываем что-то интересное...</a:t>
            </a:r>
          </a:p>
        </p:txBody>
      </p:sp>
    </p:spTree>
    <p:extLst>
      <p:ext uri="{BB962C8B-B14F-4D97-AF65-F5344CB8AC3E}">
        <p14:creationId xmlns:p14="http://schemas.microsoft.com/office/powerpoint/2010/main" val="8431327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A02138A-2061-4E60-9CAF-61D8C99BC37C}"/>
              </a:ext>
            </a:extLst>
          </p:cNvPr>
          <p:cNvSpPr txBox="1"/>
          <p:nvPr/>
        </p:nvSpPr>
        <p:spPr>
          <a:xfrm>
            <a:off x="431490" y="117693"/>
            <a:ext cx="11133056" cy="6740307"/>
          </a:xfrm>
          <a:prstGeom prst="rect">
            <a:avLst/>
          </a:prstGeom>
          <a:noFill/>
        </p:spPr>
        <p:txBody>
          <a:bodyPr wrap="square">
            <a:spAutoFit/>
          </a:bodyPr>
          <a:lstStyle/>
          <a:p>
            <a:pPr marL="0" marR="0" lvl="0" indent="180340" algn="just" defTabSz="914400" rtl="0" eaLnBrk="1" fontAlgn="auto" latinLnBrk="0" hangingPunct="1">
              <a:lnSpc>
                <a:spcPct val="100000"/>
              </a:lnSpc>
              <a:spcBef>
                <a:spcPts val="3000"/>
              </a:spcBef>
              <a:spcAft>
                <a:spcPts val="0"/>
              </a:spcAft>
              <a:buClrTx/>
              <a:buSzTx/>
              <a:buFontTx/>
              <a:buNone/>
              <a:tabLst/>
              <a:defRPr/>
            </a:pPr>
            <a:r>
              <a:rPr kumimoji="0" lang="ru-RU" sz="1800" b="1"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15.</a:t>
            </a:r>
            <a:endParaRPr kumimoji="0" lang="ru-RU" sz="18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endParaRPr>
          </a:p>
          <a:p>
            <a:pPr marL="0" marR="0" lvl="0" indent="180340" algn="just"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Я хочу рассказать о своей маме. Она мой самый дорогой и близкий человек, зовут её </a:t>
            </a:r>
            <a:r>
              <a:rPr kumimoji="0" lang="ru-RU" sz="1800" b="0" i="0" u="none" strike="noStrike" kern="100" cap="none" spc="0" normalizeH="0" baseline="0" noProof="0" dirty="0" err="1">
                <a:ln>
                  <a:noFill/>
                </a:ln>
                <a:solidFill>
                  <a:prstClr val="black"/>
                </a:solidFill>
                <a:effectLst/>
                <a:uLnTx/>
                <a:uFillTx/>
                <a:latin typeface="Times New Roman" panose="02020603050405020304" pitchFamily="18" charset="0"/>
                <a:ea typeface="SimSun" panose="02010600030101010101" pitchFamily="2" charset="-122"/>
                <a:cs typeface="+mn-cs"/>
              </a:rPr>
              <a:t>Анастаси́я</a:t>
            </a:r>
            <a:r>
              <a:rPr kumimoji="0" lang="ru-RU" sz="18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a:t>
            </a:r>
            <a:r>
              <a:rPr kumimoji="0" lang="ru-RU" sz="1800" b="0" i="0" u="none" strike="noStrike" kern="100" cap="none" spc="0" normalizeH="0" baseline="0" noProof="0" dirty="0" err="1">
                <a:ln>
                  <a:noFill/>
                </a:ln>
                <a:solidFill>
                  <a:prstClr val="black"/>
                </a:solidFill>
                <a:effectLst/>
                <a:uLnTx/>
                <a:uFillTx/>
                <a:latin typeface="Times New Roman" panose="02020603050405020304" pitchFamily="18" charset="0"/>
                <a:ea typeface="SimSun" panose="02010600030101010101" pitchFamily="2" charset="-122"/>
                <a:cs typeface="+mn-cs"/>
              </a:rPr>
              <a:t>Серге́евна</a:t>
            </a:r>
            <a:r>
              <a:rPr kumimoji="0" lang="ru-RU" sz="18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a:t>
            </a:r>
          </a:p>
          <a:p>
            <a:pPr marL="0" marR="0" lvl="0" indent="180340" algn="just"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На мой вкус моя мамочка самая красивая на свете.</a:t>
            </a:r>
          </a:p>
          <a:p>
            <a:pPr marL="0" marR="0" lvl="0" indent="180340" algn="just"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Она среднего роста, но при этом очень стройная, женственная и обаятельная. Её волосы цвета пшеницы всегда уложены красивыми локонами, глаза озаряют мир яркими зелёными лучиками, на щеках играет лёгкий румянец, а на носу пляшет весёлый хоровод веснушек. Голос наполнен теплотой, а манера речи всегда доброжелательная и спокойная. Мама всегда следит за своим внешним видом, одевается со вкусом, модно и стильно, из одежды больше всего предпочитает нарядные платья, они делают её стройную фигуру похожей на настоящую актрису.</a:t>
            </a:r>
          </a:p>
          <a:p>
            <a:pPr marL="0" marR="0" lvl="0" indent="180340" algn="just"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Я очень люблю мамины руки, они самые заботливые и нежные на свете. Любое дело она выполняет с улыбкой, наверное, поэтому всё ладится у неё в руках. Её походка всегда грациозна, как у кошки, а все движения полны дружелюбия. Моя мама очень добрый и отзывчивый человек, всегда готова прийти на помощь любому нуждающемуся. В каждом человеке старается замечать только хорошее, а на любую ситуации смотрит с оптимизмом.</a:t>
            </a:r>
          </a:p>
          <a:p>
            <a:pPr marL="0" marR="0" lvl="0" indent="180340" algn="just"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Всем хорошим, что есть во мне я обязана своей маме. В любой ситуации я знаю, что есть человек, который найдёт нужные слова и поможет разобраться в жизненных сложностях. Моя мама очень разносторонне развитый человек: любит читать, путешествовать, часто ходит в театр или музей. Ещё она настоящая спортсменка, ведёт здоровый образ жизни — катается на велосипеде и роликах летом, а зимой на лыжах или коньках, отлично играет в теннис. Моя мама любит животных, и поэтому в квартире у нас небольшой домашний зоопарк — собака, кот, попугай и хомячки.</a:t>
            </a:r>
          </a:p>
          <a:p>
            <a:pPr marL="0" marR="0" lvl="0" indent="180340" algn="just"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Анастасия Сергеевна занимается очень важным и благородным делом — работает воспитателем в детском саду. На работе коллеги ценят её профессионализм и ответственность, а юные воспитанники обожают за весёлый нрав, активность и доброту.</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Я горжусь своей мамой и стараюсь во всём брать с неё пример.</a:t>
            </a:r>
          </a:p>
        </p:txBody>
      </p:sp>
    </p:spTree>
    <p:extLst>
      <p:ext uri="{BB962C8B-B14F-4D97-AF65-F5344CB8AC3E}">
        <p14:creationId xmlns:p14="http://schemas.microsoft.com/office/powerpoint/2010/main" val="4114697977"/>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10748</TotalTime>
  <Words>4105</Words>
  <Application>Microsoft Office PowerPoint</Application>
  <PresentationFormat>Широкоэкранный</PresentationFormat>
  <Paragraphs>246</Paragraphs>
  <Slides>26</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2</vt:i4>
      </vt:variant>
      <vt:variant>
        <vt:lpstr>Заголовки слайдов</vt:lpstr>
      </vt:variant>
      <vt:variant>
        <vt:i4>26</vt:i4>
      </vt:variant>
    </vt:vector>
  </HeadingPairs>
  <TitlesOfParts>
    <vt:vector size="32" baseType="lpstr">
      <vt:lpstr>Arial</vt:lpstr>
      <vt:lpstr>Calibri</vt:lpstr>
      <vt:lpstr>Calibri Light</vt:lpstr>
      <vt:lpstr>Times New Roman</vt:lpstr>
      <vt:lpstr>Тема Office</vt:lpstr>
      <vt:lpstr>2_Тема Office</vt:lpstr>
      <vt:lpstr>1 курс (психологи 24 г/п)</vt:lpstr>
      <vt:lpstr>Презентация PowerPoint</vt:lpstr>
      <vt:lpstr>Фонетика Русские скороговорки и стихотворения</vt:lpstr>
      <vt:lpstr>Р/Л</vt:lpstr>
      <vt:lpstr>Скороговорки</vt:lpstr>
      <vt:lpstr>Скороговорки</vt:lpstr>
      <vt:lpstr>Скороговорки</vt:lpstr>
      <vt:lpstr>Скороговорки</vt:lpstr>
      <vt:lpstr>ДОМ</vt:lpstr>
      <vt:lpstr>Презентация PowerPoint</vt:lpstr>
      <vt:lpstr>ВНЕШНОСТЬ</vt:lpstr>
      <vt:lpstr>Презентация PowerPoint</vt:lpstr>
      <vt:lpstr>Презентация PowerPoint</vt:lpstr>
      <vt:lpstr>Презентация PowerPoint</vt:lpstr>
      <vt:lpstr>Презентация PowerPoint</vt:lpstr>
      <vt:lpstr>Презентация PowerPoint</vt:lpstr>
      <vt:lpstr>Тексты 6—15</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Гусева</dc:creator>
  <cp:lastModifiedBy>Гусева</cp:lastModifiedBy>
  <cp:revision>192</cp:revision>
  <dcterms:created xsi:type="dcterms:W3CDTF">2024-09-01T20:30:35Z</dcterms:created>
  <dcterms:modified xsi:type="dcterms:W3CDTF">2024-12-17T17:53:12Z</dcterms:modified>
</cp:coreProperties>
</file>