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sldIdLst>
    <p:sldId id="256" r:id="rId3"/>
    <p:sldId id="273" r:id="rId4"/>
    <p:sldId id="774" r:id="rId5"/>
    <p:sldId id="627" r:id="rId6"/>
    <p:sldId id="858" r:id="rId7"/>
    <p:sldId id="859" r:id="rId8"/>
    <p:sldId id="629" r:id="rId9"/>
    <p:sldId id="630" r:id="rId10"/>
    <p:sldId id="707" r:id="rId11"/>
    <p:sldId id="839" r:id="rId12"/>
    <p:sldId id="84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F8F3"/>
    <a:srgbClr val="749BFC"/>
    <a:srgbClr val="C2DCAA"/>
    <a:srgbClr val="B4A3E5"/>
    <a:srgbClr val="EFF6D5"/>
    <a:srgbClr val="4E4A86"/>
    <a:srgbClr val="660033"/>
    <a:srgbClr val="006600"/>
    <a:srgbClr val="FEFFFA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09" autoAdjust="0"/>
    <p:restoredTop sz="94660"/>
  </p:normalViewPr>
  <p:slideViewPr>
    <p:cSldViewPr snapToGrid="0">
      <p:cViewPr varScale="1">
        <p:scale>
          <a:sx n="85" d="100"/>
          <a:sy n="85" d="100"/>
        </p:scale>
        <p:origin x="630" y="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446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248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4173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610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590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3622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7791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070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881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7188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912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71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07288" y="874782"/>
            <a:ext cx="2485084" cy="1569660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6 декабря 2024 года, 18:30—21:30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868311"/>
              </p:ext>
            </p:extLst>
          </p:nvPr>
        </p:nvGraphicFramePr>
        <p:xfrm>
          <a:off x="2592371" y="874782"/>
          <a:ext cx="9508943" cy="5591502"/>
        </p:xfrm>
        <a:graphic>
          <a:graphicData uri="http://schemas.openxmlformats.org/drawingml/2006/table">
            <a:tbl>
              <a:tblPr firstRow="1" firstCol="1" bandRow="1"/>
              <a:tblGrid>
                <a:gridCol w="40430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226443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51791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16835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89113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371061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2040835">
                  <a:extLst>
                    <a:ext uri="{9D8B030D-6E8A-4147-A177-3AD203B41FA5}">
                      <a16:colId xmlns:a16="http://schemas.microsoft.com/office/drawing/2014/main" val="357386956"/>
                    </a:ext>
                  </a:extLst>
                </a:gridCol>
                <a:gridCol w="673652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220133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219062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952841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904878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</a:tblGrid>
              <a:tr h="256636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ГосРегулирВопрСиБ</a:t>
                      </a:r>
                      <a:endParaRPr lang="ru-RU" sz="1600" b="1" i="0" kern="1200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strike="sngStrike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 </a:t>
                      </a:r>
                      <a:r>
                        <a:rPr lang="ru-RU" sz="1100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4дек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ДемогрСитКит</a:t>
                      </a:r>
                      <a:endParaRPr lang="ru-RU" sz="1600" b="1" i="0" kern="1200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Цзэци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ТрадСемУклиСоврС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сер.дек</a:t>
                      </a:r>
                      <a:endParaRPr lang="ru-RU" sz="100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ИзмПолЖвКитиИзм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3511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ПрИндСнаФонеИКо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648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10дек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ГориСелСвКит</a:t>
                      </a: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Кит и Росс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ПсихПрСоврКитС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ГорИСЕлСвКит</a:t>
                      </a: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strike="sngStrike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Чжай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Циньи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ТрадСемУклиСоврС+ИзмПолЖвКит</a:t>
                      </a:r>
                      <a:endParaRPr lang="ru-RU" sz="1600" b="1" i="0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Эньцун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Дэун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556778D-BCED-A3D6-1F3A-C70A92D1F95B}"/>
              </a:ext>
            </a:extLst>
          </p:cNvPr>
          <p:cNvSpPr txBox="1"/>
          <p:nvPr/>
        </p:nvSpPr>
        <p:spPr>
          <a:xfrm>
            <a:off x="-57682" y="257908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6D38AE-5A7F-7E9B-CEF1-09FB8E24B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CBC11-8046-63D8-A8C0-87B476F17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13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endParaRPr lang="ru-RU" sz="11500" dirty="0"/>
          </a:p>
        </p:txBody>
      </p:sp>
    </p:spTree>
    <p:extLst>
      <p:ext uri="{BB962C8B-B14F-4D97-AF65-F5344CB8AC3E}">
        <p14:creationId xmlns:p14="http://schemas.microsoft.com/office/powerpoint/2010/main" val="1458190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183A69-FB3E-27E1-6189-EE3E8A60B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294" y="1135592"/>
            <a:ext cx="5753100" cy="46101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DB621D-8834-64EB-342E-D37A90A0E1A3}"/>
              </a:ext>
            </a:extLst>
          </p:cNvPr>
          <p:cNvSpPr txBox="1"/>
          <p:nvPr/>
        </p:nvSpPr>
        <p:spPr>
          <a:xfrm>
            <a:off x="154716" y="2422131"/>
            <a:ext cx="793071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четве́рг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четвёртого числа́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четы́ре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че́твертью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часа́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Четы́ре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чёрненьких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чума́зеньких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чертёнка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Черти́ли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чёрными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черни́лами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чертёж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Чрезвыча́йно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чи́сто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807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8701C-E0C0-C62D-B99E-354A26C24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0087B48-6FC4-6D7C-47AA-EB2D18A35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294" y="1135592"/>
            <a:ext cx="5753100" cy="46101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27BDE2C-96DB-C186-EF14-4A2A75EB1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1BB32E-F2AF-A5E6-D429-70B74095D4CA}"/>
              </a:ext>
            </a:extLst>
          </p:cNvPr>
          <p:cNvSpPr txBox="1"/>
          <p:nvPr/>
        </p:nvSpPr>
        <p:spPr>
          <a:xfrm>
            <a:off x="154716" y="2422131"/>
            <a:ext cx="793071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четве́рг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четвёртого числа́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четы́ре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че́твертью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часа́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Четы́ре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чёрненьких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чума́зеньких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чертёнка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Черти́ли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чёрными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черни́лами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чертёж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Чрезвыча́йно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чи́сто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2DC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8404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EAB194-59B0-DCED-6693-7C4329F50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EB1889-E8C8-7129-DCDA-45809DA8A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15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К, П, Т/Д, </a:t>
            </a:r>
            <a:r>
              <a:rPr lang="ru-RU" sz="21500" b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Б/Б</a:t>
            </a:r>
            <a:r>
              <a:rPr lang="en-US" sz="21500" b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ru-RU" sz="215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Р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354887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BF8066-EF99-2569-7EDE-5DD52112E2AC}"/>
              </a:ext>
            </a:extLst>
          </p:cNvPr>
          <p:cNvSpPr txBox="1"/>
          <p:nvPr/>
        </p:nvSpPr>
        <p:spPr>
          <a:xfrm>
            <a:off x="270062" y="1173863"/>
            <a:ext cx="7442704" cy="2171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Сшит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колпа́к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по-колпако́вски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На́до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колпа́к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переколпакова́ть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перевы́колпаковать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403327-AF89-8D9A-B656-5976A0C92B2F}"/>
              </a:ext>
            </a:extLst>
          </p:cNvPr>
          <p:cNvSpPr txBox="1"/>
          <p:nvPr/>
        </p:nvSpPr>
        <p:spPr>
          <a:xfrm>
            <a:off x="7309120" y="5334000"/>
            <a:ext cx="4771348" cy="146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то́пота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копы́т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пы́ль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по́ полю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лети́т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7CBF64C2-74E8-C45B-1030-40F4FFC3C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548" y="1056442"/>
            <a:ext cx="2764735" cy="2457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От топота копыт пыль по полю летит. ">
            <a:extLst>
              <a:ext uri="{FF2B5EF4-FFF2-40B4-BE49-F238E27FC236}">
                <a16:creationId xmlns:a16="http://schemas.microsoft.com/office/drawing/2014/main" id="{15F76C98-97E4-465B-16CF-97AE443BF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2" y="3995215"/>
            <a:ext cx="4168920" cy="293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от топота копыт пыль по полю летит.">
            <a:extLst>
              <a:ext uri="{FF2B5EF4-FFF2-40B4-BE49-F238E27FC236}">
                <a16:creationId xmlns:a16="http://schemas.microsoft.com/office/drawing/2014/main" id="{CA6D28C7-B8FD-F41F-8019-135D25DCA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047" y="3801103"/>
            <a:ext cx="3772184" cy="250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985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F1106B-13A6-3EFE-BAAE-9310E0F1ACF7}"/>
              </a:ext>
            </a:extLst>
          </p:cNvPr>
          <p:cNvSpPr txBox="1"/>
          <p:nvPr/>
        </p:nvSpPr>
        <p:spPr>
          <a:xfrm>
            <a:off x="7341355" y="1333171"/>
            <a:ext cx="4622045" cy="5493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дворе́ — трава́,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траве́ — дрова́.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Ра́з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дрова́, 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два́ дрова́, 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три́ дрова́.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руби́ дрова́ 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траве́ двора́!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Бык тупогуб тупогубенький бычок у быка бела губа была тупа">
            <a:extLst>
              <a:ext uri="{FF2B5EF4-FFF2-40B4-BE49-F238E27FC236}">
                <a16:creationId xmlns:a16="http://schemas.microsoft.com/office/drawing/2014/main" id="{88DE071F-EDEC-C23E-B15F-30C160823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10666"/>
            <a:ext cx="5824872" cy="374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BD99EA-095E-B999-A562-F4ECC633F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780" y="2856463"/>
            <a:ext cx="3499703" cy="225183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1E9AE8-4BCB-32BB-655E-1D1329FD40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0581" y="1148344"/>
            <a:ext cx="3499704" cy="166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003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Семья</a:t>
            </a: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Отцы и дети.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4255100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786C9E-841D-AE15-9D62-7C3DE3EE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DE86194-083D-AB15-C6F5-267C817E79D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 декабря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1447E4-68B9-3C80-A464-30A03A867B67}"/>
              </a:ext>
            </a:extLst>
          </p:cNvPr>
          <p:cNvSpPr txBox="1"/>
          <p:nvPr/>
        </p:nvSpPr>
        <p:spPr>
          <a:xfrm>
            <a:off x="121024" y="1060641"/>
            <a:ext cx="11866189" cy="2358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Выучить наизусть четыре скороговорки («Чешуя…», «Черепаха…», «Четверть…», «Наша дочь…»).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black"/>
                </a:solidFill>
                <a:latin typeface="Calibri" panose="020F0502020204030204"/>
              </a:rPr>
              <a:t>2.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Доклад-презентация на тему "Семья в современном мире". </a:t>
            </a:r>
            <a:r>
              <a:rPr kumimoji="0" lang="ru-RU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Примерно 10 минут. Помните, что на экране должны быть схемы, диаграммы, таблицы, даты, имена, короткие высказывания и прочие иллюстрации того, что вы произносите. Если на экране будет тот текст, который вы читаете, доклад будет оцениваться на 20 баллов ниже.</a:t>
            </a:r>
            <a:endParaRPr kumimoji="0" lang="ru-RU" sz="20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F7F5F5-85A2-12CF-FCB6-62D82C2937C9}"/>
              </a:ext>
            </a:extLst>
          </p:cNvPr>
          <p:cNvSpPr txBox="1">
            <a:spLocks/>
          </p:cNvSpPr>
          <p:nvPr/>
        </p:nvSpPr>
        <p:spPr>
          <a:xfrm>
            <a:off x="121024" y="3499466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6 декабря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1E3693-6E58-9755-A3A5-B4E09E07AA67}"/>
              </a:ext>
            </a:extLst>
          </p:cNvPr>
          <p:cNvSpPr txBox="1"/>
          <p:nvPr/>
        </p:nvSpPr>
        <p:spPr>
          <a:xfrm>
            <a:off x="121024" y="4239608"/>
            <a:ext cx="11866189" cy="2432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Выучить наизусть скороговорку «В четверг…».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black"/>
                </a:solidFill>
                <a:latin typeface="Calibri" panose="020F0502020204030204"/>
              </a:rPr>
              <a:t>2.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Доклад-презентация на тему "Семья в современном мире". </a:t>
            </a:r>
            <a:r>
              <a:rPr kumimoji="0" lang="ru-RU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Примерно 10 минут. Помните, что на экране должны быть схемы, диаграммы, таблицы, даты, имена, короткие высказывания и прочие иллюстрации того, что вы произносите. Если на экране будет тот текст, который вы читаете, доклад будет оцениваться на 20 баллов ниже.</a:t>
            </a:r>
            <a:endParaRPr kumimoji="0" lang="ru-RU" sz="20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819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786C9E-841D-AE15-9D62-7C3DE3EE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DE86194-083D-AB15-C6F5-267C817E79D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10 декабря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1447E4-68B9-3C80-A464-30A03A867B67}"/>
              </a:ext>
            </a:extLst>
          </p:cNvPr>
          <p:cNvSpPr txBox="1"/>
          <p:nvPr/>
        </p:nvSpPr>
        <p:spPr>
          <a:xfrm>
            <a:off x="260350" y="1060641"/>
            <a:ext cx="11726863" cy="5367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Выучить скороговорки «Сшит…», «От топота…», «Бык…», «На дворе…».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«Мама для мамонтёнка». Посмотреть мультфильм, сформулировать основную идею (с точки зрения взрослого человека, психолога). Описать главных героев и события, переложив всё на реальную жизнь.</a:t>
            </a:r>
            <a:endParaRPr kumimoji="0" lang="ru-RU" sz="4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76808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8965</TotalTime>
  <Words>492</Words>
  <Application>Microsoft Office PowerPoint</Application>
  <PresentationFormat>Широкоэкранный</PresentationFormat>
  <Paragraphs>110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1_Тема Office</vt:lpstr>
      <vt:lpstr>1 курс (психологи 24 г/п)</vt:lpstr>
      <vt:lpstr>Фонетика Русские скороговорки и стихотворения</vt:lpstr>
      <vt:lpstr>Ч</vt:lpstr>
      <vt:lpstr>Скороговорки</vt:lpstr>
      <vt:lpstr>Скороговорки</vt:lpstr>
      <vt:lpstr>К, П, Т/Д, Б/Б’, Р</vt:lpstr>
      <vt:lpstr>Скороговорки</vt:lpstr>
      <vt:lpstr>Скороговорки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175</cp:revision>
  <dcterms:created xsi:type="dcterms:W3CDTF">2024-09-01T20:30:35Z</dcterms:created>
  <dcterms:modified xsi:type="dcterms:W3CDTF">2024-12-06T18:26:59Z</dcterms:modified>
</cp:coreProperties>
</file>