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sldIdLst>
    <p:sldId id="256" r:id="rId4"/>
    <p:sldId id="273" r:id="rId5"/>
    <p:sldId id="774" r:id="rId6"/>
    <p:sldId id="670" r:id="rId7"/>
    <p:sldId id="856" r:id="rId8"/>
    <p:sldId id="627" r:id="rId9"/>
    <p:sldId id="707" r:id="rId10"/>
    <p:sldId id="839" r:id="rId11"/>
    <p:sldId id="85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F8F3"/>
    <a:srgbClr val="749BFC"/>
    <a:srgbClr val="B4A3E5"/>
    <a:srgbClr val="C2DCAA"/>
    <a:srgbClr val="EFF6D5"/>
    <a:srgbClr val="4E4A86"/>
    <a:srgbClr val="660033"/>
    <a:srgbClr val="006600"/>
    <a:srgbClr val="FEFFFA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9" autoAdjust="0"/>
    <p:restoredTop sz="94660"/>
  </p:normalViewPr>
  <p:slideViewPr>
    <p:cSldViewPr snapToGrid="0">
      <p:cViewPr varScale="1">
        <p:scale>
          <a:sx n="50" d="100"/>
          <a:sy n="50" d="100"/>
        </p:scale>
        <p:origin x="450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649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767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471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121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82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2850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633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1404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64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842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748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446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2480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4173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6104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5902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3622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779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070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8813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7188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91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86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71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8" y="874782"/>
            <a:ext cx="2485084" cy="1569660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3 декабря 2024 года, 18:00—21:00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743661"/>
              </p:ext>
            </p:extLst>
          </p:nvPr>
        </p:nvGraphicFramePr>
        <p:xfrm>
          <a:off x="2592371" y="874782"/>
          <a:ext cx="9508943" cy="5591502"/>
        </p:xfrm>
        <a:graphic>
          <a:graphicData uri="http://schemas.openxmlformats.org/drawingml/2006/table">
            <a:tbl>
              <a:tblPr firstRow="1" firstCol="1" bandRow="1"/>
              <a:tblGrid>
                <a:gridCol w="40430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226443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5179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89113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371061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2040835">
                  <a:extLst>
                    <a:ext uri="{9D8B030D-6E8A-4147-A177-3AD203B41FA5}">
                      <a16:colId xmlns:a16="http://schemas.microsoft.com/office/drawing/2014/main" val="357386956"/>
                    </a:ext>
                  </a:extLst>
                </a:gridCol>
                <a:gridCol w="673652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220133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219062">
                  <a:extLst>
                    <a:ext uri="{9D8B030D-6E8A-4147-A177-3AD203B41FA5}">
                      <a16:colId xmlns:a16="http://schemas.microsoft.com/office/drawing/2014/main" val="727375245"/>
                    </a:ext>
                  </a:extLst>
                </a:gridCol>
                <a:gridCol w="952841">
                  <a:extLst>
                    <a:ext uri="{9D8B030D-6E8A-4147-A177-3AD203B41FA5}">
                      <a16:colId xmlns:a16="http://schemas.microsoft.com/office/drawing/2014/main" val="3175951156"/>
                    </a:ext>
                  </a:extLst>
                </a:gridCol>
                <a:gridCol w="904878">
                  <a:extLst>
                    <a:ext uri="{9D8B030D-6E8A-4147-A177-3AD203B41FA5}">
                      <a16:colId xmlns:a16="http://schemas.microsoft.com/office/drawing/2014/main" val="4111454704"/>
                    </a:ext>
                  </a:extLst>
                </a:gridCol>
              </a:tblGrid>
              <a:tr h="256636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</a:t>
                      </a: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ГосРегулирВопрСиБ</a:t>
                      </a:r>
                      <a:endParaRPr lang="ru-RU" sz="1600" b="1" i="0" kern="12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 </a:t>
                      </a:r>
                      <a:r>
                        <a:rPr lang="ru-RU" sz="110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4дек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ДемогрСитКит</a:t>
                      </a:r>
                      <a:endParaRPr lang="ru-RU" sz="1600" b="1" i="0" kern="12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ТрадСемУклиСоврС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сер.дек</a:t>
                      </a:r>
                      <a:endParaRPr lang="ru-RU" sz="10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ИзмПолЖвКитиИзм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3511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ПрИндСнаФонеИКо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10дек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ГориСелСвКит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Кит и Росс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ПсихПрСоврКитС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ГорИСЕлСвКит</a:t>
                      </a:r>
                      <a:endParaRPr lang="ru-RU" sz="16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strike="sngStrike" kern="1200" dirty="0">
                        <a:solidFill>
                          <a:srgbClr val="66003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ТрадСемУклиСоврС+ИзмПолЖвКит</a:t>
                      </a:r>
                      <a:endParaRPr lang="ru-RU" sz="1600" b="1" i="0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4A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56778D-BCED-A3D6-1F3A-C70A92D1F95B}"/>
              </a:ext>
            </a:extLst>
          </p:cNvPr>
          <p:cNvSpPr txBox="1"/>
          <p:nvPr/>
        </p:nvSpPr>
        <p:spPr>
          <a:xfrm>
            <a:off x="-57682" y="2579082"/>
            <a:ext cx="2815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Не забывайте записать своё </a:t>
            </a:r>
            <a:r>
              <a:rPr lang="ru-RU" sz="2000" b="1" dirty="0"/>
              <a:t>имя</a:t>
            </a:r>
            <a:r>
              <a:rPr lang="ru-RU" sz="2000" dirty="0"/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20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6D38AE-5A7F-7E9B-CEF1-09FB8E24B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BC11-8046-63D8-A8C0-87B476F1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13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endParaRPr lang="ru-RU" sz="11500" dirty="0"/>
          </a:p>
        </p:txBody>
      </p:sp>
    </p:spTree>
    <p:extLst>
      <p:ext uri="{BB962C8B-B14F-4D97-AF65-F5344CB8AC3E}">
        <p14:creationId xmlns:p14="http://schemas.microsoft.com/office/powerpoint/2010/main" val="145819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3C1D8B1-7587-1BAE-B41D-116F84FA0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39" y="919134"/>
            <a:ext cx="3573895" cy="26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3CF77A79-E593-B41C-3488-828DF7603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" y="1009710"/>
            <a:ext cx="3453126" cy="25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D8A2DB2-EB5C-8815-CB91-20A200CA5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23" y="4357577"/>
            <a:ext cx="3103171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AC04DB-BC73-9D0D-2E22-181BE4ABC2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045" y="4537297"/>
            <a:ext cx="2381754" cy="2199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902BEF8-9156-1510-9E21-18307E2E550C}"/>
              </a:ext>
            </a:extLst>
          </p:cNvPr>
          <p:cNvSpPr txBox="1"/>
          <p:nvPr/>
        </p:nvSpPr>
        <p:spPr>
          <a:xfrm>
            <a:off x="6908545" y="4061827"/>
            <a:ext cx="48129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На́ша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неё речь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4ECB644C-B9DB-84A6-30AF-0B1518CB9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94" y="5038317"/>
            <a:ext cx="1259958" cy="16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15303B48-5851-9529-C04D-EEA46CEC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" y="4521495"/>
            <a:ext cx="3115340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83D5D9-B02B-0E6F-B0B2-BF8F28B7F032}"/>
              </a:ext>
            </a:extLst>
          </p:cNvPr>
          <p:cNvSpPr txBox="1"/>
          <p:nvPr/>
        </p:nvSpPr>
        <p:spPr>
          <a:xfrm>
            <a:off x="129599" y="2058379"/>
            <a:ext cx="6778946" cy="584775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4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Чешуя́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щу́чки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щети́нка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чу́шки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79FB65-2CF1-9074-0C23-138326470E27}"/>
              </a:ext>
            </a:extLst>
          </p:cNvPr>
          <p:cNvSpPr txBox="1"/>
          <p:nvPr/>
        </p:nvSpPr>
        <p:spPr>
          <a:xfrm>
            <a:off x="-28801" y="3720668"/>
            <a:ext cx="5420596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Че́тверть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четверика́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горо́ха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E99715-72F5-B864-645D-A469445C3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9319" y="189447"/>
            <a:ext cx="2858977" cy="3135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8CF976-1694-DB55-195F-4CFC0F65576A}"/>
              </a:ext>
            </a:extLst>
          </p:cNvPr>
          <p:cNvSpPr txBox="1"/>
          <p:nvPr/>
        </p:nvSpPr>
        <p:spPr>
          <a:xfrm>
            <a:off x="7325140" y="2667320"/>
            <a:ext cx="4861536" cy="1189108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Чеpепа́хa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скучáя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чaс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сиди́т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чáшкой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E9982B-6AB5-8637-879D-EB5D796A7C49}"/>
              </a:ext>
            </a:extLst>
          </p:cNvPr>
          <p:cNvSpPr txBox="1"/>
          <p:nvPr/>
        </p:nvSpPr>
        <p:spPr>
          <a:xfrm>
            <a:off x="1705716" y="4289036"/>
            <a:ext cx="3595370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червото́чинки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D1F38B05-8069-ECA5-DE71-DC7246897E70}"/>
              </a:ext>
            </a:extLst>
          </p:cNvPr>
          <p:cNvSpPr/>
          <p:nvPr/>
        </p:nvSpPr>
        <p:spPr>
          <a:xfrm>
            <a:off x="7219507" y="85060"/>
            <a:ext cx="5007935" cy="3944680"/>
          </a:xfrm>
          <a:custGeom>
            <a:avLst/>
            <a:gdLst>
              <a:gd name="connsiteX0" fmla="*/ 1796902 w 5007935"/>
              <a:gd name="connsiteY0" fmla="*/ 0 h 3944680"/>
              <a:gd name="connsiteX1" fmla="*/ 1754372 w 5007935"/>
              <a:gd name="connsiteY1" fmla="*/ 53163 h 3944680"/>
              <a:gd name="connsiteX2" fmla="*/ 1722474 w 5007935"/>
              <a:gd name="connsiteY2" fmla="*/ 63796 h 3944680"/>
              <a:gd name="connsiteX3" fmla="*/ 1690577 w 5007935"/>
              <a:gd name="connsiteY3" fmla="*/ 106326 h 3944680"/>
              <a:gd name="connsiteX4" fmla="*/ 1616149 w 5007935"/>
              <a:gd name="connsiteY4" fmla="*/ 180754 h 3944680"/>
              <a:gd name="connsiteX5" fmla="*/ 1605516 w 5007935"/>
              <a:gd name="connsiteY5" fmla="*/ 223284 h 3944680"/>
              <a:gd name="connsiteX6" fmla="*/ 1584251 w 5007935"/>
              <a:gd name="connsiteY6" fmla="*/ 287080 h 3944680"/>
              <a:gd name="connsiteX7" fmla="*/ 1573619 w 5007935"/>
              <a:gd name="connsiteY7" fmla="*/ 350875 h 3944680"/>
              <a:gd name="connsiteX8" fmla="*/ 1520456 w 5007935"/>
              <a:gd name="connsiteY8" fmla="*/ 489098 h 3944680"/>
              <a:gd name="connsiteX9" fmla="*/ 1499191 w 5007935"/>
              <a:gd name="connsiteY9" fmla="*/ 542261 h 3944680"/>
              <a:gd name="connsiteX10" fmla="*/ 1488558 w 5007935"/>
              <a:gd name="connsiteY10" fmla="*/ 595424 h 3944680"/>
              <a:gd name="connsiteX11" fmla="*/ 1435395 w 5007935"/>
              <a:gd name="connsiteY11" fmla="*/ 701749 h 3944680"/>
              <a:gd name="connsiteX12" fmla="*/ 1392865 w 5007935"/>
              <a:gd name="connsiteY12" fmla="*/ 786810 h 3944680"/>
              <a:gd name="connsiteX13" fmla="*/ 1360967 w 5007935"/>
              <a:gd name="connsiteY13" fmla="*/ 850605 h 3944680"/>
              <a:gd name="connsiteX14" fmla="*/ 1350335 w 5007935"/>
              <a:gd name="connsiteY14" fmla="*/ 903768 h 3944680"/>
              <a:gd name="connsiteX15" fmla="*/ 1339702 w 5007935"/>
              <a:gd name="connsiteY15" fmla="*/ 1041991 h 3944680"/>
              <a:gd name="connsiteX16" fmla="*/ 1275907 w 5007935"/>
              <a:gd name="connsiteY16" fmla="*/ 1148317 h 3944680"/>
              <a:gd name="connsiteX17" fmla="*/ 1201479 w 5007935"/>
              <a:gd name="connsiteY17" fmla="*/ 1254642 h 3944680"/>
              <a:gd name="connsiteX18" fmla="*/ 1116419 w 5007935"/>
              <a:gd name="connsiteY18" fmla="*/ 1371600 h 3944680"/>
              <a:gd name="connsiteX19" fmla="*/ 1010093 w 5007935"/>
              <a:gd name="connsiteY19" fmla="*/ 1446028 h 3944680"/>
              <a:gd name="connsiteX20" fmla="*/ 850605 w 5007935"/>
              <a:gd name="connsiteY20" fmla="*/ 1584252 h 3944680"/>
              <a:gd name="connsiteX21" fmla="*/ 818707 w 5007935"/>
              <a:gd name="connsiteY21" fmla="*/ 1648047 h 3944680"/>
              <a:gd name="connsiteX22" fmla="*/ 765544 w 5007935"/>
              <a:gd name="connsiteY22" fmla="*/ 1701210 h 3944680"/>
              <a:gd name="connsiteX23" fmla="*/ 744279 w 5007935"/>
              <a:gd name="connsiteY23" fmla="*/ 1733107 h 3944680"/>
              <a:gd name="connsiteX24" fmla="*/ 680484 w 5007935"/>
              <a:gd name="connsiteY24" fmla="*/ 1796903 h 3944680"/>
              <a:gd name="connsiteX25" fmla="*/ 648586 w 5007935"/>
              <a:gd name="connsiteY25" fmla="*/ 1828800 h 3944680"/>
              <a:gd name="connsiteX26" fmla="*/ 499730 w 5007935"/>
              <a:gd name="connsiteY26" fmla="*/ 1935126 h 3944680"/>
              <a:gd name="connsiteX27" fmla="*/ 446567 w 5007935"/>
              <a:gd name="connsiteY27" fmla="*/ 1977656 h 3944680"/>
              <a:gd name="connsiteX28" fmla="*/ 414670 w 5007935"/>
              <a:gd name="connsiteY28" fmla="*/ 2020187 h 3944680"/>
              <a:gd name="connsiteX29" fmla="*/ 329609 w 5007935"/>
              <a:gd name="connsiteY29" fmla="*/ 2126512 h 3944680"/>
              <a:gd name="connsiteX30" fmla="*/ 244549 w 5007935"/>
              <a:gd name="connsiteY30" fmla="*/ 2264735 h 3944680"/>
              <a:gd name="connsiteX31" fmla="*/ 127591 w 5007935"/>
              <a:gd name="connsiteY31" fmla="*/ 2392326 h 3944680"/>
              <a:gd name="connsiteX32" fmla="*/ 95693 w 5007935"/>
              <a:gd name="connsiteY32" fmla="*/ 2445489 h 3944680"/>
              <a:gd name="connsiteX33" fmla="*/ 85060 w 5007935"/>
              <a:gd name="connsiteY33" fmla="*/ 2509284 h 3944680"/>
              <a:gd name="connsiteX34" fmla="*/ 63795 w 5007935"/>
              <a:gd name="connsiteY34" fmla="*/ 2562447 h 3944680"/>
              <a:gd name="connsiteX35" fmla="*/ 63795 w 5007935"/>
              <a:gd name="connsiteY35" fmla="*/ 2732568 h 3944680"/>
              <a:gd name="connsiteX36" fmla="*/ 95693 w 5007935"/>
              <a:gd name="connsiteY36" fmla="*/ 2796363 h 3944680"/>
              <a:gd name="connsiteX37" fmla="*/ 85060 w 5007935"/>
              <a:gd name="connsiteY37" fmla="*/ 3147238 h 3944680"/>
              <a:gd name="connsiteX38" fmla="*/ 74428 w 5007935"/>
              <a:gd name="connsiteY38" fmla="*/ 3179135 h 3944680"/>
              <a:gd name="connsiteX39" fmla="*/ 53163 w 5007935"/>
              <a:gd name="connsiteY39" fmla="*/ 3264196 h 3944680"/>
              <a:gd name="connsiteX40" fmla="*/ 31898 w 5007935"/>
              <a:gd name="connsiteY40" fmla="*/ 3327991 h 3944680"/>
              <a:gd name="connsiteX41" fmla="*/ 21265 w 5007935"/>
              <a:gd name="connsiteY41" fmla="*/ 3370521 h 3944680"/>
              <a:gd name="connsiteX42" fmla="*/ 0 w 5007935"/>
              <a:gd name="connsiteY42" fmla="*/ 3413052 h 3944680"/>
              <a:gd name="connsiteX43" fmla="*/ 31898 w 5007935"/>
              <a:gd name="connsiteY43" fmla="*/ 3625703 h 3944680"/>
              <a:gd name="connsiteX44" fmla="*/ 42530 w 5007935"/>
              <a:gd name="connsiteY44" fmla="*/ 3657600 h 3944680"/>
              <a:gd name="connsiteX45" fmla="*/ 74428 w 5007935"/>
              <a:gd name="connsiteY45" fmla="*/ 3700131 h 3944680"/>
              <a:gd name="connsiteX46" fmla="*/ 255181 w 5007935"/>
              <a:gd name="connsiteY46" fmla="*/ 3795824 h 3944680"/>
              <a:gd name="connsiteX47" fmla="*/ 489098 w 5007935"/>
              <a:gd name="connsiteY47" fmla="*/ 3859619 h 3944680"/>
              <a:gd name="connsiteX48" fmla="*/ 786809 w 5007935"/>
              <a:gd name="connsiteY48" fmla="*/ 3891517 h 3944680"/>
              <a:gd name="connsiteX49" fmla="*/ 2030819 w 5007935"/>
              <a:gd name="connsiteY49" fmla="*/ 3902149 h 3944680"/>
              <a:gd name="connsiteX50" fmla="*/ 3200400 w 5007935"/>
              <a:gd name="connsiteY50" fmla="*/ 3934047 h 3944680"/>
              <a:gd name="connsiteX51" fmla="*/ 4242391 w 5007935"/>
              <a:gd name="connsiteY51" fmla="*/ 3944680 h 3944680"/>
              <a:gd name="connsiteX52" fmla="*/ 4848446 w 5007935"/>
              <a:gd name="connsiteY52" fmla="*/ 3934047 h 3944680"/>
              <a:gd name="connsiteX53" fmla="*/ 4880344 w 5007935"/>
              <a:gd name="connsiteY53" fmla="*/ 3912782 h 3944680"/>
              <a:gd name="connsiteX54" fmla="*/ 5007935 w 5007935"/>
              <a:gd name="connsiteY54" fmla="*/ 3891517 h 394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07935" h="3944680">
                <a:moveTo>
                  <a:pt x="1796902" y="0"/>
                </a:moveTo>
                <a:cubicBezTo>
                  <a:pt x="1782725" y="17721"/>
                  <a:pt x="1771602" y="38394"/>
                  <a:pt x="1754372" y="53163"/>
                </a:cubicBezTo>
                <a:cubicBezTo>
                  <a:pt x="1745862" y="60457"/>
                  <a:pt x="1731084" y="56621"/>
                  <a:pt x="1722474" y="63796"/>
                </a:cubicBezTo>
                <a:cubicBezTo>
                  <a:pt x="1708861" y="75141"/>
                  <a:pt x="1703107" y="93796"/>
                  <a:pt x="1690577" y="106326"/>
                </a:cubicBezTo>
                <a:cubicBezTo>
                  <a:pt x="1591340" y="205563"/>
                  <a:pt x="1701207" y="67342"/>
                  <a:pt x="1616149" y="180754"/>
                </a:cubicBezTo>
                <a:cubicBezTo>
                  <a:pt x="1612605" y="194931"/>
                  <a:pt x="1609715" y="209287"/>
                  <a:pt x="1605516" y="223284"/>
                </a:cubicBezTo>
                <a:cubicBezTo>
                  <a:pt x="1599075" y="244754"/>
                  <a:pt x="1589687" y="265334"/>
                  <a:pt x="1584251" y="287080"/>
                </a:cubicBezTo>
                <a:cubicBezTo>
                  <a:pt x="1579022" y="307995"/>
                  <a:pt x="1580111" y="330317"/>
                  <a:pt x="1573619" y="350875"/>
                </a:cubicBezTo>
                <a:cubicBezTo>
                  <a:pt x="1558754" y="397948"/>
                  <a:pt x="1538348" y="443090"/>
                  <a:pt x="1520456" y="489098"/>
                </a:cubicBezTo>
                <a:cubicBezTo>
                  <a:pt x="1513538" y="506886"/>
                  <a:pt x="1502934" y="523546"/>
                  <a:pt x="1499191" y="542261"/>
                </a:cubicBezTo>
                <a:cubicBezTo>
                  <a:pt x="1495647" y="559982"/>
                  <a:pt x="1495270" y="578645"/>
                  <a:pt x="1488558" y="595424"/>
                </a:cubicBezTo>
                <a:cubicBezTo>
                  <a:pt x="1473841" y="632215"/>
                  <a:pt x="1453116" y="666307"/>
                  <a:pt x="1435395" y="701749"/>
                </a:cubicBezTo>
                <a:lnTo>
                  <a:pt x="1392865" y="786810"/>
                </a:lnTo>
                <a:lnTo>
                  <a:pt x="1360967" y="850605"/>
                </a:lnTo>
                <a:cubicBezTo>
                  <a:pt x="1357423" y="868326"/>
                  <a:pt x="1352331" y="885807"/>
                  <a:pt x="1350335" y="903768"/>
                </a:cubicBezTo>
                <a:cubicBezTo>
                  <a:pt x="1345232" y="949696"/>
                  <a:pt x="1353157" y="997783"/>
                  <a:pt x="1339702" y="1041991"/>
                </a:cubicBezTo>
                <a:cubicBezTo>
                  <a:pt x="1327668" y="1081532"/>
                  <a:pt x="1297172" y="1112875"/>
                  <a:pt x="1275907" y="1148317"/>
                </a:cubicBezTo>
                <a:cubicBezTo>
                  <a:pt x="1210696" y="1257003"/>
                  <a:pt x="1280680" y="1145741"/>
                  <a:pt x="1201479" y="1254642"/>
                </a:cubicBezTo>
                <a:cubicBezTo>
                  <a:pt x="1183030" y="1280010"/>
                  <a:pt x="1142355" y="1349369"/>
                  <a:pt x="1116419" y="1371600"/>
                </a:cubicBezTo>
                <a:cubicBezTo>
                  <a:pt x="1083572" y="1399755"/>
                  <a:pt x="1044703" y="1420071"/>
                  <a:pt x="1010093" y="1446028"/>
                </a:cubicBezTo>
                <a:cubicBezTo>
                  <a:pt x="956363" y="1486325"/>
                  <a:pt x="896014" y="1532355"/>
                  <a:pt x="850605" y="1584252"/>
                </a:cubicBezTo>
                <a:cubicBezTo>
                  <a:pt x="728257" y="1724079"/>
                  <a:pt x="916586" y="1517542"/>
                  <a:pt x="818707" y="1648047"/>
                </a:cubicBezTo>
                <a:cubicBezTo>
                  <a:pt x="803670" y="1668096"/>
                  <a:pt x="782047" y="1682350"/>
                  <a:pt x="765544" y="1701210"/>
                </a:cubicBezTo>
                <a:cubicBezTo>
                  <a:pt x="757129" y="1710827"/>
                  <a:pt x="752769" y="1723556"/>
                  <a:pt x="744279" y="1733107"/>
                </a:cubicBezTo>
                <a:cubicBezTo>
                  <a:pt x="724299" y="1755584"/>
                  <a:pt x="701749" y="1775638"/>
                  <a:pt x="680484" y="1796903"/>
                </a:cubicBezTo>
                <a:cubicBezTo>
                  <a:pt x="669851" y="1807536"/>
                  <a:pt x="661480" y="1821064"/>
                  <a:pt x="648586" y="1828800"/>
                </a:cubicBezTo>
                <a:cubicBezTo>
                  <a:pt x="563219" y="1880021"/>
                  <a:pt x="606951" y="1850881"/>
                  <a:pt x="499730" y="1935126"/>
                </a:cubicBezTo>
                <a:cubicBezTo>
                  <a:pt x="481885" y="1949147"/>
                  <a:pt x="460183" y="1959501"/>
                  <a:pt x="446567" y="1977656"/>
                </a:cubicBezTo>
                <a:cubicBezTo>
                  <a:pt x="435935" y="1991833"/>
                  <a:pt x="426339" y="2006850"/>
                  <a:pt x="414670" y="2020187"/>
                </a:cubicBezTo>
                <a:cubicBezTo>
                  <a:pt x="376259" y="2064086"/>
                  <a:pt x="354973" y="2067327"/>
                  <a:pt x="329609" y="2126512"/>
                </a:cubicBezTo>
                <a:cubicBezTo>
                  <a:pt x="283638" y="2233781"/>
                  <a:pt x="318243" y="2172618"/>
                  <a:pt x="244549" y="2264735"/>
                </a:cubicBezTo>
                <a:cubicBezTo>
                  <a:pt x="153147" y="2378987"/>
                  <a:pt x="205121" y="2334177"/>
                  <a:pt x="127591" y="2392326"/>
                </a:cubicBezTo>
                <a:cubicBezTo>
                  <a:pt x="116958" y="2410047"/>
                  <a:pt x="102756" y="2426067"/>
                  <a:pt x="95693" y="2445489"/>
                </a:cubicBezTo>
                <a:cubicBezTo>
                  <a:pt x="88325" y="2465749"/>
                  <a:pt x="90732" y="2488485"/>
                  <a:pt x="85060" y="2509284"/>
                </a:cubicBezTo>
                <a:cubicBezTo>
                  <a:pt x="80038" y="2527698"/>
                  <a:pt x="70883" y="2544726"/>
                  <a:pt x="63795" y="2562447"/>
                </a:cubicBezTo>
                <a:cubicBezTo>
                  <a:pt x="53735" y="2632873"/>
                  <a:pt x="43851" y="2657779"/>
                  <a:pt x="63795" y="2732568"/>
                </a:cubicBezTo>
                <a:cubicBezTo>
                  <a:pt x="69921" y="2755540"/>
                  <a:pt x="85060" y="2775098"/>
                  <a:pt x="95693" y="2796363"/>
                </a:cubicBezTo>
                <a:cubicBezTo>
                  <a:pt x="92149" y="2913321"/>
                  <a:pt x="91551" y="3030406"/>
                  <a:pt x="85060" y="3147238"/>
                </a:cubicBezTo>
                <a:cubicBezTo>
                  <a:pt x="84438" y="3158428"/>
                  <a:pt x="77377" y="3168322"/>
                  <a:pt x="74428" y="3179135"/>
                </a:cubicBezTo>
                <a:cubicBezTo>
                  <a:pt x="66738" y="3207331"/>
                  <a:pt x="60251" y="3235842"/>
                  <a:pt x="53163" y="3264196"/>
                </a:cubicBezTo>
                <a:cubicBezTo>
                  <a:pt x="47727" y="3285942"/>
                  <a:pt x="38339" y="3306521"/>
                  <a:pt x="31898" y="3327991"/>
                </a:cubicBezTo>
                <a:cubicBezTo>
                  <a:pt x="27699" y="3341988"/>
                  <a:pt x="26396" y="3356838"/>
                  <a:pt x="21265" y="3370521"/>
                </a:cubicBezTo>
                <a:cubicBezTo>
                  <a:pt x="15700" y="3385362"/>
                  <a:pt x="7088" y="3398875"/>
                  <a:pt x="0" y="3413052"/>
                </a:cubicBezTo>
                <a:cubicBezTo>
                  <a:pt x="10633" y="3483936"/>
                  <a:pt x="19617" y="3555086"/>
                  <a:pt x="31898" y="3625703"/>
                </a:cubicBezTo>
                <a:cubicBezTo>
                  <a:pt x="33818" y="3636745"/>
                  <a:pt x="36970" y="3647869"/>
                  <a:pt x="42530" y="3657600"/>
                </a:cubicBezTo>
                <a:cubicBezTo>
                  <a:pt x="51322" y="3672986"/>
                  <a:pt x="61897" y="3687600"/>
                  <a:pt x="74428" y="3700131"/>
                </a:cubicBezTo>
                <a:cubicBezTo>
                  <a:pt x="130547" y="3756250"/>
                  <a:pt x="173686" y="3764778"/>
                  <a:pt x="255181" y="3795824"/>
                </a:cubicBezTo>
                <a:cubicBezTo>
                  <a:pt x="323448" y="3821831"/>
                  <a:pt x="419770" y="3849473"/>
                  <a:pt x="489098" y="3859619"/>
                </a:cubicBezTo>
                <a:cubicBezTo>
                  <a:pt x="587851" y="3874071"/>
                  <a:pt x="687042" y="3888765"/>
                  <a:pt x="786809" y="3891517"/>
                </a:cubicBezTo>
                <a:cubicBezTo>
                  <a:pt x="1201336" y="3902952"/>
                  <a:pt x="1616149" y="3898605"/>
                  <a:pt x="2030819" y="3902149"/>
                </a:cubicBezTo>
                <a:cubicBezTo>
                  <a:pt x="2494619" y="3940801"/>
                  <a:pt x="2197081" y="3918690"/>
                  <a:pt x="3200400" y="3934047"/>
                </a:cubicBezTo>
                <a:lnTo>
                  <a:pt x="4242391" y="3944680"/>
                </a:lnTo>
                <a:cubicBezTo>
                  <a:pt x="4444409" y="3941136"/>
                  <a:pt x="4646649" y="3944137"/>
                  <a:pt x="4848446" y="3934047"/>
                </a:cubicBezTo>
                <a:cubicBezTo>
                  <a:pt x="4861209" y="3933409"/>
                  <a:pt x="4867997" y="3916075"/>
                  <a:pt x="4880344" y="3912782"/>
                </a:cubicBezTo>
                <a:cubicBezTo>
                  <a:pt x="4922005" y="3901672"/>
                  <a:pt x="4965405" y="3898605"/>
                  <a:pt x="5007935" y="38915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FE43546B-B724-347B-E5E6-0306F29DD5BB}"/>
              </a:ext>
            </a:extLst>
          </p:cNvPr>
          <p:cNvSpPr/>
          <p:nvPr/>
        </p:nvSpPr>
        <p:spPr>
          <a:xfrm>
            <a:off x="5103560" y="3838007"/>
            <a:ext cx="2466821" cy="2966891"/>
          </a:xfrm>
          <a:custGeom>
            <a:avLst/>
            <a:gdLst>
              <a:gd name="connsiteX0" fmla="*/ 2466821 w 2466821"/>
              <a:gd name="connsiteY0" fmla="*/ 85407 h 2966891"/>
              <a:gd name="connsiteX1" fmla="*/ 2413659 w 2466821"/>
              <a:gd name="connsiteY1" fmla="*/ 64142 h 2966891"/>
              <a:gd name="connsiteX2" fmla="*/ 2371128 w 2466821"/>
              <a:gd name="connsiteY2" fmla="*/ 42877 h 2966891"/>
              <a:gd name="connsiteX3" fmla="*/ 2317966 w 2466821"/>
              <a:gd name="connsiteY3" fmla="*/ 32244 h 2966891"/>
              <a:gd name="connsiteX4" fmla="*/ 2275435 w 2466821"/>
              <a:gd name="connsiteY4" fmla="*/ 10979 h 2966891"/>
              <a:gd name="connsiteX5" fmla="*/ 1711910 w 2466821"/>
              <a:gd name="connsiteY5" fmla="*/ 21612 h 2966891"/>
              <a:gd name="connsiteX6" fmla="*/ 1584319 w 2466821"/>
              <a:gd name="connsiteY6" fmla="*/ 53509 h 2966891"/>
              <a:gd name="connsiteX7" fmla="*/ 1488626 w 2466821"/>
              <a:gd name="connsiteY7" fmla="*/ 96040 h 2966891"/>
              <a:gd name="connsiteX8" fmla="*/ 1382300 w 2466821"/>
              <a:gd name="connsiteY8" fmla="*/ 149202 h 2966891"/>
              <a:gd name="connsiteX9" fmla="*/ 1350403 w 2466821"/>
              <a:gd name="connsiteY9" fmla="*/ 170467 h 2966891"/>
              <a:gd name="connsiteX10" fmla="*/ 1297240 w 2466821"/>
              <a:gd name="connsiteY10" fmla="*/ 191733 h 2966891"/>
              <a:gd name="connsiteX11" fmla="*/ 1254710 w 2466821"/>
              <a:gd name="connsiteY11" fmla="*/ 212998 h 2966891"/>
              <a:gd name="connsiteX12" fmla="*/ 1201547 w 2466821"/>
              <a:gd name="connsiteY12" fmla="*/ 223630 h 2966891"/>
              <a:gd name="connsiteX13" fmla="*/ 1105854 w 2466821"/>
              <a:gd name="connsiteY13" fmla="*/ 255528 h 2966891"/>
              <a:gd name="connsiteX14" fmla="*/ 1031426 w 2466821"/>
              <a:gd name="connsiteY14" fmla="*/ 276793 h 2966891"/>
              <a:gd name="connsiteX15" fmla="*/ 701817 w 2466821"/>
              <a:gd name="connsiteY15" fmla="*/ 298058 h 2966891"/>
              <a:gd name="connsiteX16" fmla="*/ 627389 w 2466821"/>
              <a:gd name="connsiteY16" fmla="*/ 319323 h 2966891"/>
              <a:gd name="connsiteX17" fmla="*/ 531696 w 2466821"/>
              <a:gd name="connsiteY17" fmla="*/ 372486 h 2966891"/>
              <a:gd name="connsiteX18" fmla="*/ 489166 w 2466821"/>
              <a:gd name="connsiteY18" fmla="*/ 415016 h 2966891"/>
              <a:gd name="connsiteX19" fmla="*/ 436003 w 2466821"/>
              <a:gd name="connsiteY19" fmla="*/ 489444 h 2966891"/>
              <a:gd name="connsiteX20" fmla="*/ 425370 w 2466821"/>
              <a:gd name="connsiteY20" fmla="*/ 531974 h 2966891"/>
              <a:gd name="connsiteX21" fmla="*/ 393473 w 2466821"/>
              <a:gd name="connsiteY21" fmla="*/ 563872 h 2966891"/>
              <a:gd name="connsiteX22" fmla="*/ 372207 w 2466821"/>
              <a:gd name="connsiteY22" fmla="*/ 659565 h 2966891"/>
              <a:gd name="connsiteX23" fmla="*/ 340310 w 2466821"/>
              <a:gd name="connsiteY23" fmla="*/ 755258 h 2966891"/>
              <a:gd name="connsiteX24" fmla="*/ 329677 w 2466821"/>
              <a:gd name="connsiteY24" fmla="*/ 819053 h 2966891"/>
              <a:gd name="connsiteX25" fmla="*/ 297780 w 2466821"/>
              <a:gd name="connsiteY25" fmla="*/ 872216 h 2966891"/>
              <a:gd name="connsiteX26" fmla="*/ 276514 w 2466821"/>
              <a:gd name="connsiteY26" fmla="*/ 936012 h 2966891"/>
              <a:gd name="connsiteX27" fmla="*/ 255249 w 2466821"/>
              <a:gd name="connsiteY27" fmla="*/ 978542 h 2966891"/>
              <a:gd name="connsiteX28" fmla="*/ 244617 w 2466821"/>
              <a:gd name="connsiteY28" fmla="*/ 1297519 h 2966891"/>
              <a:gd name="connsiteX29" fmla="*/ 223352 w 2466821"/>
              <a:gd name="connsiteY29" fmla="*/ 1361314 h 2966891"/>
              <a:gd name="connsiteX30" fmla="*/ 212719 w 2466821"/>
              <a:gd name="connsiteY30" fmla="*/ 1510170 h 2966891"/>
              <a:gd name="connsiteX31" fmla="*/ 95761 w 2466821"/>
              <a:gd name="connsiteY31" fmla="*/ 1595230 h 2966891"/>
              <a:gd name="connsiteX32" fmla="*/ 74496 w 2466821"/>
              <a:gd name="connsiteY32" fmla="*/ 1627128 h 2966891"/>
              <a:gd name="connsiteX33" fmla="*/ 63863 w 2466821"/>
              <a:gd name="connsiteY33" fmla="*/ 1659026 h 2966891"/>
              <a:gd name="connsiteX34" fmla="*/ 74496 w 2466821"/>
              <a:gd name="connsiteY34" fmla="*/ 1924840 h 2966891"/>
              <a:gd name="connsiteX35" fmla="*/ 63863 w 2466821"/>
              <a:gd name="connsiteY35" fmla="*/ 2190653 h 2966891"/>
              <a:gd name="connsiteX36" fmla="*/ 53231 w 2466821"/>
              <a:gd name="connsiteY36" fmla="*/ 2233184 h 2966891"/>
              <a:gd name="connsiteX37" fmla="*/ 21333 w 2466821"/>
              <a:gd name="connsiteY37" fmla="*/ 2413937 h 2966891"/>
              <a:gd name="connsiteX38" fmla="*/ 10700 w 2466821"/>
              <a:gd name="connsiteY38" fmla="*/ 2477733 h 2966891"/>
              <a:gd name="connsiteX39" fmla="*/ 68 w 2466821"/>
              <a:gd name="connsiteY39" fmla="*/ 2530895 h 2966891"/>
              <a:gd name="connsiteX40" fmla="*/ 42598 w 2466821"/>
              <a:gd name="connsiteY40" fmla="*/ 2743546 h 2966891"/>
              <a:gd name="connsiteX41" fmla="*/ 74496 w 2466821"/>
              <a:gd name="connsiteY41" fmla="*/ 2775444 h 2966891"/>
              <a:gd name="connsiteX42" fmla="*/ 85128 w 2466821"/>
              <a:gd name="connsiteY42" fmla="*/ 2817974 h 2966891"/>
              <a:gd name="connsiteX43" fmla="*/ 117026 w 2466821"/>
              <a:gd name="connsiteY43" fmla="*/ 2828607 h 2966891"/>
              <a:gd name="connsiteX44" fmla="*/ 127659 w 2466821"/>
              <a:gd name="connsiteY44" fmla="*/ 2892402 h 2966891"/>
              <a:gd name="connsiteX45" fmla="*/ 138291 w 2466821"/>
              <a:gd name="connsiteY45" fmla="*/ 2934933 h 2966891"/>
              <a:gd name="connsiteX46" fmla="*/ 170189 w 2466821"/>
              <a:gd name="connsiteY46" fmla="*/ 2966830 h 296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466821" h="2966891">
                <a:moveTo>
                  <a:pt x="2466821" y="85407"/>
                </a:moveTo>
                <a:cubicBezTo>
                  <a:pt x="2449100" y="78319"/>
                  <a:pt x="2431100" y="71893"/>
                  <a:pt x="2413659" y="64142"/>
                </a:cubicBezTo>
                <a:cubicBezTo>
                  <a:pt x="2399175" y="57705"/>
                  <a:pt x="2386165" y="47889"/>
                  <a:pt x="2371128" y="42877"/>
                </a:cubicBezTo>
                <a:cubicBezTo>
                  <a:pt x="2353984" y="37162"/>
                  <a:pt x="2335687" y="35788"/>
                  <a:pt x="2317966" y="32244"/>
                </a:cubicBezTo>
                <a:cubicBezTo>
                  <a:pt x="2303789" y="25156"/>
                  <a:pt x="2291014" y="13900"/>
                  <a:pt x="2275435" y="10979"/>
                </a:cubicBezTo>
                <a:cubicBezTo>
                  <a:pt x="2123025" y="-17598"/>
                  <a:pt x="1780849" y="18249"/>
                  <a:pt x="1711910" y="21612"/>
                </a:cubicBezTo>
                <a:cubicBezTo>
                  <a:pt x="1666517" y="29177"/>
                  <a:pt x="1626443" y="32447"/>
                  <a:pt x="1584319" y="53509"/>
                </a:cubicBezTo>
                <a:cubicBezTo>
                  <a:pt x="1479840" y="105749"/>
                  <a:pt x="1607598" y="72245"/>
                  <a:pt x="1488626" y="96040"/>
                </a:cubicBezTo>
                <a:cubicBezTo>
                  <a:pt x="1453184" y="113761"/>
                  <a:pt x="1415270" y="127222"/>
                  <a:pt x="1382300" y="149202"/>
                </a:cubicBezTo>
                <a:cubicBezTo>
                  <a:pt x="1371668" y="156290"/>
                  <a:pt x="1361832" y="164752"/>
                  <a:pt x="1350403" y="170467"/>
                </a:cubicBezTo>
                <a:cubicBezTo>
                  <a:pt x="1333332" y="179003"/>
                  <a:pt x="1314681" y="183981"/>
                  <a:pt x="1297240" y="191733"/>
                </a:cubicBezTo>
                <a:cubicBezTo>
                  <a:pt x="1282756" y="198170"/>
                  <a:pt x="1269747" y="207986"/>
                  <a:pt x="1254710" y="212998"/>
                </a:cubicBezTo>
                <a:cubicBezTo>
                  <a:pt x="1237565" y="218713"/>
                  <a:pt x="1219268" y="220086"/>
                  <a:pt x="1201547" y="223630"/>
                </a:cubicBezTo>
                <a:cubicBezTo>
                  <a:pt x="1120583" y="256015"/>
                  <a:pt x="1177798" y="235907"/>
                  <a:pt x="1105854" y="255528"/>
                </a:cubicBezTo>
                <a:cubicBezTo>
                  <a:pt x="1080961" y="262317"/>
                  <a:pt x="1056877" y="272551"/>
                  <a:pt x="1031426" y="276793"/>
                </a:cubicBezTo>
                <a:cubicBezTo>
                  <a:pt x="965623" y="287760"/>
                  <a:pt x="732681" y="296515"/>
                  <a:pt x="701817" y="298058"/>
                </a:cubicBezTo>
                <a:cubicBezTo>
                  <a:pt x="677008" y="305146"/>
                  <a:pt x="651471" y="310061"/>
                  <a:pt x="627389" y="319323"/>
                </a:cubicBezTo>
                <a:cubicBezTo>
                  <a:pt x="609290" y="326284"/>
                  <a:pt x="552671" y="354507"/>
                  <a:pt x="531696" y="372486"/>
                </a:cubicBezTo>
                <a:cubicBezTo>
                  <a:pt x="516474" y="385534"/>
                  <a:pt x="502368" y="399928"/>
                  <a:pt x="489166" y="415016"/>
                </a:cubicBezTo>
                <a:cubicBezTo>
                  <a:pt x="470699" y="436121"/>
                  <a:pt x="451883" y="465623"/>
                  <a:pt x="436003" y="489444"/>
                </a:cubicBezTo>
                <a:cubicBezTo>
                  <a:pt x="432459" y="503621"/>
                  <a:pt x="432620" y="519286"/>
                  <a:pt x="425370" y="531974"/>
                </a:cubicBezTo>
                <a:cubicBezTo>
                  <a:pt x="417910" y="545029"/>
                  <a:pt x="399256" y="549992"/>
                  <a:pt x="393473" y="563872"/>
                </a:cubicBezTo>
                <a:cubicBezTo>
                  <a:pt x="380905" y="594034"/>
                  <a:pt x="380953" y="628081"/>
                  <a:pt x="372207" y="659565"/>
                </a:cubicBezTo>
                <a:cubicBezTo>
                  <a:pt x="363208" y="691961"/>
                  <a:pt x="345838" y="722092"/>
                  <a:pt x="340310" y="755258"/>
                </a:cubicBezTo>
                <a:cubicBezTo>
                  <a:pt x="336766" y="776523"/>
                  <a:pt x="337044" y="798793"/>
                  <a:pt x="329677" y="819053"/>
                </a:cubicBezTo>
                <a:cubicBezTo>
                  <a:pt x="322615" y="838475"/>
                  <a:pt x="306332" y="853402"/>
                  <a:pt x="297780" y="872216"/>
                </a:cubicBezTo>
                <a:cubicBezTo>
                  <a:pt x="288504" y="892623"/>
                  <a:pt x="284839" y="915200"/>
                  <a:pt x="276514" y="936012"/>
                </a:cubicBezTo>
                <a:cubicBezTo>
                  <a:pt x="270627" y="950728"/>
                  <a:pt x="262337" y="964365"/>
                  <a:pt x="255249" y="978542"/>
                </a:cubicBezTo>
                <a:cubicBezTo>
                  <a:pt x="251705" y="1084868"/>
                  <a:pt x="253452" y="1191502"/>
                  <a:pt x="244617" y="1297519"/>
                </a:cubicBezTo>
                <a:cubicBezTo>
                  <a:pt x="242756" y="1319857"/>
                  <a:pt x="226677" y="1339147"/>
                  <a:pt x="223352" y="1361314"/>
                </a:cubicBezTo>
                <a:cubicBezTo>
                  <a:pt x="215973" y="1410509"/>
                  <a:pt x="236540" y="1466499"/>
                  <a:pt x="212719" y="1510170"/>
                </a:cubicBezTo>
                <a:cubicBezTo>
                  <a:pt x="189635" y="1552490"/>
                  <a:pt x="134747" y="1566877"/>
                  <a:pt x="95761" y="1595230"/>
                </a:cubicBezTo>
                <a:cubicBezTo>
                  <a:pt x="88673" y="1605863"/>
                  <a:pt x="80211" y="1615698"/>
                  <a:pt x="74496" y="1627128"/>
                </a:cubicBezTo>
                <a:cubicBezTo>
                  <a:pt x="69484" y="1637153"/>
                  <a:pt x="63863" y="1647818"/>
                  <a:pt x="63863" y="1659026"/>
                </a:cubicBezTo>
                <a:cubicBezTo>
                  <a:pt x="63863" y="1747702"/>
                  <a:pt x="70952" y="1836235"/>
                  <a:pt x="74496" y="1924840"/>
                </a:cubicBezTo>
                <a:cubicBezTo>
                  <a:pt x="70952" y="2013444"/>
                  <a:pt x="69964" y="2102188"/>
                  <a:pt x="63863" y="2190653"/>
                </a:cubicBezTo>
                <a:cubicBezTo>
                  <a:pt x="62858" y="2205232"/>
                  <a:pt x="55633" y="2218770"/>
                  <a:pt x="53231" y="2233184"/>
                </a:cubicBezTo>
                <a:cubicBezTo>
                  <a:pt x="22766" y="2415978"/>
                  <a:pt x="49520" y="2329382"/>
                  <a:pt x="21333" y="2413937"/>
                </a:cubicBezTo>
                <a:cubicBezTo>
                  <a:pt x="17789" y="2435202"/>
                  <a:pt x="14557" y="2456522"/>
                  <a:pt x="10700" y="2477733"/>
                </a:cubicBezTo>
                <a:cubicBezTo>
                  <a:pt x="7467" y="2495513"/>
                  <a:pt x="-834" y="2512846"/>
                  <a:pt x="68" y="2530895"/>
                </a:cubicBezTo>
                <a:cubicBezTo>
                  <a:pt x="2035" y="2570231"/>
                  <a:pt x="9179" y="2690076"/>
                  <a:pt x="42598" y="2743546"/>
                </a:cubicBezTo>
                <a:cubicBezTo>
                  <a:pt x="50568" y="2756297"/>
                  <a:pt x="63863" y="2764811"/>
                  <a:pt x="74496" y="2775444"/>
                </a:cubicBezTo>
                <a:cubicBezTo>
                  <a:pt x="78040" y="2789621"/>
                  <a:pt x="75999" y="2806563"/>
                  <a:pt x="85128" y="2817974"/>
                </a:cubicBezTo>
                <a:cubicBezTo>
                  <a:pt x="92129" y="2826726"/>
                  <a:pt x="111465" y="2818876"/>
                  <a:pt x="117026" y="2828607"/>
                </a:cubicBezTo>
                <a:cubicBezTo>
                  <a:pt x="127722" y="2847325"/>
                  <a:pt x="123431" y="2871262"/>
                  <a:pt x="127659" y="2892402"/>
                </a:cubicBezTo>
                <a:cubicBezTo>
                  <a:pt x="130525" y="2906731"/>
                  <a:pt x="132535" y="2921501"/>
                  <a:pt x="138291" y="2934933"/>
                </a:cubicBezTo>
                <a:cubicBezTo>
                  <a:pt x="153225" y="2969779"/>
                  <a:pt x="149079" y="2966830"/>
                  <a:pt x="170189" y="29668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95256A2B-B0FF-3F32-724F-68AA9ECEDD81}"/>
              </a:ext>
            </a:extLst>
          </p:cNvPr>
          <p:cNvSpPr/>
          <p:nvPr/>
        </p:nvSpPr>
        <p:spPr>
          <a:xfrm>
            <a:off x="0" y="3646967"/>
            <a:ext cx="5635527" cy="595424"/>
          </a:xfrm>
          <a:custGeom>
            <a:avLst/>
            <a:gdLst>
              <a:gd name="connsiteX0" fmla="*/ 0 w 5635527"/>
              <a:gd name="connsiteY0" fmla="*/ 10633 h 595424"/>
              <a:gd name="connsiteX1" fmla="*/ 584791 w 5635527"/>
              <a:gd name="connsiteY1" fmla="*/ 42531 h 595424"/>
              <a:gd name="connsiteX2" fmla="*/ 861237 w 5635527"/>
              <a:gd name="connsiteY2" fmla="*/ 53163 h 595424"/>
              <a:gd name="connsiteX3" fmla="*/ 2573079 w 5635527"/>
              <a:gd name="connsiteY3" fmla="*/ 42531 h 595424"/>
              <a:gd name="connsiteX4" fmla="*/ 2828260 w 5635527"/>
              <a:gd name="connsiteY4" fmla="*/ 0 h 595424"/>
              <a:gd name="connsiteX5" fmla="*/ 4657060 w 5635527"/>
              <a:gd name="connsiteY5" fmla="*/ 10633 h 595424"/>
              <a:gd name="connsiteX6" fmla="*/ 4890977 w 5635527"/>
              <a:gd name="connsiteY6" fmla="*/ 63796 h 595424"/>
              <a:gd name="connsiteX7" fmla="*/ 5188688 w 5635527"/>
              <a:gd name="connsiteY7" fmla="*/ 148856 h 595424"/>
              <a:gd name="connsiteX8" fmla="*/ 5433237 w 5635527"/>
              <a:gd name="connsiteY8" fmla="*/ 233917 h 595424"/>
              <a:gd name="connsiteX9" fmla="*/ 5486400 w 5635527"/>
              <a:gd name="connsiteY9" fmla="*/ 265814 h 595424"/>
              <a:gd name="connsiteX10" fmla="*/ 5550195 w 5635527"/>
              <a:gd name="connsiteY10" fmla="*/ 297712 h 595424"/>
              <a:gd name="connsiteX11" fmla="*/ 5592726 w 5635527"/>
              <a:gd name="connsiteY11" fmla="*/ 382773 h 595424"/>
              <a:gd name="connsiteX12" fmla="*/ 5613991 w 5635527"/>
              <a:gd name="connsiteY12" fmla="*/ 446568 h 595424"/>
              <a:gd name="connsiteX13" fmla="*/ 5635256 w 5635527"/>
              <a:gd name="connsiteY13" fmla="*/ 499731 h 595424"/>
              <a:gd name="connsiteX14" fmla="*/ 5624623 w 5635527"/>
              <a:gd name="connsiteY14" fmla="*/ 595424 h 59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35527" h="595424">
                <a:moveTo>
                  <a:pt x="0" y="10633"/>
                </a:moveTo>
                <a:lnTo>
                  <a:pt x="584791" y="42531"/>
                </a:lnTo>
                <a:cubicBezTo>
                  <a:pt x="676896" y="47079"/>
                  <a:pt x="769020" y="53163"/>
                  <a:pt x="861237" y="53163"/>
                </a:cubicBezTo>
                <a:lnTo>
                  <a:pt x="2573079" y="42531"/>
                </a:lnTo>
                <a:cubicBezTo>
                  <a:pt x="2694954" y="1906"/>
                  <a:pt x="2673832" y="0"/>
                  <a:pt x="2828260" y="0"/>
                </a:cubicBezTo>
                <a:lnTo>
                  <a:pt x="4657060" y="10633"/>
                </a:lnTo>
                <a:cubicBezTo>
                  <a:pt x="4838640" y="30809"/>
                  <a:pt x="4665038" y="5490"/>
                  <a:pt x="4890977" y="63796"/>
                </a:cubicBezTo>
                <a:cubicBezTo>
                  <a:pt x="5295724" y="168246"/>
                  <a:pt x="4918826" y="50724"/>
                  <a:pt x="5188688" y="148856"/>
                </a:cubicBezTo>
                <a:cubicBezTo>
                  <a:pt x="5269798" y="178351"/>
                  <a:pt x="5359229" y="189513"/>
                  <a:pt x="5433237" y="233917"/>
                </a:cubicBezTo>
                <a:cubicBezTo>
                  <a:pt x="5450958" y="244549"/>
                  <a:pt x="5467916" y="256572"/>
                  <a:pt x="5486400" y="265814"/>
                </a:cubicBezTo>
                <a:cubicBezTo>
                  <a:pt x="5574433" y="309830"/>
                  <a:pt x="5458792" y="236776"/>
                  <a:pt x="5550195" y="297712"/>
                </a:cubicBezTo>
                <a:cubicBezTo>
                  <a:pt x="5574630" y="371017"/>
                  <a:pt x="5555610" y="345657"/>
                  <a:pt x="5592726" y="382773"/>
                </a:cubicBezTo>
                <a:cubicBezTo>
                  <a:pt x="5599814" y="404038"/>
                  <a:pt x="5606331" y="425502"/>
                  <a:pt x="5613991" y="446568"/>
                </a:cubicBezTo>
                <a:cubicBezTo>
                  <a:pt x="5620514" y="464505"/>
                  <a:pt x="5633896" y="480693"/>
                  <a:pt x="5635256" y="499731"/>
                </a:cubicBezTo>
                <a:cubicBezTo>
                  <a:pt x="5637542" y="531743"/>
                  <a:pt x="5624623" y="595424"/>
                  <a:pt x="5624623" y="59542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B96021D2-7822-4ECB-0F31-4651AFB674FE}"/>
              </a:ext>
            </a:extLst>
          </p:cNvPr>
          <p:cNvSpPr/>
          <p:nvPr/>
        </p:nvSpPr>
        <p:spPr>
          <a:xfrm>
            <a:off x="-85060" y="765544"/>
            <a:ext cx="7668116" cy="1392865"/>
          </a:xfrm>
          <a:custGeom>
            <a:avLst/>
            <a:gdLst>
              <a:gd name="connsiteX0" fmla="*/ 7655441 w 7668116"/>
              <a:gd name="connsiteY0" fmla="*/ 1392865 h 1392865"/>
              <a:gd name="connsiteX1" fmla="*/ 7634176 w 7668116"/>
              <a:gd name="connsiteY1" fmla="*/ 1020726 h 1392865"/>
              <a:gd name="connsiteX2" fmla="*/ 7538483 w 7668116"/>
              <a:gd name="connsiteY2" fmla="*/ 893135 h 1392865"/>
              <a:gd name="connsiteX3" fmla="*/ 7442790 w 7668116"/>
              <a:gd name="connsiteY3" fmla="*/ 765544 h 1392865"/>
              <a:gd name="connsiteX4" fmla="*/ 7389627 w 7668116"/>
              <a:gd name="connsiteY4" fmla="*/ 701749 h 1392865"/>
              <a:gd name="connsiteX5" fmla="*/ 7347097 w 7668116"/>
              <a:gd name="connsiteY5" fmla="*/ 627321 h 1392865"/>
              <a:gd name="connsiteX6" fmla="*/ 7325832 w 7668116"/>
              <a:gd name="connsiteY6" fmla="*/ 584791 h 1392865"/>
              <a:gd name="connsiteX7" fmla="*/ 7272669 w 7668116"/>
              <a:gd name="connsiteY7" fmla="*/ 520996 h 1392865"/>
              <a:gd name="connsiteX8" fmla="*/ 7208874 w 7668116"/>
              <a:gd name="connsiteY8" fmla="*/ 435935 h 1392865"/>
              <a:gd name="connsiteX9" fmla="*/ 7187609 w 7668116"/>
              <a:gd name="connsiteY9" fmla="*/ 404037 h 1392865"/>
              <a:gd name="connsiteX10" fmla="*/ 7123813 w 7668116"/>
              <a:gd name="connsiteY10" fmla="*/ 340242 h 1392865"/>
              <a:gd name="connsiteX11" fmla="*/ 7081283 w 7668116"/>
              <a:gd name="connsiteY11" fmla="*/ 297712 h 1392865"/>
              <a:gd name="connsiteX12" fmla="*/ 7049386 w 7668116"/>
              <a:gd name="connsiteY12" fmla="*/ 265814 h 1392865"/>
              <a:gd name="connsiteX13" fmla="*/ 6996223 w 7668116"/>
              <a:gd name="connsiteY13" fmla="*/ 244549 h 1392865"/>
              <a:gd name="connsiteX14" fmla="*/ 6900530 w 7668116"/>
              <a:gd name="connsiteY14" fmla="*/ 202019 h 1392865"/>
              <a:gd name="connsiteX15" fmla="*/ 6794204 w 7668116"/>
              <a:gd name="connsiteY15" fmla="*/ 180754 h 1392865"/>
              <a:gd name="connsiteX16" fmla="*/ 6762307 w 7668116"/>
              <a:gd name="connsiteY16" fmla="*/ 170121 h 1392865"/>
              <a:gd name="connsiteX17" fmla="*/ 6687879 w 7668116"/>
              <a:gd name="connsiteY17" fmla="*/ 159489 h 1392865"/>
              <a:gd name="connsiteX18" fmla="*/ 6602818 w 7668116"/>
              <a:gd name="connsiteY18" fmla="*/ 138223 h 1392865"/>
              <a:gd name="connsiteX19" fmla="*/ 6528390 w 7668116"/>
              <a:gd name="connsiteY19" fmla="*/ 116958 h 1392865"/>
              <a:gd name="connsiteX20" fmla="*/ 6432697 w 7668116"/>
              <a:gd name="connsiteY20" fmla="*/ 106326 h 1392865"/>
              <a:gd name="connsiteX21" fmla="*/ 6028660 w 7668116"/>
              <a:gd name="connsiteY21" fmla="*/ 85061 h 1392865"/>
              <a:gd name="connsiteX22" fmla="*/ 5358809 w 7668116"/>
              <a:gd name="connsiteY22" fmla="*/ 116958 h 1392865"/>
              <a:gd name="connsiteX23" fmla="*/ 5316279 w 7668116"/>
              <a:gd name="connsiteY23" fmla="*/ 127591 h 1392865"/>
              <a:gd name="connsiteX24" fmla="*/ 4657060 w 7668116"/>
              <a:gd name="connsiteY24" fmla="*/ 116958 h 1392865"/>
              <a:gd name="connsiteX25" fmla="*/ 4540102 w 7668116"/>
              <a:gd name="connsiteY25" fmla="*/ 95693 h 1392865"/>
              <a:gd name="connsiteX26" fmla="*/ 3476846 w 7668116"/>
              <a:gd name="connsiteY26" fmla="*/ 85061 h 1392865"/>
              <a:gd name="connsiteX27" fmla="*/ 2690037 w 7668116"/>
              <a:gd name="connsiteY27" fmla="*/ 74428 h 1392865"/>
              <a:gd name="connsiteX28" fmla="*/ 2466753 w 7668116"/>
              <a:gd name="connsiteY28" fmla="*/ 10633 h 1392865"/>
              <a:gd name="connsiteX29" fmla="*/ 2169041 w 7668116"/>
              <a:gd name="connsiteY29" fmla="*/ 0 h 1392865"/>
              <a:gd name="connsiteX30" fmla="*/ 669851 w 7668116"/>
              <a:gd name="connsiteY30" fmla="*/ 31898 h 1392865"/>
              <a:gd name="connsiteX31" fmla="*/ 595423 w 7668116"/>
              <a:gd name="connsiteY31" fmla="*/ 74428 h 1392865"/>
              <a:gd name="connsiteX32" fmla="*/ 446567 w 7668116"/>
              <a:gd name="connsiteY32" fmla="*/ 159489 h 1392865"/>
              <a:gd name="connsiteX33" fmla="*/ 382772 w 7668116"/>
              <a:gd name="connsiteY33" fmla="*/ 223284 h 1392865"/>
              <a:gd name="connsiteX34" fmla="*/ 308344 w 7668116"/>
              <a:gd name="connsiteY34" fmla="*/ 265814 h 1392865"/>
              <a:gd name="connsiteX35" fmla="*/ 265813 w 7668116"/>
              <a:gd name="connsiteY35" fmla="*/ 287079 h 1392865"/>
              <a:gd name="connsiteX36" fmla="*/ 233916 w 7668116"/>
              <a:gd name="connsiteY36" fmla="*/ 308344 h 1392865"/>
              <a:gd name="connsiteX37" fmla="*/ 191386 w 7668116"/>
              <a:gd name="connsiteY37" fmla="*/ 318977 h 1392865"/>
              <a:gd name="connsiteX38" fmla="*/ 106325 w 7668116"/>
              <a:gd name="connsiteY38" fmla="*/ 382772 h 1392865"/>
              <a:gd name="connsiteX39" fmla="*/ 53162 w 7668116"/>
              <a:gd name="connsiteY39" fmla="*/ 446568 h 1392865"/>
              <a:gd name="connsiteX40" fmla="*/ 0 w 7668116"/>
              <a:gd name="connsiteY40" fmla="*/ 489098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68116" h="1392865">
                <a:moveTo>
                  <a:pt x="7655441" y="1392865"/>
                </a:moveTo>
                <a:cubicBezTo>
                  <a:pt x="7671050" y="1236780"/>
                  <a:pt x="7680099" y="1224099"/>
                  <a:pt x="7634176" y="1020726"/>
                </a:cubicBezTo>
                <a:cubicBezTo>
                  <a:pt x="7628478" y="995492"/>
                  <a:pt x="7551486" y="909853"/>
                  <a:pt x="7538483" y="893135"/>
                </a:cubicBezTo>
                <a:cubicBezTo>
                  <a:pt x="7505844" y="851171"/>
                  <a:pt x="7476824" y="806385"/>
                  <a:pt x="7442790" y="765544"/>
                </a:cubicBezTo>
                <a:cubicBezTo>
                  <a:pt x="7425069" y="744279"/>
                  <a:pt x="7405383" y="724508"/>
                  <a:pt x="7389627" y="701749"/>
                </a:cubicBezTo>
                <a:cubicBezTo>
                  <a:pt x="7373362" y="678256"/>
                  <a:pt x="7360780" y="652406"/>
                  <a:pt x="7347097" y="627321"/>
                </a:cubicBezTo>
                <a:cubicBezTo>
                  <a:pt x="7339507" y="613406"/>
                  <a:pt x="7334921" y="597776"/>
                  <a:pt x="7325832" y="584791"/>
                </a:cubicBezTo>
                <a:cubicBezTo>
                  <a:pt x="7309958" y="562114"/>
                  <a:pt x="7289771" y="542762"/>
                  <a:pt x="7272669" y="520996"/>
                </a:cubicBezTo>
                <a:cubicBezTo>
                  <a:pt x="7250772" y="493127"/>
                  <a:pt x="7228533" y="465425"/>
                  <a:pt x="7208874" y="435935"/>
                </a:cubicBezTo>
                <a:cubicBezTo>
                  <a:pt x="7201786" y="425302"/>
                  <a:pt x="7196099" y="413588"/>
                  <a:pt x="7187609" y="404037"/>
                </a:cubicBezTo>
                <a:cubicBezTo>
                  <a:pt x="7167629" y="381560"/>
                  <a:pt x="7145078" y="361507"/>
                  <a:pt x="7123813" y="340242"/>
                </a:cubicBezTo>
                <a:lnTo>
                  <a:pt x="7081283" y="297712"/>
                </a:lnTo>
                <a:cubicBezTo>
                  <a:pt x="7070651" y="287079"/>
                  <a:pt x="7063347" y="271398"/>
                  <a:pt x="7049386" y="265814"/>
                </a:cubicBezTo>
                <a:cubicBezTo>
                  <a:pt x="7031665" y="258726"/>
                  <a:pt x="7013664" y="252301"/>
                  <a:pt x="6996223" y="244549"/>
                </a:cubicBezTo>
                <a:cubicBezTo>
                  <a:pt x="6960273" y="228571"/>
                  <a:pt x="6939929" y="212525"/>
                  <a:pt x="6900530" y="202019"/>
                </a:cubicBezTo>
                <a:cubicBezTo>
                  <a:pt x="6865607" y="192706"/>
                  <a:pt x="6829422" y="188881"/>
                  <a:pt x="6794204" y="180754"/>
                </a:cubicBezTo>
                <a:cubicBezTo>
                  <a:pt x="6783283" y="178234"/>
                  <a:pt x="6773297" y="172319"/>
                  <a:pt x="6762307" y="170121"/>
                </a:cubicBezTo>
                <a:cubicBezTo>
                  <a:pt x="6737732" y="165206"/>
                  <a:pt x="6712454" y="164404"/>
                  <a:pt x="6687879" y="159489"/>
                </a:cubicBezTo>
                <a:cubicBezTo>
                  <a:pt x="6659220" y="153757"/>
                  <a:pt x="6630545" y="147465"/>
                  <a:pt x="6602818" y="138223"/>
                </a:cubicBezTo>
                <a:cubicBezTo>
                  <a:pt x="6579004" y="130286"/>
                  <a:pt x="6553177" y="120771"/>
                  <a:pt x="6528390" y="116958"/>
                </a:cubicBezTo>
                <a:cubicBezTo>
                  <a:pt x="6496669" y="112078"/>
                  <a:pt x="6464659" y="109232"/>
                  <a:pt x="6432697" y="106326"/>
                </a:cubicBezTo>
                <a:cubicBezTo>
                  <a:pt x="6268304" y="91381"/>
                  <a:pt x="6221204" y="92762"/>
                  <a:pt x="6028660" y="85061"/>
                </a:cubicBezTo>
                <a:cubicBezTo>
                  <a:pt x="5981053" y="86761"/>
                  <a:pt x="5557553" y="80823"/>
                  <a:pt x="5358809" y="116958"/>
                </a:cubicBezTo>
                <a:cubicBezTo>
                  <a:pt x="5344432" y="119572"/>
                  <a:pt x="5330456" y="124047"/>
                  <a:pt x="5316279" y="127591"/>
                </a:cubicBezTo>
                <a:cubicBezTo>
                  <a:pt x="5096539" y="124047"/>
                  <a:pt x="4876643" y="125982"/>
                  <a:pt x="4657060" y="116958"/>
                </a:cubicBezTo>
                <a:cubicBezTo>
                  <a:pt x="4617468" y="115331"/>
                  <a:pt x="4579713" y="96764"/>
                  <a:pt x="4540102" y="95693"/>
                </a:cubicBezTo>
                <a:cubicBezTo>
                  <a:pt x="4185795" y="86117"/>
                  <a:pt x="3831259" y="89135"/>
                  <a:pt x="3476846" y="85061"/>
                </a:cubicBezTo>
                <a:lnTo>
                  <a:pt x="2690037" y="74428"/>
                </a:lnTo>
                <a:cubicBezTo>
                  <a:pt x="2631742" y="54996"/>
                  <a:pt x="2523976" y="16355"/>
                  <a:pt x="2466753" y="10633"/>
                </a:cubicBezTo>
                <a:cubicBezTo>
                  <a:pt x="2367945" y="752"/>
                  <a:pt x="2268278" y="3544"/>
                  <a:pt x="2169041" y="0"/>
                </a:cubicBezTo>
                <a:cubicBezTo>
                  <a:pt x="1669311" y="10633"/>
                  <a:pt x="1169136" y="8283"/>
                  <a:pt x="669851" y="31898"/>
                </a:cubicBezTo>
                <a:cubicBezTo>
                  <a:pt x="641309" y="33248"/>
                  <a:pt x="620636" y="60981"/>
                  <a:pt x="595423" y="74428"/>
                </a:cubicBezTo>
                <a:cubicBezTo>
                  <a:pt x="537641" y="105245"/>
                  <a:pt x="496315" y="118032"/>
                  <a:pt x="446567" y="159489"/>
                </a:cubicBezTo>
                <a:cubicBezTo>
                  <a:pt x="423464" y="178742"/>
                  <a:pt x="408883" y="208364"/>
                  <a:pt x="382772" y="223284"/>
                </a:cubicBezTo>
                <a:cubicBezTo>
                  <a:pt x="357963" y="237461"/>
                  <a:pt x="333429" y="252131"/>
                  <a:pt x="308344" y="265814"/>
                </a:cubicBezTo>
                <a:cubicBezTo>
                  <a:pt x="294429" y="273404"/>
                  <a:pt x="279575" y="279215"/>
                  <a:pt x="265813" y="287079"/>
                </a:cubicBezTo>
                <a:cubicBezTo>
                  <a:pt x="254718" y="293419"/>
                  <a:pt x="245661" y="303310"/>
                  <a:pt x="233916" y="308344"/>
                </a:cubicBezTo>
                <a:cubicBezTo>
                  <a:pt x="220485" y="314100"/>
                  <a:pt x="205563" y="315433"/>
                  <a:pt x="191386" y="318977"/>
                </a:cubicBezTo>
                <a:cubicBezTo>
                  <a:pt x="116036" y="394327"/>
                  <a:pt x="212017" y="303504"/>
                  <a:pt x="106325" y="382772"/>
                </a:cubicBezTo>
                <a:cubicBezTo>
                  <a:pt x="64907" y="413835"/>
                  <a:pt x="83179" y="410547"/>
                  <a:pt x="53162" y="446568"/>
                </a:cubicBezTo>
                <a:cubicBezTo>
                  <a:pt x="26376" y="478711"/>
                  <a:pt x="29066" y="474564"/>
                  <a:pt x="0" y="4890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44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7441B-3E49-1063-F3CD-AED71ECC5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459CA2C-1C84-9981-DB0C-5CE4AEA05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780523C-3208-689E-5848-5A78DC7F0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39" y="919134"/>
            <a:ext cx="3573895" cy="26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6F159AE1-CA30-2B5A-64D3-E08990998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" y="1009710"/>
            <a:ext cx="3453126" cy="25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FBD117D0-E50E-33E9-BAC6-BEF0DFB59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23" y="4357577"/>
            <a:ext cx="3103171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DDFA29D-F1F5-7946-B30F-46FC7D4914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045" y="4537297"/>
            <a:ext cx="2381754" cy="2199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CB06CE9-79E5-F40D-415F-8101D1A2EA3F}"/>
              </a:ext>
            </a:extLst>
          </p:cNvPr>
          <p:cNvSpPr txBox="1"/>
          <p:nvPr/>
        </p:nvSpPr>
        <p:spPr>
          <a:xfrm>
            <a:off x="6908545" y="4061827"/>
            <a:ext cx="48129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На́ша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неё речь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6976AB27-5A37-4457-B027-1E6D7B662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94" y="5038317"/>
            <a:ext cx="1259958" cy="16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E61F0AA4-9F5C-B19C-3209-9DBEE7F1A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" y="4521495"/>
            <a:ext cx="3115340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B5DD44-E193-6F7A-B68A-4A1BCBCBCC46}"/>
              </a:ext>
            </a:extLst>
          </p:cNvPr>
          <p:cNvSpPr txBox="1"/>
          <p:nvPr/>
        </p:nvSpPr>
        <p:spPr>
          <a:xfrm>
            <a:off x="129599" y="2058379"/>
            <a:ext cx="6778946" cy="584775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4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Чешуя́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щу́чки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щети́нка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чу́шки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827E9F-F2FD-B79D-558D-7914C65AD7BD}"/>
              </a:ext>
            </a:extLst>
          </p:cNvPr>
          <p:cNvSpPr txBox="1"/>
          <p:nvPr/>
        </p:nvSpPr>
        <p:spPr>
          <a:xfrm>
            <a:off x="-28801" y="3720668"/>
            <a:ext cx="5420596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Че́тверть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четверика́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горо́ха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9B2D957-F59A-280A-8A9A-7E8F68E848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9319" y="189447"/>
            <a:ext cx="2858977" cy="3135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408FACA-212C-AFDD-9F1E-21C775BB7FE9}"/>
              </a:ext>
            </a:extLst>
          </p:cNvPr>
          <p:cNvSpPr txBox="1"/>
          <p:nvPr/>
        </p:nvSpPr>
        <p:spPr>
          <a:xfrm>
            <a:off x="7325140" y="2667320"/>
            <a:ext cx="4861536" cy="1189108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Чеpепа́хa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скучáя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чaс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сиди́т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чáшкой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870704-7691-1CCB-7E6A-82DBF30651A9}"/>
              </a:ext>
            </a:extLst>
          </p:cNvPr>
          <p:cNvSpPr txBox="1"/>
          <p:nvPr/>
        </p:nvSpPr>
        <p:spPr>
          <a:xfrm>
            <a:off x="1705716" y="4289036"/>
            <a:ext cx="3595370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червото́чинки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13E0EABB-6637-89CE-7086-C033BE14EF83}"/>
              </a:ext>
            </a:extLst>
          </p:cNvPr>
          <p:cNvSpPr/>
          <p:nvPr/>
        </p:nvSpPr>
        <p:spPr>
          <a:xfrm>
            <a:off x="7219507" y="85060"/>
            <a:ext cx="5007935" cy="3944680"/>
          </a:xfrm>
          <a:custGeom>
            <a:avLst/>
            <a:gdLst>
              <a:gd name="connsiteX0" fmla="*/ 1796902 w 5007935"/>
              <a:gd name="connsiteY0" fmla="*/ 0 h 3944680"/>
              <a:gd name="connsiteX1" fmla="*/ 1754372 w 5007935"/>
              <a:gd name="connsiteY1" fmla="*/ 53163 h 3944680"/>
              <a:gd name="connsiteX2" fmla="*/ 1722474 w 5007935"/>
              <a:gd name="connsiteY2" fmla="*/ 63796 h 3944680"/>
              <a:gd name="connsiteX3" fmla="*/ 1690577 w 5007935"/>
              <a:gd name="connsiteY3" fmla="*/ 106326 h 3944680"/>
              <a:gd name="connsiteX4" fmla="*/ 1616149 w 5007935"/>
              <a:gd name="connsiteY4" fmla="*/ 180754 h 3944680"/>
              <a:gd name="connsiteX5" fmla="*/ 1605516 w 5007935"/>
              <a:gd name="connsiteY5" fmla="*/ 223284 h 3944680"/>
              <a:gd name="connsiteX6" fmla="*/ 1584251 w 5007935"/>
              <a:gd name="connsiteY6" fmla="*/ 287080 h 3944680"/>
              <a:gd name="connsiteX7" fmla="*/ 1573619 w 5007935"/>
              <a:gd name="connsiteY7" fmla="*/ 350875 h 3944680"/>
              <a:gd name="connsiteX8" fmla="*/ 1520456 w 5007935"/>
              <a:gd name="connsiteY8" fmla="*/ 489098 h 3944680"/>
              <a:gd name="connsiteX9" fmla="*/ 1499191 w 5007935"/>
              <a:gd name="connsiteY9" fmla="*/ 542261 h 3944680"/>
              <a:gd name="connsiteX10" fmla="*/ 1488558 w 5007935"/>
              <a:gd name="connsiteY10" fmla="*/ 595424 h 3944680"/>
              <a:gd name="connsiteX11" fmla="*/ 1435395 w 5007935"/>
              <a:gd name="connsiteY11" fmla="*/ 701749 h 3944680"/>
              <a:gd name="connsiteX12" fmla="*/ 1392865 w 5007935"/>
              <a:gd name="connsiteY12" fmla="*/ 786810 h 3944680"/>
              <a:gd name="connsiteX13" fmla="*/ 1360967 w 5007935"/>
              <a:gd name="connsiteY13" fmla="*/ 850605 h 3944680"/>
              <a:gd name="connsiteX14" fmla="*/ 1350335 w 5007935"/>
              <a:gd name="connsiteY14" fmla="*/ 903768 h 3944680"/>
              <a:gd name="connsiteX15" fmla="*/ 1339702 w 5007935"/>
              <a:gd name="connsiteY15" fmla="*/ 1041991 h 3944680"/>
              <a:gd name="connsiteX16" fmla="*/ 1275907 w 5007935"/>
              <a:gd name="connsiteY16" fmla="*/ 1148317 h 3944680"/>
              <a:gd name="connsiteX17" fmla="*/ 1201479 w 5007935"/>
              <a:gd name="connsiteY17" fmla="*/ 1254642 h 3944680"/>
              <a:gd name="connsiteX18" fmla="*/ 1116419 w 5007935"/>
              <a:gd name="connsiteY18" fmla="*/ 1371600 h 3944680"/>
              <a:gd name="connsiteX19" fmla="*/ 1010093 w 5007935"/>
              <a:gd name="connsiteY19" fmla="*/ 1446028 h 3944680"/>
              <a:gd name="connsiteX20" fmla="*/ 850605 w 5007935"/>
              <a:gd name="connsiteY20" fmla="*/ 1584252 h 3944680"/>
              <a:gd name="connsiteX21" fmla="*/ 818707 w 5007935"/>
              <a:gd name="connsiteY21" fmla="*/ 1648047 h 3944680"/>
              <a:gd name="connsiteX22" fmla="*/ 765544 w 5007935"/>
              <a:gd name="connsiteY22" fmla="*/ 1701210 h 3944680"/>
              <a:gd name="connsiteX23" fmla="*/ 744279 w 5007935"/>
              <a:gd name="connsiteY23" fmla="*/ 1733107 h 3944680"/>
              <a:gd name="connsiteX24" fmla="*/ 680484 w 5007935"/>
              <a:gd name="connsiteY24" fmla="*/ 1796903 h 3944680"/>
              <a:gd name="connsiteX25" fmla="*/ 648586 w 5007935"/>
              <a:gd name="connsiteY25" fmla="*/ 1828800 h 3944680"/>
              <a:gd name="connsiteX26" fmla="*/ 499730 w 5007935"/>
              <a:gd name="connsiteY26" fmla="*/ 1935126 h 3944680"/>
              <a:gd name="connsiteX27" fmla="*/ 446567 w 5007935"/>
              <a:gd name="connsiteY27" fmla="*/ 1977656 h 3944680"/>
              <a:gd name="connsiteX28" fmla="*/ 414670 w 5007935"/>
              <a:gd name="connsiteY28" fmla="*/ 2020187 h 3944680"/>
              <a:gd name="connsiteX29" fmla="*/ 329609 w 5007935"/>
              <a:gd name="connsiteY29" fmla="*/ 2126512 h 3944680"/>
              <a:gd name="connsiteX30" fmla="*/ 244549 w 5007935"/>
              <a:gd name="connsiteY30" fmla="*/ 2264735 h 3944680"/>
              <a:gd name="connsiteX31" fmla="*/ 127591 w 5007935"/>
              <a:gd name="connsiteY31" fmla="*/ 2392326 h 3944680"/>
              <a:gd name="connsiteX32" fmla="*/ 95693 w 5007935"/>
              <a:gd name="connsiteY32" fmla="*/ 2445489 h 3944680"/>
              <a:gd name="connsiteX33" fmla="*/ 85060 w 5007935"/>
              <a:gd name="connsiteY33" fmla="*/ 2509284 h 3944680"/>
              <a:gd name="connsiteX34" fmla="*/ 63795 w 5007935"/>
              <a:gd name="connsiteY34" fmla="*/ 2562447 h 3944680"/>
              <a:gd name="connsiteX35" fmla="*/ 63795 w 5007935"/>
              <a:gd name="connsiteY35" fmla="*/ 2732568 h 3944680"/>
              <a:gd name="connsiteX36" fmla="*/ 95693 w 5007935"/>
              <a:gd name="connsiteY36" fmla="*/ 2796363 h 3944680"/>
              <a:gd name="connsiteX37" fmla="*/ 85060 w 5007935"/>
              <a:gd name="connsiteY37" fmla="*/ 3147238 h 3944680"/>
              <a:gd name="connsiteX38" fmla="*/ 74428 w 5007935"/>
              <a:gd name="connsiteY38" fmla="*/ 3179135 h 3944680"/>
              <a:gd name="connsiteX39" fmla="*/ 53163 w 5007935"/>
              <a:gd name="connsiteY39" fmla="*/ 3264196 h 3944680"/>
              <a:gd name="connsiteX40" fmla="*/ 31898 w 5007935"/>
              <a:gd name="connsiteY40" fmla="*/ 3327991 h 3944680"/>
              <a:gd name="connsiteX41" fmla="*/ 21265 w 5007935"/>
              <a:gd name="connsiteY41" fmla="*/ 3370521 h 3944680"/>
              <a:gd name="connsiteX42" fmla="*/ 0 w 5007935"/>
              <a:gd name="connsiteY42" fmla="*/ 3413052 h 3944680"/>
              <a:gd name="connsiteX43" fmla="*/ 31898 w 5007935"/>
              <a:gd name="connsiteY43" fmla="*/ 3625703 h 3944680"/>
              <a:gd name="connsiteX44" fmla="*/ 42530 w 5007935"/>
              <a:gd name="connsiteY44" fmla="*/ 3657600 h 3944680"/>
              <a:gd name="connsiteX45" fmla="*/ 74428 w 5007935"/>
              <a:gd name="connsiteY45" fmla="*/ 3700131 h 3944680"/>
              <a:gd name="connsiteX46" fmla="*/ 255181 w 5007935"/>
              <a:gd name="connsiteY46" fmla="*/ 3795824 h 3944680"/>
              <a:gd name="connsiteX47" fmla="*/ 489098 w 5007935"/>
              <a:gd name="connsiteY47" fmla="*/ 3859619 h 3944680"/>
              <a:gd name="connsiteX48" fmla="*/ 786809 w 5007935"/>
              <a:gd name="connsiteY48" fmla="*/ 3891517 h 3944680"/>
              <a:gd name="connsiteX49" fmla="*/ 2030819 w 5007935"/>
              <a:gd name="connsiteY49" fmla="*/ 3902149 h 3944680"/>
              <a:gd name="connsiteX50" fmla="*/ 3200400 w 5007935"/>
              <a:gd name="connsiteY50" fmla="*/ 3934047 h 3944680"/>
              <a:gd name="connsiteX51" fmla="*/ 4242391 w 5007935"/>
              <a:gd name="connsiteY51" fmla="*/ 3944680 h 3944680"/>
              <a:gd name="connsiteX52" fmla="*/ 4848446 w 5007935"/>
              <a:gd name="connsiteY52" fmla="*/ 3934047 h 3944680"/>
              <a:gd name="connsiteX53" fmla="*/ 4880344 w 5007935"/>
              <a:gd name="connsiteY53" fmla="*/ 3912782 h 3944680"/>
              <a:gd name="connsiteX54" fmla="*/ 5007935 w 5007935"/>
              <a:gd name="connsiteY54" fmla="*/ 3891517 h 394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07935" h="3944680">
                <a:moveTo>
                  <a:pt x="1796902" y="0"/>
                </a:moveTo>
                <a:cubicBezTo>
                  <a:pt x="1782725" y="17721"/>
                  <a:pt x="1771602" y="38394"/>
                  <a:pt x="1754372" y="53163"/>
                </a:cubicBezTo>
                <a:cubicBezTo>
                  <a:pt x="1745862" y="60457"/>
                  <a:pt x="1731084" y="56621"/>
                  <a:pt x="1722474" y="63796"/>
                </a:cubicBezTo>
                <a:cubicBezTo>
                  <a:pt x="1708861" y="75141"/>
                  <a:pt x="1703107" y="93796"/>
                  <a:pt x="1690577" y="106326"/>
                </a:cubicBezTo>
                <a:cubicBezTo>
                  <a:pt x="1591340" y="205563"/>
                  <a:pt x="1701207" y="67342"/>
                  <a:pt x="1616149" y="180754"/>
                </a:cubicBezTo>
                <a:cubicBezTo>
                  <a:pt x="1612605" y="194931"/>
                  <a:pt x="1609715" y="209287"/>
                  <a:pt x="1605516" y="223284"/>
                </a:cubicBezTo>
                <a:cubicBezTo>
                  <a:pt x="1599075" y="244754"/>
                  <a:pt x="1589687" y="265334"/>
                  <a:pt x="1584251" y="287080"/>
                </a:cubicBezTo>
                <a:cubicBezTo>
                  <a:pt x="1579022" y="307995"/>
                  <a:pt x="1580111" y="330317"/>
                  <a:pt x="1573619" y="350875"/>
                </a:cubicBezTo>
                <a:cubicBezTo>
                  <a:pt x="1558754" y="397948"/>
                  <a:pt x="1538348" y="443090"/>
                  <a:pt x="1520456" y="489098"/>
                </a:cubicBezTo>
                <a:cubicBezTo>
                  <a:pt x="1513538" y="506886"/>
                  <a:pt x="1502934" y="523546"/>
                  <a:pt x="1499191" y="542261"/>
                </a:cubicBezTo>
                <a:cubicBezTo>
                  <a:pt x="1495647" y="559982"/>
                  <a:pt x="1495270" y="578645"/>
                  <a:pt x="1488558" y="595424"/>
                </a:cubicBezTo>
                <a:cubicBezTo>
                  <a:pt x="1473841" y="632215"/>
                  <a:pt x="1453116" y="666307"/>
                  <a:pt x="1435395" y="701749"/>
                </a:cubicBezTo>
                <a:lnTo>
                  <a:pt x="1392865" y="786810"/>
                </a:lnTo>
                <a:lnTo>
                  <a:pt x="1360967" y="850605"/>
                </a:lnTo>
                <a:cubicBezTo>
                  <a:pt x="1357423" y="868326"/>
                  <a:pt x="1352331" y="885807"/>
                  <a:pt x="1350335" y="903768"/>
                </a:cubicBezTo>
                <a:cubicBezTo>
                  <a:pt x="1345232" y="949696"/>
                  <a:pt x="1353157" y="997783"/>
                  <a:pt x="1339702" y="1041991"/>
                </a:cubicBezTo>
                <a:cubicBezTo>
                  <a:pt x="1327668" y="1081532"/>
                  <a:pt x="1297172" y="1112875"/>
                  <a:pt x="1275907" y="1148317"/>
                </a:cubicBezTo>
                <a:cubicBezTo>
                  <a:pt x="1210696" y="1257003"/>
                  <a:pt x="1280680" y="1145741"/>
                  <a:pt x="1201479" y="1254642"/>
                </a:cubicBezTo>
                <a:cubicBezTo>
                  <a:pt x="1183030" y="1280010"/>
                  <a:pt x="1142355" y="1349369"/>
                  <a:pt x="1116419" y="1371600"/>
                </a:cubicBezTo>
                <a:cubicBezTo>
                  <a:pt x="1083572" y="1399755"/>
                  <a:pt x="1044703" y="1420071"/>
                  <a:pt x="1010093" y="1446028"/>
                </a:cubicBezTo>
                <a:cubicBezTo>
                  <a:pt x="956363" y="1486325"/>
                  <a:pt x="896014" y="1532355"/>
                  <a:pt x="850605" y="1584252"/>
                </a:cubicBezTo>
                <a:cubicBezTo>
                  <a:pt x="728257" y="1724079"/>
                  <a:pt x="916586" y="1517542"/>
                  <a:pt x="818707" y="1648047"/>
                </a:cubicBezTo>
                <a:cubicBezTo>
                  <a:pt x="803670" y="1668096"/>
                  <a:pt x="782047" y="1682350"/>
                  <a:pt x="765544" y="1701210"/>
                </a:cubicBezTo>
                <a:cubicBezTo>
                  <a:pt x="757129" y="1710827"/>
                  <a:pt x="752769" y="1723556"/>
                  <a:pt x="744279" y="1733107"/>
                </a:cubicBezTo>
                <a:cubicBezTo>
                  <a:pt x="724299" y="1755584"/>
                  <a:pt x="701749" y="1775638"/>
                  <a:pt x="680484" y="1796903"/>
                </a:cubicBezTo>
                <a:cubicBezTo>
                  <a:pt x="669851" y="1807536"/>
                  <a:pt x="661480" y="1821064"/>
                  <a:pt x="648586" y="1828800"/>
                </a:cubicBezTo>
                <a:cubicBezTo>
                  <a:pt x="563219" y="1880021"/>
                  <a:pt x="606951" y="1850881"/>
                  <a:pt x="499730" y="1935126"/>
                </a:cubicBezTo>
                <a:cubicBezTo>
                  <a:pt x="481885" y="1949147"/>
                  <a:pt x="460183" y="1959501"/>
                  <a:pt x="446567" y="1977656"/>
                </a:cubicBezTo>
                <a:cubicBezTo>
                  <a:pt x="435935" y="1991833"/>
                  <a:pt x="426339" y="2006850"/>
                  <a:pt x="414670" y="2020187"/>
                </a:cubicBezTo>
                <a:cubicBezTo>
                  <a:pt x="376259" y="2064086"/>
                  <a:pt x="354973" y="2067327"/>
                  <a:pt x="329609" y="2126512"/>
                </a:cubicBezTo>
                <a:cubicBezTo>
                  <a:pt x="283638" y="2233781"/>
                  <a:pt x="318243" y="2172618"/>
                  <a:pt x="244549" y="2264735"/>
                </a:cubicBezTo>
                <a:cubicBezTo>
                  <a:pt x="153147" y="2378987"/>
                  <a:pt x="205121" y="2334177"/>
                  <a:pt x="127591" y="2392326"/>
                </a:cubicBezTo>
                <a:cubicBezTo>
                  <a:pt x="116958" y="2410047"/>
                  <a:pt x="102756" y="2426067"/>
                  <a:pt x="95693" y="2445489"/>
                </a:cubicBezTo>
                <a:cubicBezTo>
                  <a:pt x="88325" y="2465749"/>
                  <a:pt x="90732" y="2488485"/>
                  <a:pt x="85060" y="2509284"/>
                </a:cubicBezTo>
                <a:cubicBezTo>
                  <a:pt x="80038" y="2527698"/>
                  <a:pt x="70883" y="2544726"/>
                  <a:pt x="63795" y="2562447"/>
                </a:cubicBezTo>
                <a:cubicBezTo>
                  <a:pt x="53735" y="2632873"/>
                  <a:pt x="43851" y="2657779"/>
                  <a:pt x="63795" y="2732568"/>
                </a:cubicBezTo>
                <a:cubicBezTo>
                  <a:pt x="69921" y="2755540"/>
                  <a:pt x="85060" y="2775098"/>
                  <a:pt x="95693" y="2796363"/>
                </a:cubicBezTo>
                <a:cubicBezTo>
                  <a:pt x="92149" y="2913321"/>
                  <a:pt x="91551" y="3030406"/>
                  <a:pt x="85060" y="3147238"/>
                </a:cubicBezTo>
                <a:cubicBezTo>
                  <a:pt x="84438" y="3158428"/>
                  <a:pt x="77377" y="3168322"/>
                  <a:pt x="74428" y="3179135"/>
                </a:cubicBezTo>
                <a:cubicBezTo>
                  <a:pt x="66738" y="3207331"/>
                  <a:pt x="60251" y="3235842"/>
                  <a:pt x="53163" y="3264196"/>
                </a:cubicBezTo>
                <a:cubicBezTo>
                  <a:pt x="47727" y="3285942"/>
                  <a:pt x="38339" y="3306521"/>
                  <a:pt x="31898" y="3327991"/>
                </a:cubicBezTo>
                <a:cubicBezTo>
                  <a:pt x="27699" y="3341988"/>
                  <a:pt x="26396" y="3356838"/>
                  <a:pt x="21265" y="3370521"/>
                </a:cubicBezTo>
                <a:cubicBezTo>
                  <a:pt x="15700" y="3385362"/>
                  <a:pt x="7088" y="3398875"/>
                  <a:pt x="0" y="3413052"/>
                </a:cubicBezTo>
                <a:cubicBezTo>
                  <a:pt x="10633" y="3483936"/>
                  <a:pt x="19617" y="3555086"/>
                  <a:pt x="31898" y="3625703"/>
                </a:cubicBezTo>
                <a:cubicBezTo>
                  <a:pt x="33818" y="3636745"/>
                  <a:pt x="36970" y="3647869"/>
                  <a:pt x="42530" y="3657600"/>
                </a:cubicBezTo>
                <a:cubicBezTo>
                  <a:pt x="51322" y="3672986"/>
                  <a:pt x="61897" y="3687600"/>
                  <a:pt x="74428" y="3700131"/>
                </a:cubicBezTo>
                <a:cubicBezTo>
                  <a:pt x="130547" y="3756250"/>
                  <a:pt x="173686" y="3764778"/>
                  <a:pt x="255181" y="3795824"/>
                </a:cubicBezTo>
                <a:cubicBezTo>
                  <a:pt x="323448" y="3821831"/>
                  <a:pt x="419770" y="3849473"/>
                  <a:pt x="489098" y="3859619"/>
                </a:cubicBezTo>
                <a:cubicBezTo>
                  <a:pt x="587851" y="3874071"/>
                  <a:pt x="687042" y="3888765"/>
                  <a:pt x="786809" y="3891517"/>
                </a:cubicBezTo>
                <a:cubicBezTo>
                  <a:pt x="1201336" y="3902952"/>
                  <a:pt x="1616149" y="3898605"/>
                  <a:pt x="2030819" y="3902149"/>
                </a:cubicBezTo>
                <a:cubicBezTo>
                  <a:pt x="2494619" y="3940801"/>
                  <a:pt x="2197081" y="3918690"/>
                  <a:pt x="3200400" y="3934047"/>
                </a:cubicBezTo>
                <a:lnTo>
                  <a:pt x="4242391" y="3944680"/>
                </a:lnTo>
                <a:cubicBezTo>
                  <a:pt x="4444409" y="3941136"/>
                  <a:pt x="4646649" y="3944137"/>
                  <a:pt x="4848446" y="3934047"/>
                </a:cubicBezTo>
                <a:cubicBezTo>
                  <a:pt x="4861209" y="3933409"/>
                  <a:pt x="4867997" y="3916075"/>
                  <a:pt x="4880344" y="3912782"/>
                </a:cubicBezTo>
                <a:cubicBezTo>
                  <a:pt x="4922005" y="3901672"/>
                  <a:pt x="4965405" y="3898605"/>
                  <a:pt x="5007935" y="38915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D4B2775F-8FC1-E596-6E86-057D4BEB224F}"/>
              </a:ext>
            </a:extLst>
          </p:cNvPr>
          <p:cNvSpPr/>
          <p:nvPr/>
        </p:nvSpPr>
        <p:spPr>
          <a:xfrm>
            <a:off x="5103560" y="3838007"/>
            <a:ext cx="2466821" cy="2966891"/>
          </a:xfrm>
          <a:custGeom>
            <a:avLst/>
            <a:gdLst>
              <a:gd name="connsiteX0" fmla="*/ 2466821 w 2466821"/>
              <a:gd name="connsiteY0" fmla="*/ 85407 h 2966891"/>
              <a:gd name="connsiteX1" fmla="*/ 2413659 w 2466821"/>
              <a:gd name="connsiteY1" fmla="*/ 64142 h 2966891"/>
              <a:gd name="connsiteX2" fmla="*/ 2371128 w 2466821"/>
              <a:gd name="connsiteY2" fmla="*/ 42877 h 2966891"/>
              <a:gd name="connsiteX3" fmla="*/ 2317966 w 2466821"/>
              <a:gd name="connsiteY3" fmla="*/ 32244 h 2966891"/>
              <a:gd name="connsiteX4" fmla="*/ 2275435 w 2466821"/>
              <a:gd name="connsiteY4" fmla="*/ 10979 h 2966891"/>
              <a:gd name="connsiteX5" fmla="*/ 1711910 w 2466821"/>
              <a:gd name="connsiteY5" fmla="*/ 21612 h 2966891"/>
              <a:gd name="connsiteX6" fmla="*/ 1584319 w 2466821"/>
              <a:gd name="connsiteY6" fmla="*/ 53509 h 2966891"/>
              <a:gd name="connsiteX7" fmla="*/ 1488626 w 2466821"/>
              <a:gd name="connsiteY7" fmla="*/ 96040 h 2966891"/>
              <a:gd name="connsiteX8" fmla="*/ 1382300 w 2466821"/>
              <a:gd name="connsiteY8" fmla="*/ 149202 h 2966891"/>
              <a:gd name="connsiteX9" fmla="*/ 1350403 w 2466821"/>
              <a:gd name="connsiteY9" fmla="*/ 170467 h 2966891"/>
              <a:gd name="connsiteX10" fmla="*/ 1297240 w 2466821"/>
              <a:gd name="connsiteY10" fmla="*/ 191733 h 2966891"/>
              <a:gd name="connsiteX11" fmla="*/ 1254710 w 2466821"/>
              <a:gd name="connsiteY11" fmla="*/ 212998 h 2966891"/>
              <a:gd name="connsiteX12" fmla="*/ 1201547 w 2466821"/>
              <a:gd name="connsiteY12" fmla="*/ 223630 h 2966891"/>
              <a:gd name="connsiteX13" fmla="*/ 1105854 w 2466821"/>
              <a:gd name="connsiteY13" fmla="*/ 255528 h 2966891"/>
              <a:gd name="connsiteX14" fmla="*/ 1031426 w 2466821"/>
              <a:gd name="connsiteY14" fmla="*/ 276793 h 2966891"/>
              <a:gd name="connsiteX15" fmla="*/ 701817 w 2466821"/>
              <a:gd name="connsiteY15" fmla="*/ 298058 h 2966891"/>
              <a:gd name="connsiteX16" fmla="*/ 627389 w 2466821"/>
              <a:gd name="connsiteY16" fmla="*/ 319323 h 2966891"/>
              <a:gd name="connsiteX17" fmla="*/ 531696 w 2466821"/>
              <a:gd name="connsiteY17" fmla="*/ 372486 h 2966891"/>
              <a:gd name="connsiteX18" fmla="*/ 489166 w 2466821"/>
              <a:gd name="connsiteY18" fmla="*/ 415016 h 2966891"/>
              <a:gd name="connsiteX19" fmla="*/ 436003 w 2466821"/>
              <a:gd name="connsiteY19" fmla="*/ 489444 h 2966891"/>
              <a:gd name="connsiteX20" fmla="*/ 425370 w 2466821"/>
              <a:gd name="connsiteY20" fmla="*/ 531974 h 2966891"/>
              <a:gd name="connsiteX21" fmla="*/ 393473 w 2466821"/>
              <a:gd name="connsiteY21" fmla="*/ 563872 h 2966891"/>
              <a:gd name="connsiteX22" fmla="*/ 372207 w 2466821"/>
              <a:gd name="connsiteY22" fmla="*/ 659565 h 2966891"/>
              <a:gd name="connsiteX23" fmla="*/ 340310 w 2466821"/>
              <a:gd name="connsiteY23" fmla="*/ 755258 h 2966891"/>
              <a:gd name="connsiteX24" fmla="*/ 329677 w 2466821"/>
              <a:gd name="connsiteY24" fmla="*/ 819053 h 2966891"/>
              <a:gd name="connsiteX25" fmla="*/ 297780 w 2466821"/>
              <a:gd name="connsiteY25" fmla="*/ 872216 h 2966891"/>
              <a:gd name="connsiteX26" fmla="*/ 276514 w 2466821"/>
              <a:gd name="connsiteY26" fmla="*/ 936012 h 2966891"/>
              <a:gd name="connsiteX27" fmla="*/ 255249 w 2466821"/>
              <a:gd name="connsiteY27" fmla="*/ 978542 h 2966891"/>
              <a:gd name="connsiteX28" fmla="*/ 244617 w 2466821"/>
              <a:gd name="connsiteY28" fmla="*/ 1297519 h 2966891"/>
              <a:gd name="connsiteX29" fmla="*/ 223352 w 2466821"/>
              <a:gd name="connsiteY29" fmla="*/ 1361314 h 2966891"/>
              <a:gd name="connsiteX30" fmla="*/ 212719 w 2466821"/>
              <a:gd name="connsiteY30" fmla="*/ 1510170 h 2966891"/>
              <a:gd name="connsiteX31" fmla="*/ 95761 w 2466821"/>
              <a:gd name="connsiteY31" fmla="*/ 1595230 h 2966891"/>
              <a:gd name="connsiteX32" fmla="*/ 74496 w 2466821"/>
              <a:gd name="connsiteY32" fmla="*/ 1627128 h 2966891"/>
              <a:gd name="connsiteX33" fmla="*/ 63863 w 2466821"/>
              <a:gd name="connsiteY33" fmla="*/ 1659026 h 2966891"/>
              <a:gd name="connsiteX34" fmla="*/ 74496 w 2466821"/>
              <a:gd name="connsiteY34" fmla="*/ 1924840 h 2966891"/>
              <a:gd name="connsiteX35" fmla="*/ 63863 w 2466821"/>
              <a:gd name="connsiteY35" fmla="*/ 2190653 h 2966891"/>
              <a:gd name="connsiteX36" fmla="*/ 53231 w 2466821"/>
              <a:gd name="connsiteY36" fmla="*/ 2233184 h 2966891"/>
              <a:gd name="connsiteX37" fmla="*/ 21333 w 2466821"/>
              <a:gd name="connsiteY37" fmla="*/ 2413937 h 2966891"/>
              <a:gd name="connsiteX38" fmla="*/ 10700 w 2466821"/>
              <a:gd name="connsiteY38" fmla="*/ 2477733 h 2966891"/>
              <a:gd name="connsiteX39" fmla="*/ 68 w 2466821"/>
              <a:gd name="connsiteY39" fmla="*/ 2530895 h 2966891"/>
              <a:gd name="connsiteX40" fmla="*/ 42598 w 2466821"/>
              <a:gd name="connsiteY40" fmla="*/ 2743546 h 2966891"/>
              <a:gd name="connsiteX41" fmla="*/ 74496 w 2466821"/>
              <a:gd name="connsiteY41" fmla="*/ 2775444 h 2966891"/>
              <a:gd name="connsiteX42" fmla="*/ 85128 w 2466821"/>
              <a:gd name="connsiteY42" fmla="*/ 2817974 h 2966891"/>
              <a:gd name="connsiteX43" fmla="*/ 117026 w 2466821"/>
              <a:gd name="connsiteY43" fmla="*/ 2828607 h 2966891"/>
              <a:gd name="connsiteX44" fmla="*/ 127659 w 2466821"/>
              <a:gd name="connsiteY44" fmla="*/ 2892402 h 2966891"/>
              <a:gd name="connsiteX45" fmla="*/ 138291 w 2466821"/>
              <a:gd name="connsiteY45" fmla="*/ 2934933 h 2966891"/>
              <a:gd name="connsiteX46" fmla="*/ 170189 w 2466821"/>
              <a:gd name="connsiteY46" fmla="*/ 2966830 h 296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466821" h="2966891">
                <a:moveTo>
                  <a:pt x="2466821" y="85407"/>
                </a:moveTo>
                <a:cubicBezTo>
                  <a:pt x="2449100" y="78319"/>
                  <a:pt x="2431100" y="71893"/>
                  <a:pt x="2413659" y="64142"/>
                </a:cubicBezTo>
                <a:cubicBezTo>
                  <a:pt x="2399175" y="57705"/>
                  <a:pt x="2386165" y="47889"/>
                  <a:pt x="2371128" y="42877"/>
                </a:cubicBezTo>
                <a:cubicBezTo>
                  <a:pt x="2353984" y="37162"/>
                  <a:pt x="2335687" y="35788"/>
                  <a:pt x="2317966" y="32244"/>
                </a:cubicBezTo>
                <a:cubicBezTo>
                  <a:pt x="2303789" y="25156"/>
                  <a:pt x="2291014" y="13900"/>
                  <a:pt x="2275435" y="10979"/>
                </a:cubicBezTo>
                <a:cubicBezTo>
                  <a:pt x="2123025" y="-17598"/>
                  <a:pt x="1780849" y="18249"/>
                  <a:pt x="1711910" y="21612"/>
                </a:cubicBezTo>
                <a:cubicBezTo>
                  <a:pt x="1666517" y="29177"/>
                  <a:pt x="1626443" y="32447"/>
                  <a:pt x="1584319" y="53509"/>
                </a:cubicBezTo>
                <a:cubicBezTo>
                  <a:pt x="1479840" y="105749"/>
                  <a:pt x="1607598" y="72245"/>
                  <a:pt x="1488626" y="96040"/>
                </a:cubicBezTo>
                <a:cubicBezTo>
                  <a:pt x="1453184" y="113761"/>
                  <a:pt x="1415270" y="127222"/>
                  <a:pt x="1382300" y="149202"/>
                </a:cubicBezTo>
                <a:cubicBezTo>
                  <a:pt x="1371668" y="156290"/>
                  <a:pt x="1361832" y="164752"/>
                  <a:pt x="1350403" y="170467"/>
                </a:cubicBezTo>
                <a:cubicBezTo>
                  <a:pt x="1333332" y="179003"/>
                  <a:pt x="1314681" y="183981"/>
                  <a:pt x="1297240" y="191733"/>
                </a:cubicBezTo>
                <a:cubicBezTo>
                  <a:pt x="1282756" y="198170"/>
                  <a:pt x="1269747" y="207986"/>
                  <a:pt x="1254710" y="212998"/>
                </a:cubicBezTo>
                <a:cubicBezTo>
                  <a:pt x="1237565" y="218713"/>
                  <a:pt x="1219268" y="220086"/>
                  <a:pt x="1201547" y="223630"/>
                </a:cubicBezTo>
                <a:cubicBezTo>
                  <a:pt x="1120583" y="256015"/>
                  <a:pt x="1177798" y="235907"/>
                  <a:pt x="1105854" y="255528"/>
                </a:cubicBezTo>
                <a:cubicBezTo>
                  <a:pt x="1080961" y="262317"/>
                  <a:pt x="1056877" y="272551"/>
                  <a:pt x="1031426" y="276793"/>
                </a:cubicBezTo>
                <a:cubicBezTo>
                  <a:pt x="965623" y="287760"/>
                  <a:pt x="732681" y="296515"/>
                  <a:pt x="701817" y="298058"/>
                </a:cubicBezTo>
                <a:cubicBezTo>
                  <a:pt x="677008" y="305146"/>
                  <a:pt x="651471" y="310061"/>
                  <a:pt x="627389" y="319323"/>
                </a:cubicBezTo>
                <a:cubicBezTo>
                  <a:pt x="609290" y="326284"/>
                  <a:pt x="552671" y="354507"/>
                  <a:pt x="531696" y="372486"/>
                </a:cubicBezTo>
                <a:cubicBezTo>
                  <a:pt x="516474" y="385534"/>
                  <a:pt x="502368" y="399928"/>
                  <a:pt x="489166" y="415016"/>
                </a:cubicBezTo>
                <a:cubicBezTo>
                  <a:pt x="470699" y="436121"/>
                  <a:pt x="451883" y="465623"/>
                  <a:pt x="436003" y="489444"/>
                </a:cubicBezTo>
                <a:cubicBezTo>
                  <a:pt x="432459" y="503621"/>
                  <a:pt x="432620" y="519286"/>
                  <a:pt x="425370" y="531974"/>
                </a:cubicBezTo>
                <a:cubicBezTo>
                  <a:pt x="417910" y="545029"/>
                  <a:pt x="399256" y="549992"/>
                  <a:pt x="393473" y="563872"/>
                </a:cubicBezTo>
                <a:cubicBezTo>
                  <a:pt x="380905" y="594034"/>
                  <a:pt x="380953" y="628081"/>
                  <a:pt x="372207" y="659565"/>
                </a:cubicBezTo>
                <a:cubicBezTo>
                  <a:pt x="363208" y="691961"/>
                  <a:pt x="345838" y="722092"/>
                  <a:pt x="340310" y="755258"/>
                </a:cubicBezTo>
                <a:cubicBezTo>
                  <a:pt x="336766" y="776523"/>
                  <a:pt x="337044" y="798793"/>
                  <a:pt x="329677" y="819053"/>
                </a:cubicBezTo>
                <a:cubicBezTo>
                  <a:pt x="322615" y="838475"/>
                  <a:pt x="306332" y="853402"/>
                  <a:pt x="297780" y="872216"/>
                </a:cubicBezTo>
                <a:cubicBezTo>
                  <a:pt x="288504" y="892623"/>
                  <a:pt x="284839" y="915200"/>
                  <a:pt x="276514" y="936012"/>
                </a:cubicBezTo>
                <a:cubicBezTo>
                  <a:pt x="270627" y="950728"/>
                  <a:pt x="262337" y="964365"/>
                  <a:pt x="255249" y="978542"/>
                </a:cubicBezTo>
                <a:cubicBezTo>
                  <a:pt x="251705" y="1084868"/>
                  <a:pt x="253452" y="1191502"/>
                  <a:pt x="244617" y="1297519"/>
                </a:cubicBezTo>
                <a:cubicBezTo>
                  <a:pt x="242756" y="1319857"/>
                  <a:pt x="226677" y="1339147"/>
                  <a:pt x="223352" y="1361314"/>
                </a:cubicBezTo>
                <a:cubicBezTo>
                  <a:pt x="215973" y="1410509"/>
                  <a:pt x="236540" y="1466499"/>
                  <a:pt x="212719" y="1510170"/>
                </a:cubicBezTo>
                <a:cubicBezTo>
                  <a:pt x="189635" y="1552490"/>
                  <a:pt x="134747" y="1566877"/>
                  <a:pt x="95761" y="1595230"/>
                </a:cubicBezTo>
                <a:cubicBezTo>
                  <a:pt x="88673" y="1605863"/>
                  <a:pt x="80211" y="1615698"/>
                  <a:pt x="74496" y="1627128"/>
                </a:cubicBezTo>
                <a:cubicBezTo>
                  <a:pt x="69484" y="1637153"/>
                  <a:pt x="63863" y="1647818"/>
                  <a:pt x="63863" y="1659026"/>
                </a:cubicBezTo>
                <a:cubicBezTo>
                  <a:pt x="63863" y="1747702"/>
                  <a:pt x="70952" y="1836235"/>
                  <a:pt x="74496" y="1924840"/>
                </a:cubicBezTo>
                <a:cubicBezTo>
                  <a:pt x="70952" y="2013444"/>
                  <a:pt x="69964" y="2102188"/>
                  <a:pt x="63863" y="2190653"/>
                </a:cubicBezTo>
                <a:cubicBezTo>
                  <a:pt x="62858" y="2205232"/>
                  <a:pt x="55633" y="2218770"/>
                  <a:pt x="53231" y="2233184"/>
                </a:cubicBezTo>
                <a:cubicBezTo>
                  <a:pt x="22766" y="2415978"/>
                  <a:pt x="49520" y="2329382"/>
                  <a:pt x="21333" y="2413937"/>
                </a:cubicBezTo>
                <a:cubicBezTo>
                  <a:pt x="17789" y="2435202"/>
                  <a:pt x="14557" y="2456522"/>
                  <a:pt x="10700" y="2477733"/>
                </a:cubicBezTo>
                <a:cubicBezTo>
                  <a:pt x="7467" y="2495513"/>
                  <a:pt x="-834" y="2512846"/>
                  <a:pt x="68" y="2530895"/>
                </a:cubicBezTo>
                <a:cubicBezTo>
                  <a:pt x="2035" y="2570231"/>
                  <a:pt x="9179" y="2690076"/>
                  <a:pt x="42598" y="2743546"/>
                </a:cubicBezTo>
                <a:cubicBezTo>
                  <a:pt x="50568" y="2756297"/>
                  <a:pt x="63863" y="2764811"/>
                  <a:pt x="74496" y="2775444"/>
                </a:cubicBezTo>
                <a:cubicBezTo>
                  <a:pt x="78040" y="2789621"/>
                  <a:pt x="75999" y="2806563"/>
                  <a:pt x="85128" y="2817974"/>
                </a:cubicBezTo>
                <a:cubicBezTo>
                  <a:pt x="92129" y="2826726"/>
                  <a:pt x="111465" y="2818876"/>
                  <a:pt x="117026" y="2828607"/>
                </a:cubicBezTo>
                <a:cubicBezTo>
                  <a:pt x="127722" y="2847325"/>
                  <a:pt x="123431" y="2871262"/>
                  <a:pt x="127659" y="2892402"/>
                </a:cubicBezTo>
                <a:cubicBezTo>
                  <a:pt x="130525" y="2906731"/>
                  <a:pt x="132535" y="2921501"/>
                  <a:pt x="138291" y="2934933"/>
                </a:cubicBezTo>
                <a:cubicBezTo>
                  <a:pt x="153225" y="2969779"/>
                  <a:pt x="149079" y="2966830"/>
                  <a:pt x="170189" y="29668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09D23011-9A39-E03D-0C9D-D2824CE3F732}"/>
              </a:ext>
            </a:extLst>
          </p:cNvPr>
          <p:cNvSpPr/>
          <p:nvPr/>
        </p:nvSpPr>
        <p:spPr>
          <a:xfrm>
            <a:off x="0" y="3646967"/>
            <a:ext cx="5635527" cy="595424"/>
          </a:xfrm>
          <a:custGeom>
            <a:avLst/>
            <a:gdLst>
              <a:gd name="connsiteX0" fmla="*/ 0 w 5635527"/>
              <a:gd name="connsiteY0" fmla="*/ 10633 h 595424"/>
              <a:gd name="connsiteX1" fmla="*/ 584791 w 5635527"/>
              <a:gd name="connsiteY1" fmla="*/ 42531 h 595424"/>
              <a:gd name="connsiteX2" fmla="*/ 861237 w 5635527"/>
              <a:gd name="connsiteY2" fmla="*/ 53163 h 595424"/>
              <a:gd name="connsiteX3" fmla="*/ 2573079 w 5635527"/>
              <a:gd name="connsiteY3" fmla="*/ 42531 h 595424"/>
              <a:gd name="connsiteX4" fmla="*/ 2828260 w 5635527"/>
              <a:gd name="connsiteY4" fmla="*/ 0 h 595424"/>
              <a:gd name="connsiteX5" fmla="*/ 4657060 w 5635527"/>
              <a:gd name="connsiteY5" fmla="*/ 10633 h 595424"/>
              <a:gd name="connsiteX6" fmla="*/ 4890977 w 5635527"/>
              <a:gd name="connsiteY6" fmla="*/ 63796 h 595424"/>
              <a:gd name="connsiteX7" fmla="*/ 5188688 w 5635527"/>
              <a:gd name="connsiteY7" fmla="*/ 148856 h 595424"/>
              <a:gd name="connsiteX8" fmla="*/ 5433237 w 5635527"/>
              <a:gd name="connsiteY8" fmla="*/ 233917 h 595424"/>
              <a:gd name="connsiteX9" fmla="*/ 5486400 w 5635527"/>
              <a:gd name="connsiteY9" fmla="*/ 265814 h 595424"/>
              <a:gd name="connsiteX10" fmla="*/ 5550195 w 5635527"/>
              <a:gd name="connsiteY10" fmla="*/ 297712 h 595424"/>
              <a:gd name="connsiteX11" fmla="*/ 5592726 w 5635527"/>
              <a:gd name="connsiteY11" fmla="*/ 382773 h 595424"/>
              <a:gd name="connsiteX12" fmla="*/ 5613991 w 5635527"/>
              <a:gd name="connsiteY12" fmla="*/ 446568 h 595424"/>
              <a:gd name="connsiteX13" fmla="*/ 5635256 w 5635527"/>
              <a:gd name="connsiteY13" fmla="*/ 499731 h 595424"/>
              <a:gd name="connsiteX14" fmla="*/ 5624623 w 5635527"/>
              <a:gd name="connsiteY14" fmla="*/ 595424 h 59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35527" h="595424">
                <a:moveTo>
                  <a:pt x="0" y="10633"/>
                </a:moveTo>
                <a:lnTo>
                  <a:pt x="584791" y="42531"/>
                </a:lnTo>
                <a:cubicBezTo>
                  <a:pt x="676896" y="47079"/>
                  <a:pt x="769020" y="53163"/>
                  <a:pt x="861237" y="53163"/>
                </a:cubicBezTo>
                <a:lnTo>
                  <a:pt x="2573079" y="42531"/>
                </a:lnTo>
                <a:cubicBezTo>
                  <a:pt x="2694954" y="1906"/>
                  <a:pt x="2673832" y="0"/>
                  <a:pt x="2828260" y="0"/>
                </a:cubicBezTo>
                <a:lnTo>
                  <a:pt x="4657060" y="10633"/>
                </a:lnTo>
                <a:cubicBezTo>
                  <a:pt x="4838640" y="30809"/>
                  <a:pt x="4665038" y="5490"/>
                  <a:pt x="4890977" y="63796"/>
                </a:cubicBezTo>
                <a:cubicBezTo>
                  <a:pt x="5295724" y="168246"/>
                  <a:pt x="4918826" y="50724"/>
                  <a:pt x="5188688" y="148856"/>
                </a:cubicBezTo>
                <a:cubicBezTo>
                  <a:pt x="5269798" y="178351"/>
                  <a:pt x="5359229" y="189513"/>
                  <a:pt x="5433237" y="233917"/>
                </a:cubicBezTo>
                <a:cubicBezTo>
                  <a:pt x="5450958" y="244549"/>
                  <a:pt x="5467916" y="256572"/>
                  <a:pt x="5486400" y="265814"/>
                </a:cubicBezTo>
                <a:cubicBezTo>
                  <a:pt x="5574433" y="309830"/>
                  <a:pt x="5458792" y="236776"/>
                  <a:pt x="5550195" y="297712"/>
                </a:cubicBezTo>
                <a:cubicBezTo>
                  <a:pt x="5574630" y="371017"/>
                  <a:pt x="5555610" y="345657"/>
                  <a:pt x="5592726" y="382773"/>
                </a:cubicBezTo>
                <a:cubicBezTo>
                  <a:pt x="5599814" y="404038"/>
                  <a:pt x="5606331" y="425502"/>
                  <a:pt x="5613991" y="446568"/>
                </a:cubicBezTo>
                <a:cubicBezTo>
                  <a:pt x="5620514" y="464505"/>
                  <a:pt x="5633896" y="480693"/>
                  <a:pt x="5635256" y="499731"/>
                </a:cubicBezTo>
                <a:cubicBezTo>
                  <a:pt x="5637542" y="531743"/>
                  <a:pt x="5624623" y="595424"/>
                  <a:pt x="5624623" y="59542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C6C2B320-2767-9DAD-7A06-2556E73F5000}"/>
              </a:ext>
            </a:extLst>
          </p:cNvPr>
          <p:cNvSpPr/>
          <p:nvPr/>
        </p:nvSpPr>
        <p:spPr>
          <a:xfrm>
            <a:off x="-85060" y="765544"/>
            <a:ext cx="7668116" cy="1392865"/>
          </a:xfrm>
          <a:custGeom>
            <a:avLst/>
            <a:gdLst>
              <a:gd name="connsiteX0" fmla="*/ 7655441 w 7668116"/>
              <a:gd name="connsiteY0" fmla="*/ 1392865 h 1392865"/>
              <a:gd name="connsiteX1" fmla="*/ 7634176 w 7668116"/>
              <a:gd name="connsiteY1" fmla="*/ 1020726 h 1392865"/>
              <a:gd name="connsiteX2" fmla="*/ 7538483 w 7668116"/>
              <a:gd name="connsiteY2" fmla="*/ 893135 h 1392865"/>
              <a:gd name="connsiteX3" fmla="*/ 7442790 w 7668116"/>
              <a:gd name="connsiteY3" fmla="*/ 765544 h 1392865"/>
              <a:gd name="connsiteX4" fmla="*/ 7389627 w 7668116"/>
              <a:gd name="connsiteY4" fmla="*/ 701749 h 1392865"/>
              <a:gd name="connsiteX5" fmla="*/ 7347097 w 7668116"/>
              <a:gd name="connsiteY5" fmla="*/ 627321 h 1392865"/>
              <a:gd name="connsiteX6" fmla="*/ 7325832 w 7668116"/>
              <a:gd name="connsiteY6" fmla="*/ 584791 h 1392865"/>
              <a:gd name="connsiteX7" fmla="*/ 7272669 w 7668116"/>
              <a:gd name="connsiteY7" fmla="*/ 520996 h 1392865"/>
              <a:gd name="connsiteX8" fmla="*/ 7208874 w 7668116"/>
              <a:gd name="connsiteY8" fmla="*/ 435935 h 1392865"/>
              <a:gd name="connsiteX9" fmla="*/ 7187609 w 7668116"/>
              <a:gd name="connsiteY9" fmla="*/ 404037 h 1392865"/>
              <a:gd name="connsiteX10" fmla="*/ 7123813 w 7668116"/>
              <a:gd name="connsiteY10" fmla="*/ 340242 h 1392865"/>
              <a:gd name="connsiteX11" fmla="*/ 7081283 w 7668116"/>
              <a:gd name="connsiteY11" fmla="*/ 297712 h 1392865"/>
              <a:gd name="connsiteX12" fmla="*/ 7049386 w 7668116"/>
              <a:gd name="connsiteY12" fmla="*/ 265814 h 1392865"/>
              <a:gd name="connsiteX13" fmla="*/ 6996223 w 7668116"/>
              <a:gd name="connsiteY13" fmla="*/ 244549 h 1392865"/>
              <a:gd name="connsiteX14" fmla="*/ 6900530 w 7668116"/>
              <a:gd name="connsiteY14" fmla="*/ 202019 h 1392865"/>
              <a:gd name="connsiteX15" fmla="*/ 6794204 w 7668116"/>
              <a:gd name="connsiteY15" fmla="*/ 180754 h 1392865"/>
              <a:gd name="connsiteX16" fmla="*/ 6762307 w 7668116"/>
              <a:gd name="connsiteY16" fmla="*/ 170121 h 1392865"/>
              <a:gd name="connsiteX17" fmla="*/ 6687879 w 7668116"/>
              <a:gd name="connsiteY17" fmla="*/ 159489 h 1392865"/>
              <a:gd name="connsiteX18" fmla="*/ 6602818 w 7668116"/>
              <a:gd name="connsiteY18" fmla="*/ 138223 h 1392865"/>
              <a:gd name="connsiteX19" fmla="*/ 6528390 w 7668116"/>
              <a:gd name="connsiteY19" fmla="*/ 116958 h 1392865"/>
              <a:gd name="connsiteX20" fmla="*/ 6432697 w 7668116"/>
              <a:gd name="connsiteY20" fmla="*/ 106326 h 1392865"/>
              <a:gd name="connsiteX21" fmla="*/ 6028660 w 7668116"/>
              <a:gd name="connsiteY21" fmla="*/ 85061 h 1392865"/>
              <a:gd name="connsiteX22" fmla="*/ 5358809 w 7668116"/>
              <a:gd name="connsiteY22" fmla="*/ 116958 h 1392865"/>
              <a:gd name="connsiteX23" fmla="*/ 5316279 w 7668116"/>
              <a:gd name="connsiteY23" fmla="*/ 127591 h 1392865"/>
              <a:gd name="connsiteX24" fmla="*/ 4657060 w 7668116"/>
              <a:gd name="connsiteY24" fmla="*/ 116958 h 1392865"/>
              <a:gd name="connsiteX25" fmla="*/ 4540102 w 7668116"/>
              <a:gd name="connsiteY25" fmla="*/ 95693 h 1392865"/>
              <a:gd name="connsiteX26" fmla="*/ 3476846 w 7668116"/>
              <a:gd name="connsiteY26" fmla="*/ 85061 h 1392865"/>
              <a:gd name="connsiteX27" fmla="*/ 2690037 w 7668116"/>
              <a:gd name="connsiteY27" fmla="*/ 74428 h 1392865"/>
              <a:gd name="connsiteX28" fmla="*/ 2466753 w 7668116"/>
              <a:gd name="connsiteY28" fmla="*/ 10633 h 1392865"/>
              <a:gd name="connsiteX29" fmla="*/ 2169041 w 7668116"/>
              <a:gd name="connsiteY29" fmla="*/ 0 h 1392865"/>
              <a:gd name="connsiteX30" fmla="*/ 669851 w 7668116"/>
              <a:gd name="connsiteY30" fmla="*/ 31898 h 1392865"/>
              <a:gd name="connsiteX31" fmla="*/ 595423 w 7668116"/>
              <a:gd name="connsiteY31" fmla="*/ 74428 h 1392865"/>
              <a:gd name="connsiteX32" fmla="*/ 446567 w 7668116"/>
              <a:gd name="connsiteY32" fmla="*/ 159489 h 1392865"/>
              <a:gd name="connsiteX33" fmla="*/ 382772 w 7668116"/>
              <a:gd name="connsiteY33" fmla="*/ 223284 h 1392865"/>
              <a:gd name="connsiteX34" fmla="*/ 308344 w 7668116"/>
              <a:gd name="connsiteY34" fmla="*/ 265814 h 1392865"/>
              <a:gd name="connsiteX35" fmla="*/ 265813 w 7668116"/>
              <a:gd name="connsiteY35" fmla="*/ 287079 h 1392865"/>
              <a:gd name="connsiteX36" fmla="*/ 233916 w 7668116"/>
              <a:gd name="connsiteY36" fmla="*/ 308344 h 1392865"/>
              <a:gd name="connsiteX37" fmla="*/ 191386 w 7668116"/>
              <a:gd name="connsiteY37" fmla="*/ 318977 h 1392865"/>
              <a:gd name="connsiteX38" fmla="*/ 106325 w 7668116"/>
              <a:gd name="connsiteY38" fmla="*/ 382772 h 1392865"/>
              <a:gd name="connsiteX39" fmla="*/ 53162 w 7668116"/>
              <a:gd name="connsiteY39" fmla="*/ 446568 h 1392865"/>
              <a:gd name="connsiteX40" fmla="*/ 0 w 7668116"/>
              <a:gd name="connsiteY40" fmla="*/ 489098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68116" h="1392865">
                <a:moveTo>
                  <a:pt x="7655441" y="1392865"/>
                </a:moveTo>
                <a:cubicBezTo>
                  <a:pt x="7671050" y="1236780"/>
                  <a:pt x="7680099" y="1224099"/>
                  <a:pt x="7634176" y="1020726"/>
                </a:cubicBezTo>
                <a:cubicBezTo>
                  <a:pt x="7628478" y="995492"/>
                  <a:pt x="7551486" y="909853"/>
                  <a:pt x="7538483" y="893135"/>
                </a:cubicBezTo>
                <a:cubicBezTo>
                  <a:pt x="7505844" y="851171"/>
                  <a:pt x="7476824" y="806385"/>
                  <a:pt x="7442790" y="765544"/>
                </a:cubicBezTo>
                <a:cubicBezTo>
                  <a:pt x="7425069" y="744279"/>
                  <a:pt x="7405383" y="724508"/>
                  <a:pt x="7389627" y="701749"/>
                </a:cubicBezTo>
                <a:cubicBezTo>
                  <a:pt x="7373362" y="678256"/>
                  <a:pt x="7360780" y="652406"/>
                  <a:pt x="7347097" y="627321"/>
                </a:cubicBezTo>
                <a:cubicBezTo>
                  <a:pt x="7339507" y="613406"/>
                  <a:pt x="7334921" y="597776"/>
                  <a:pt x="7325832" y="584791"/>
                </a:cubicBezTo>
                <a:cubicBezTo>
                  <a:pt x="7309958" y="562114"/>
                  <a:pt x="7289771" y="542762"/>
                  <a:pt x="7272669" y="520996"/>
                </a:cubicBezTo>
                <a:cubicBezTo>
                  <a:pt x="7250772" y="493127"/>
                  <a:pt x="7228533" y="465425"/>
                  <a:pt x="7208874" y="435935"/>
                </a:cubicBezTo>
                <a:cubicBezTo>
                  <a:pt x="7201786" y="425302"/>
                  <a:pt x="7196099" y="413588"/>
                  <a:pt x="7187609" y="404037"/>
                </a:cubicBezTo>
                <a:cubicBezTo>
                  <a:pt x="7167629" y="381560"/>
                  <a:pt x="7145078" y="361507"/>
                  <a:pt x="7123813" y="340242"/>
                </a:cubicBezTo>
                <a:lnTo>
                  <a:pt x="7081283" y="297712"/>
                </a:lnTo>
                <a:cubicBezTo>
                  <a:pt x="7070651" y="287079"/>
                  <a:pt x="7063347" y="271398"/>
                  <a:pt x="7049386" y="265814"/>
                </a:cubicBezTo>
                <a:cubicBezTo>
                  <a:pt x="7031665" y="258726"/>
                  <a:pt x="7013664" y="252301"/>
                  <a:pt x="6996223" y="244549"/>
                </a:cubicBezTo>
                <a:cubicBezTo>
                  <a:pt x="6960273" y="228571"/>
                  <a:pt x="6939929" y="212525"/>
                  <a:pt x="6900530" y="202019"/>
                </a:cubicBezTo>
                <a:cubicBezTo>
                  <a:pt x="6865607" y="192706"/>
                  <a:pt x="6829422" y="188881"/>
                  <a:pt x="6794204" y="180754"/>
                </a:cubicBezTo>
                <a:cubicBezTo>
                  <a:pt x="6783283" y="178234"/>
                  <a:pt x="6773297" y="172319"/>
                  <a:pt x="6762307" y="170121"/>
                </a:cubicBezTo>
                <a:cubicBezTo>
                  <a:pt x="6737732" y="165206"/>
                  <a:pt x="6712454" y="164404"/>
                  <a:pt x="6687879" y="159489"/>
                </a:cubicBezTo>
                <a:cubicBezTo>
                  <a:pt x="6659220" y="153757"/>
                  <a:pt x="6630545" y="147465"/>
                  <a:pt x="6602818" y="138223"/>
                </a:cubicBezTo>
                <a:cubicBezTo>
                  <a:pt x="6579004" y="130286"/>
                  <a:pt x="6553177" y="120771"/>
                  <a:pt x="6528390" y="116958"/>
                </a:cubicBezTo>
                <a:cubicBezTo>
                  <a:pt x="6496669" y="112078"/>
                  <a:pt x="6464659" y="109232"/>
                  <a:pt x="6432697" y="106326"/>
                </a:cubicBezTo>
                <a:cubicBezTo>
                  <a:pt x="6268304" y="91381"/>
                  <a:pt x="6221204" y="92762"/>
                  <a:pt x="6028660" y="85061"/>
                </a:cubicBezTo>
                <a:cubicBezTo>
                  <a:pt x="5981053" y="86761"/>
                  <a:pt x="5557553" y="80823"/>
                  <a:pt x="5358809" y="116958"/>
                </a:cubicBezTo>
                <a:cubicBezTo>
                  <a:pt x="5344432" y="119572"/>
                  <a:pt x="5330456" y="124047"/>
                  <a:pt x="5316279" y="127591"/>
                </a:cubicBezTo>
                <a:cubicBezTo>
                  <a:pt x="5096539" y="124047"/>
                  <a:pt x="4876643" y="125982"/>
                  <a:pt x="4657060" y="116958"/>
                </a:cubicBezTo>
                <a:cubicBezTo>
                  <a:pt x="4617468" y="115331"/>
                  <a:pt x="4579713" y="96764"/>
                  <a:pt x="4540102" y="95693"/>
                </a:cubicBezTo>
                <a:cubicBezTo>
                  <a:pt x="4185795" y="86117"/>
                  <a:pt x="3831259" y="89135"/>
                  <a:pt x="3476846" y="85061"/>
                </a:cubicBezTo>
                <a:lnTo>
                  <a:pt x="2690037" y="74428"/>
                </a:lnTo>
                <a:cubicBezTo>
                  <a:pt x="2631742" y="54996"/>
                  <a:pt x="2523976" y="16355"/>
                  <a:pt x="2466753" y="10633"/>
                </a:cubicBezTo>
                <a:cubicBezTo>
                  <a:pt x="2367945" y="752"/>
                  <a:pt x="2268278" y="3544"/>
                  <a:pt x="2169041" y="0"/>
                </a:cubicBezTo>
                <a:cubicBezTo>
                  <a:pt x="1669311" y="10633"/>
                  <a:pt x="1169136" y="8283"/>
                  <a:pt x="669851" y="31898"/>
                </a:cubicBezTo>
                <a:cubicBezTo>
                  <a:pt x="641309" y="33248"/>
                  <a:pt x="620636" y="60981"/>
                  <a:pt x="595423" y="74428"/>
                </a:cubicBezTo>
                <a:cubicBezTo>
                  <a:pt x="537641" y="105245"/>
                  <a:pt x="496315" y="118032"/>
                  <a:pt x="446567" y="159489"/>
                </a:cubicBezTo>
                <a:cubicBezTo>
                  <a:pt x="423464" y="178742"/>
                  <a:pt x="408883" y="208364"/>
                  <a:pt x="382772" y="223284"/>
                </a:cubicBezTo>
                <a:cubicBezTo>
                  <a:pt x="357963" y="237461"/>
                  <a:pt x="333429" y="252131"/>
                  <a:pt x="308344" y="265814"/>
                </a:cubicBezTo>
                <a:cubicBezTo>
                  <a:pt x="294429" y="273404"/>
                  <a:pt x="279575" y="279215"/>
                  <a:pt x="265813" y="287079"/>
                </a:cubicBezTo>
                <a:cubicBezTo>
                  <a:pt x="254718" y="293419"/>
                  <a:pt x="245661" y="303310"/>
                  <a:pt x="233916" y="308344"/>
                </a:cubicBezTo>
                <a:cubicBezTo>
                  <a:pt x="220485" y="314100"/>
                  <a:pt x="205563" y="315433"/>
                  <a:pt x="191386" y="318977"/>
                </a:cubicBezTo>
                <a:cubicBezTo>
                  <a:pt x="116036" y="394327"/>
                  <a:pt x="212017" y="303504"/>
                  <a:pt x="106325" y="382772"/>
                </a:cubicBezTo>
                <a:cubicBezTo>
                  <a:pt x="64907" y="413835"/>
                  <a:pt x="83179" y="410547"/>
                  <a:pt x="53162" y="446568"/>
                </a:cubicBezTo>
                <a:cubicBezTo>
                  <a:pt x="26376" y="478711"/>
                  <a:pt x="29066" y="474564"/>
                  <a:pt x="0" y="4890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54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183A69-FB3E-27E1-6189-EE3E8A60B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94" y="1135592"/>
            <a:ext cx="5753100" cy="46101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DB621D-8834-64EB-342E-D37A90A0E1A3}"/>
              </a:ext>
            </a:extLst>
          </p:cNvPr>
          <p:cNvSpPr txBox="1"/>
          <p:nvPr/>
        </p:nvSpPr>
        <p:spPr>
          <a:xfrm>
            <a:off x="154716" y="2422131"/>
            <a:ext cx="7930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четве́рг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четвёртого числа́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че́твертью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часа́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Четы́ре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чёрненьких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чума́зеньких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чертёнка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Черти́ли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чёрными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черни́лами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чертёж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Чрезвыча́йно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чи́сто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807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121024" y="1060641"/>
            <a:ext cx="11866189" cy="5520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наизусть четыре скороговорки («Чешуя…», «Черепаха…», «Четверть…», «Наша дочь…»).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2.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Доклад-презентация на тему "Семья в современном мире". </a:t>
            </a:r>
            <a:r>
              <a:rPr kumimoji="0" lang="ru-RU" sz="3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Примерно 10 минут. Помните, что на экране должны быть схемы, диаграммы, таблицы, даты, имена, короткие высказывания и прочие иллюстрации того, что вы произносите. Если на экране будет тот текст, который вы читаете, доклад будет оцениваться на 20 баллов ниже.</a:t>
            </a:r>
            <a:endParaRPr kumimoji="0" lang="ru-RU" sz="32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819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22622C-403C-41E4-E9F6-1FB6B722E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1569678-37A4-1A3C-497E-7C4BDA2FCB9C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6 декабря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57FEB4-00EF-642C-C59E-AA523BE1949C}"/>
              </a:ext>
            </a:extLst>
          </p:cNvPr>
          <p:cNvSpPr txBox="1"/>
          <p:nvPr/>
        </p:nvSpPr>
        <p:spPr>
          <a:xfrm>
            <a:off x="121024" y="1060641"/>
            <a:ext cx="11866189" cy="4855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наизусть скороговорку «</a:t>
            </a:r>
            <a:r>
              <a:rPr kumimoji="0" lang="ru-RU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четверг…».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Доклад-презентация на тему "Семья в современном мире".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Примерно 10 минут. Помните, что на экране должны быть схемы, диаграммы, таблицы, даты, имена, короткие высказывания и прочие иллюстрации того, что вы произносите. Если на экране будет тот текст, который вы читаете, доклад будет оцениваться на 20 баллов ниже.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6669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8738</TotalTime>
  <Words>411</Words>
  <Application>Microsoft Office PowerPoint</Application>
  <PresentationFormat>Широкоэкранный</PresentationFormat>
  <Paragraphs>102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2_Тема Office</vt:lpstr>
      <vt:lpstr>1_Тема Office</vt:lpstr>
      <vt:lpstr>1 курс (психологи 24 г/п)</vt:lpstr>
      <vt:lpstr>Фонетика Русские скороговорки и стихотворения</vt:lpstr>
      <vt:lpstr>Ч</vt:lpstr>
      <vt:lpstr>Скороговорки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169</cp:revision>
  <dcterms:created xsi:type="dcterms:W3CDTF">2024-09-01T20:30:35Z</dcterms:created>
  <dcterms:modified xsi:type="dcterms:W3CDTF">2024-12-06T12:27:41Z</dcterms:modified>
</cp:coreProperties>
</file>