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3542" autoAdjust="0"/>
  </p:normalViewPr>
  <p:slideViewPr>
    <p:cSldViewPr snapToGrid="0">
      <p:cViewPr varScale="1">
        <p:scale>
          <a:sx n="76" d="100"/>
          <a:sy n="76" d="100"/>
        </p:scale>
        <p:origin x="1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6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5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1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3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3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2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3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7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8A4D1-B036-4FCA-961A-2FFE74CEEDA9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E6C0B-8146-41B6-BBF2-2629D9495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753" end="31552.634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5067" y="0"/>
            <a:ext cx="8652933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Andrey</cp:lastModifiedBy>
  <cp:revision>20</cp:revision>
  <dcterms:created xsi:type="dcterms:W3CDTF">2020-06-07T12:27:29Z</dcterms:created>
  <dcterms:modified xsi:type="dcterms:W3CDTF">2020-06-07T19:01:16Z</dcterms:modified>
</cp:coreProperties>
</file>