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3542" autoAdjust="0"/>
  </p:normalViewPr>
  <p:slideViewPr>
    <p:cSldViewPr snapToGrid="0">
      <p:cViewPr varScale="1">
        <p:scale>
          <a:sx n="76" d="100"/>
          <a:sy n="76" d="100"/>
        </p:scale>
        <p:origin x="126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461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655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41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510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666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933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536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14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328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738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773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712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2865" end="29539.244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01799" y="0"/>
            <a:ext cx="8470899" cy="635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1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0</Words>
  <Application>Microsoft Office PowerPoint</Application>
  <PresentationFormat>Широкоэкранный</PresentationFormat>
  <Paragraphs>0</Paragraphs>
  <Slides>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Andrey</dc:creator>
  <cp:lastModifiedBy>Andrey</cp:lastModifiedBy>
  <cp:revision>18</cp:revision>
  <dcterms:created xsi:type="dcterms:W3CDTF">2020-06-07T12:27:29Z</dcterms:created>
  <dcterms:modified xsi:type="dcterms:W3CDTF">2020-06-07T18:57:26Z</dcterms:modified>
</cp:coreProperties>
</file>