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2124" end="28804.51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1367" y="31750"/>
            <a:ext cx="8373533" cy="628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17</cp:revision>
  <dcterms:created xsi:type="dcterms:W3CDTF">2020-06-07T12:27:29Z</dcterms:created>
  <dcterms:modified xsi:type="dcterms:W3CDTF">2020-06-07T18:41:00Z</dcterms:modified>
</cp:coreProperties>
</file>