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67" d="100"/>
          <a:sy n="67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2224" end="30420.26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8251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15</cp:revision>
  <dcterms:created xsi:type="dcterms:W3CDTF">2020-06-07T12:27:29Z</dcterms:created>
  <dcterms:modified xsi:type="dcterms:W3CDTF">2020-06-07T18:37:45Z</dcterms:modified>
</cp:coreProperties>
</file>