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playbac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5104" end="32222.312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12</cp:revision>
  <dcterms:created xsi:type="dcterms:W3CDTF">2020-06-07T12:27:29Z</dcterms:created>
  <dcterms:modified xsi:type="dcterms:W3CDTF">2020-06-07T17:35:43Z</dcterms:modified>
</cp:coreProperties>
</file>