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909" end="29275.798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" y="0"/>
            <a:ext cx="11424356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21</cp:revision>
  <dcterms:created xsi:type="dcterms:W3CDTF">2020-06-07T12:27:29Z</dcterms:created>
  <dcterms:modified xsi:type="dcterms:W3CDTF">2020-06-07T19:02:37Z</dcterms:modified>
</cp:coreProperties>
</file>