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315" end="28802.70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2844" y="0"/>
            <a:ext cx="11462456" cy="644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14</cp:revision>
  <dcterms:created xsi:type="dcterms:W3CDTF">2020-06-07T12:27:29Z</dcterms:created>
  <dcterms:modified xsi:type="dcterms:W3CDTF">2020-06-07T19:11:15Z</dcterms:modified>
</cp:coreProperties>
</file>